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1.svg" ContentType="image/svg+xml"/>
  <Override PartName="/ppt/media/image13.svg" ContentType="image/svg+xml"/>
  <Override PartName="/ppt/media/image20.svg" ContentType="image/svg+xml"/>
  <Override PartName="/ppt/media/image22.svg" ContentType="image/svg+xml"/>
  <Override PartName="/ppt/media/image25.svg" ContentType="image/svg+xml"/>
  <Override PartName="/ppt/media/image2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2"/>
  </p:handoutMasterIdLst>
  <p:sldIdLst>
    <p:sldId id="704" r:id="rId3"/>
    <p:sldId id="583" r:id="rId5"/>
    <p:sldId id="720" r:id="rId6"/>
    <p:sldId id="706" r:id="rId7"/>
    <p:sldId id="726" r:id="rId8"/>
    <p:sldId id="728" r:id="rId9"/>
    <p:sldId id="729" r:id="rId10"/>
    <p:sldId id="730" r:id="rId11"/>
    <p:sldId id="717" r:id="rId12"/>
    <p:sldId id="741" r:id="rId13"/>
    <p:sldId id="743" r:id="rId14"/>
    <p:sldId id="731" r:id="rId15"/>
    <p:sldId id="733" r:id="rId16"/>
    <p:sldId id="734" r:id="rId17"/>
    <p:sldId id="736" r:id="rId18"/>
    <p:sldId id="738" r:id="rId19"/>
    <p:sldId id="739" r:id="rId20"/>
    <p:sldId id="703" r:id="rId21"/>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8" userDrawn="1">
          <p15:clr>
            <a:srgbClr val="A4A3A4"/>
          </p15:clr>
        </p15:guide>
        <p15:guide id="2" pos="37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consun" initials="c" lastIdx="1" clrIdx="0"/>
  <p:cmAuthor id="1483810881" name="WPS_1679281038" initials="W" lastIdx="1" clrIdx="2"/>
  <p:cmAuthor id="7" name="熊仪_aYju7RJj" initials="熊" lastIdx="0" clrIdx="0"/>
  <p:cmAuthor id="8" name="yifei" initials="y" lastIdx="1" clrIdx="7"/>
  <p:cmAuthor id="9" name="ADMIN" initials="A" lastIdx="1" clrIdx="8"/>
  <p:cmAuthor id="3" name="zhouzean" initials="z" lastIdx="1" clrIdx="2"/>
  <p:cmAuthor id="4" name="李鹏飞_6bQfzI3a" initials="李" lastIdx="0" clrIdx="0"/>
  <p:cmAuthor id="5" name="李晓菲_MZFnUzi6" initials="李" lastIdx="0" clrIdx="0"/>
  <p:cmAuthor id="6" name="小珞_QjMfU7FR" initials="小" lastIdx="0" clrIdx="0"/>
  <p:cmAuthor id="2001" name="骆倩怡_Znauj26B" initials="authorId_38281410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70C0"/>
    <a:srgbClr val="2A5EAA"/>
    <a:srgbClr val="6096E6"/>
    <a:srgbClr val="D9D9D9"/>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85" d="100"/>
          <a:sy n="85" d="100"/>
        </p:scale>
        <p:origin x="451" y="53"/>
      </p:cViewPr>
      <p:guideLst>
        <p:guide orient="horz" pos="2148"/>
        <p:guide pos="378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233.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微软雅黑" panose="020B0503020204020204" charset="-122"/>
              </a:rPr>
            </a:fld>
            <a:endParaRPr lang="zh-CN" altLang="en-US">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微软雅黑" panose="020B0503020204020204" charset="-122"/>
              </a:rPr>
            </a:fld>
            <a:endParaRPr lang="zh-CN" altLang="en-US">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charset="-122"/>
        <a:cs typeface="+mn-cs"/>
      </a:defRPr>
    </a:lvl1pPr>
    <a:lvl2pPr marL="457200" algn="l" defTabSz="914400" rtl="0" eaLnBrk="1" latinLnBrk="0" hangingPunct="1">
      <a:defRPr sz="1200" kern="1200">
        <a:solidFill>
          <a:schemeClr val="tx1"/>
        </a:solidFill>
        <a:latin typeface="+mn-lt"/>
        <a:ea typeface="微软雅黑" panose="020B0503020204020204" charset="-122"/>
        <a:cs typeface="+mn-cs"/>
      </a:defRPr>
    </a:lvl2pPr>
    <a:lvl3pPr marL="914400" algn="l" defTabSz="914400" rtl="0" eaLnBrk="1" latinLnBrk="0" hangingPunct="1">
      <a:defRPr sz="1200" kern="1200">
        <a:solidFill>
          <a:schemeClr val="tx1"/>
        </a:solidFill>
        <a:latin typeface="+mn-lt"/>
        <a:ea typeface="微软雅黑" panose="020B0503020204020204" charset="-122"/>
        <a:cs typeface="+mn-cs"/>
      </a:defRPr>
    </a:lvl3pPr>
    <a:lvl4pPr marL="1371600" algn="l" defTabSz="914400" rtl="0" eaLnBrk="1" latinLnBrk="0" hangingPunct="1">
      <a:defRPr sz="1200" kern="1200">
        <a:solidFill>
          <a:schemeClr val="tx1"/>
        </a:solidFill>
        <a:latin typeface="+mn-lt"/>
        <a:ea typeface="微软雅黑" panose="020B0503020204020204" charset="-122"/>
        <a:cs typeface="+mn-cs"/>
      </a:defRPr>
    </a:lvl4pPr>
    <a:lvl5pPr marL="1828800" algn="l" defTabSz="914400" rtl="0" eaLnBrk="1" latinLnBrk="0" hangingPunct="1">
      <a:defRPr sz="1200" kern="1200">
        <a:solidFill>
          <a:schemeClr val="tx1"/>
        </a:solidFill>
        <a:latin typeface="+mn-lt"/>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xfrm>
            <a:off x="381000" y="685800"/>
            <a:ext cx="6096000" cy="3429000"/>
          </a:xfrm>
        </p:spPr>
      </p:sp>
      <p:sp>
        <p:nvSpPr>
          <p:cNvPr id="29593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EBD166-435B-457F-9F3D-68F7156F6EE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rgbClr val="FF6600"/>
                </a:solidFill>
                <a:latin typeface="楷体_GB2312" panose="02010609030101010101" pitchFamily="49" charset="-122"/>
                <a:ea typeface="楷体_GB2312" panose="02010609030101010101" pitchFamily="49" charset="-122"/>
              </a:defRPr>
            </a:lvl1pPr>
            <a:lvl2pPr marL="742950" indent="-285750">
              <a:defRPr kumimoji="1" sz="2400">
                <a:solidFill>
                  <a:srgbClr val="FF6600"/>
                </a:solidFill>
                <a:latin typeface="楷体_GB2312" panose="02010609030101010101" pitchFamily="49" charset="-122"/>
                <a:ea typeface="楷体_GB2312" panose="02010609030101010101" pitchFamily="49" charset="-122"/>
              </a:defRPr>
            </a:lvl2pPr>
            <a:lvl3pPr marL="1143000" indent="-228600">
              <a:defRPr kumimoji="1" sz="2400">
                <a:solidFill>
                  <a:srgbClr val="FF6600"/>
                </a:solidFill>
                <a:latin typeface="楷体_GB2312" panose="02010609030101010101" pitchFamily="49" charset="-122"/>
                <a:ea typeface="楷体_GB2312" panose="02010609030101010101" pitchFamily="49" charset="-122"/>
              </a:defRPr>
            </a:lvl3pPr>
            <a:lvl4pPr marL="1600200" indent="-228600">
              <a:defRPr kumimoji="1" sz="2400">
                <a:solidFill>
                  <a:srgbClr val="FF6600"/>
                </a:solidFill>
                <a:latin typeface="楷体_GB2312" panose="02010609030101010101" pitchFamily="49" charset="-122"/>
                <a:ea typeface="楷体_GB2312" panose="02010609030101010101" pitchFamily="49" charset="-122"/>
              </a:defRPr>
            </a:lvl4pPr>
            <a:lvl5pPr marL="2057400" indent="-228600">
              <a:defRPr kumimoji="1" sz="2400">
                <a:solidFill>
                  <a:srgbClr val="FF6600"/>
                </a:solidFill>
                <a:latin typeface="楷体_GB2312" panose="02010609030101010101" pitchFamily="49" charset="-122"/>
                <a:ea typeface="楷体_GB2312" panose="02010609030101010101" pitchFamily="49" charset="-122"/>
              </a:defRPr>
            </a:lvl5pPr>
            <a:lvl6pPr marL="2514600" indent="-228600" eaLnBrk="0" fontAlgn="base" hangingPunct="0">
              <a:spcBef>
                <a:spcPct val="0"/>
              </a:spcBef>
              <a:spcAft>
                <a:spcPct val="0"/>
              </a:spcAft>
              <a:defRPr kumimoji="1" sz="2400">
                <a:solidFill>
                  <a:srgbClr val="FF6600"/>
                </a:solidFill>
                <a:latin typeface="楷体_GB2312" panose="02010609030101010101" pitchFamily="49" charset="-122"/>
                <a:ea typeface="楷体_GB2312" panose="02010609030101010101" pitchFamily="49" charset="-122"/>
              </a:defRPr>
            </a:lvl6pPr>
            <a:lvl7pPr marL="2971800" indent="-228600" eaLnBrk="0" fontAlgn="base" hangingPunct="0">
              <a:spcBef>
                <a:spcPct val="0"/>
              </a:spcBef>
              <a:spcAft>
                <a:spcPct val="0"/>
              </a:spcAft>
              <a:defRPr kumimoji="1" sz="2400">
                <a:solidFill>
                  <a:srgbClr val="FF6600"/>
                </a:solidFill>
                <a:latin typeface="楷体_GB2312" panose="02010609030101010101" pitchFamily="49" charset="-122"/>
                <a:ea typeface="楷体_GB2312" panose="02010609030101010101" pitchFamily="49" charset="-122"/>
              </a:defRPr>
            </a:lvl7pPr>
            <a:lvl8pPr marL="3429000" indent="-228600" eaLnBrk="0" fontAlgn="base" hangingPunct="0">
              <a:spcBef>
                <a:spcPct val="0"/>
              </a:spcBef>
              <a:spcAft>
                <a:spcPct val="0"/>
              </a:spcAft>
              <a:defRPr kumimoji="1" sz="2400">
                <a:solidFill>
                  <a:srgbClr val="FF6600"/>
                </a:solidFill>
                <a:latin typeface="楷体_GB2312" panose="02010609030101010101" pitchFamily="49" charset="-122"/>
                <a:ea typeface="楷体_GB2312" panose="02010609030101010101" pitchFamily="49" charset="-122"/>
              </a:defRPr>
            </a:lvl8pPr>
            <a:lvl9pPr marL="3886200" indent="-228600" eaLnBrk="0" fontAlgn="base" hangingPunct="0">
              <a:spcBef>
                <a:spcPct val="0"/>
              </a:spcBef>
              <a:spcAft>
                <a:spcPct val="0"/>
              </a:spcAft>
              <a:defRPr kumimoji="1" sz="2400">
                <a:solidFill>
                  <a:srgbClr val="FF6600"/>
                </a:solidFill>
                <a:latin typeface="楷体_GB2312" panose="02010609030101010101" pitchFamily="49" charset="-122"/>
                <a:ea typeface="楷体_GB2312" panose="02010609030101010101" pitchFamily="49"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4B78AB8-893D-4A33-AA6A-E597AD62C8C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微软雅黑" panose="020B0503020204020204" charset="-122"/>
                <a:cs typeface="+mn-cs"/>
              </a:rPr>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endParaRPr>
          </a:p>
        </p:txBody>
      </p:sp>
      <p:sp>
        <p:nvSpPr>
          <p:cNvPr id="62467" name="Slide Image Placeholder 1"/>
          <p:cNvSpPr>
            <a:spLocks noGrp="1" noRot="1" noChangeAspect="1" noChangeArrowheads="1" noTextEdit="1"/>
          </p:cNvSpPr>
          <p:nvPr>
            <p:ph type="sldImg"/>
          </p:nvPr>
        </p:nvSpPr>
        <p:spPr/>
      </p:sp>
      <p:sp>
        <p:nvSpPr>
          <p:cNvPr id="62468"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latin typeface="Arial" panose="020B0604020202020204" pitchFamily="34" charset="0"/>
              </a:rPr>
              <a:t>每次血透治疗时需要在前臂插入两个针头，一个引流血液，另一个将净化的血液回输至体内。穿刺的时候会有些疼痛，但净化血液的过程并不会导致疼痛。</a:t>
            </a:r>
            <a:endParaRPr lang="zh-CN" altLang="en-US">
              <a:latin typeface="Arial" panose="020B0604020202020204" pitchFamily="34" charset="0"/>
            </a:endParaRPr>
          </a:p>
        </p:txBody>
      </p:sp>
      <p:sp>
        <p:nvSpPr>
          <p:cNvPr id="62469" name="Slide Number Placeholder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rgbClr val="FF6600"/>
                </a:solidFill>
                <a:latin typeface="楷体_GB2312" panose="02010609030101010101" pitchFamily="49" charset="-122"/>
                <a:ea typeface="楷体_GB2312" panose="02010609030101010101" pitchFamily="49" charset="-122"/>
              </a:defRPr>
            </a:lvl1pPr>
            <a:lvl2pPr marL="742950" indent="-285750">
              <a:defRPr kumimoji="1" sz="2400">
                <a:solidFill>
                  <a:srgbClr val="FF6600"/>
                </a:solidFill>
                <a:latin typeface="楷体_GB2312" panose="02010609030101010101" pitchFamily="49" charset="-122"/>
                <a:ea typeface="楷体_GB2312" panose="02010609030101010101" pitchFamily="49" charset="-122"/>
              </a:defRPr>
            </a:lvl2pPr>
            <a:lvl3pPr marL="1143000" indent="-228600">
              <a:defRPr kumimoji="1" sz="2400">
                <a:solidFill>
                  <a:srgbClr val="FF6600"/>
                </a:solidFill>
                <a:latin typeface="楷体_GB2312" panose="02010609030101010101" pitchFamily="49" charset="-122"/>
                <a:ea typeface="楷体_GB2312" panose="02010609030101010101" pitchFamily="49" charset="-122"/>
              </a:defRPr>
            </a:lvl3pPr>
            <a:lvl4pPr marL="1600200" indent="-228600">
              <a:defRPr kumimoji="1" sz="2400">
                <a:solidFill>
                  <a:srgbClr val="FF6600"/>
                </a:solidFill>
                <a:latin typeface="楷体_GB2312" panose="02010609030101010101" pitchFamily="49" charset="-122"/>
                <a:ea typeface="楷体_GB2312" panose="02010609030101010101" pitchFamily="49" charset="-122"/>
              </a:defRPr>
            </a:lvl4pPr>
            <a:lvl5pPr marL="2057400" indent="-228600">
              <a:defRPr kumimoji="1" sz="2400">
                <a:solidFill>
                  <a:srgbClr val="FF6600"/>
                </a:solidFill>
                <a:latin typeface="楷体_GB2312" panose="02010609030101010101" pitchFamily="49" charset="-122"/>
                <a:ea typeface="楷体_GB2312" panose="02010609030101010101" pitchFamily="49" charset="-122"/>
              </a:defRPr>
            </a:lvl5pPr>
            <a:lvl6pPr marL="2514600" indent="-228600" eaLnBrk="0" fontAlgn="base" hangingPunct="0">
              <a:spcBef>
                <a:spcPct val="0"/>
              </a:spcBef>
              <a:spcAft>
                <a:spcPct val="0"/>
              </a:spcAft>
              <a:defRPr kumimoji="1" sz="2400">
                <a:solidFill>
                  <a:srgbClr val="FF6600"/>
                </a:solidFill>
                <a:latin typeface="楷体_GB2312" panose="02010609030101010101" pitchFamily="49" charset="-122"/>
                <a:ea typeface="楷体_GB2312" panose="02010609030101010101" pitchFamily="49" charset="-122"/>
              </a:defRPr>
            </a:lvl6pPr>
            <a:lvl7pPr marL="2971800" indent="-228600" eaLnBrk="0" fontAlgn="base" hangingPunct="0">
              <a:spcBef>
                <a:spcPct val="0"/>
              </a:spcBef>
              <a:spcAft>
                <a:spcPct val="0"/>
              </a:spcAft>
              <a:defRPr kumimoji="1" sz="2400">
                <a:solidFill>
                  <a:srgbClr val="FF6600"/>
                </a:solidFill>
                <a:latin typeface="楷体_GB2312" panose="02010609030101010101" pitchFamily="49" charset="-122"/>
                <a:ea typeface="楷体_GB2312" panose="02010609030101010101" pitchFamily="49" charset="-122"/>
              </a:defRPr>
            </a:lvl7pPr>
            <a:lvl8pPr marL="3429000" indent="-228600" eaLnBrk="0" fontAlgn="base" hangingPunct="0">
              <a:spcBef>
                <a:spcPct val="0"/>
              </a:spcBef>
              <a:spcAft>
                <a:spcPct val="0"/>
              </a:spcAft>
              <a:defRPr kumimoji="1" sz="2400">
                <a:solidFill>
                  <a:srgbClr val="FF6600"/>
                </a:solidFill>
                <a:latin typeface="楷体_GB2312" panose="02010609030101010101" pitchFamily="49" charset="-122"/>
                <a:ea typeface="楷体_GB2312" panose="02010609030101010101" pitchFamily="49" charset="-122"/>
              </a:defRPr>
            </a:lvl8pPr>
            <a:lvl9pPr marL="3886200" indent="-228600" eaLnBrk="0" fontAlgn="base" hangingPunct="0">
              <a:spcBef>
                <a:spcPct val="0"/>
              </a:spcBef>
              <a:spcAft>
                <a:spcPct val="0"/>
              </a:spcAft>
              <a:defRPr kumimoji="1" sz="2400">
                <a:solidFill>
                  <a:srgbClr val="FF6600"/>
                </a:solidFill>
                <a:latin typeface="楷体_GB2312" panose="02010609030101010101" pitchFamily="49" charset="-122"/>
                <a:ea typeface="楷体_GB2312" panose="02010609030101010101" pitchFamily="49" charset="-122"/>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71F4FF41-3B41-4E1E-8FA1-EFC40904C739}" type="slidenum">
              <a:rPr kumimoji="1" lang="zh-CN" altLang="en-US" sz="1200" b="0" i="0" u="none" strike="noStrike" kern="1200" cap="none" spc="0" normalizeH="0" baseline="0" noProof="0" smtClean="0">
                <a:ln>
                  <a:noFill/>
                </a:ln>
                <a:solidFill>
                  <a:srgbClr val="FF6600"/>
                </a:solidFill>
                <a:effectLst/>
                <a:uLnTx/>
                <a:uFillTx/>
                <a:latin typeface="微软雅黑" panose="020B0503020204020204" charset="-122"/>
                <a:ea typeface="微软雅黑" panose="020B0503020204020204" charset="-122"/>
                <a:cs typeface="+mn-cs"/>
              </a:rPr>
            </a:fld>
            <a:endParaRPr kumimoji="1" lang="en-US" altLang="zh-CN" sz="1200" b="0" i="0" u="none" strike="noStrike" kern="1200" cap="none" spc="0" normalizeH="0" baseline="0" noProof="0">
              <a:ln>
                <a:noFill/>
              </a:ln>
              <a:solidFill>
                <a:srgbClr val="FF6600"/>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image" Target="../media/image2.jpeg"/><Relationship Id="rId7" Type="http://schemas.openxmlformats.org/officeDocument/2006/relationships/image" Target="../media/image1.jpeg"/><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0"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en-US" altLang="zh-CN"/>
              <a:t>www.islide.cc</a:t>
            </a:r>
            <a:endParaRPr lang="zh-CN" altLang="en-US" dirty="0"/>
          </a:p>
        </p:txBody>
      </p:sp>
      <p:sp>
        <p:nvSpPr>
          <p:cNvPr id="5" name="灯片编号占位符 4"/>
          <p:cNvSpPr>
            <a:spLocks noGrp="1"/>
          </p:cNvSpPr>
          <p:nvPr>
            <p:ph type="sldNum" sz="quarter" idx="12"/>
            <p:custDataLst>
              <p:tags r:id="rId4"/>
            </p:custDataLst>
          </p:nvPr>
        </p:nvSpPr>
        <p:spPr/>
        <p:txBody>
          <a:bodyPr/>
          <a:lstStyle/>
          <a:p>
            <a:fld id="{5DD3DB80-B894-403A-B48E-6FDC1A72010E}"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3133E359-9742-4653-ACC2-79DF4A9918D4}"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8EE149F0-0F73-4228-99EB-2C41A6967C8D}"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20" name="标题 1"/>
          <p:cNvSpPr>
            <a:spLocks noGrp="1"/>
          </p:cNvSpPr>
          <p:nvPr userDrawn="1"/>
        </p:nvSpPr>
        <p:spPr>
          <a:xfrm>
            <a:off x="4565646" y="2533768"/>
            <a:ext cx="5419327" cy="895391"/>
          </a:xfrm>
          <a:prstGeom prst="rect">
            <a:avLst/>
          </a:prstGeom>
        </p:spPr>
        <p:txBody>
          <a:bodyPr vert="horz" lIns="91440" tIns="45720" rIns="91440" bIns="45720" rtlCol="0"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21" name="文本占位符 2"/>
          <p:cNvSpPr>
            <a:spLocks noGrp="1"/>
          </p:cNvSpPr>
          <p:nvPr userDrawn="1">
            <p:ph type="body" idx="13"/>
          </p:nvPr>
        </p:nvSpPr>
        <p:spPr>
          <a:xfrm>
            <a:off x="4566763" y="3429160"/>
            <a:ext cx="5419327" cy="1015670"/>
          </a:xfrm>
        </p:spPr>
        <p:txBody>
          <a:bodyPr anchor="t">
            <a:normAutofit/>
          </a:bodyPr>
          <a:lstStyle>
            <a:lvl1pPr marL="0" indent="0" algn="l">
              <a:lnSpc>
                <a:spcPct val="100000"/>
              </a:lnSpc>
              <a:buNone/>
              <a:defRPr sz="1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165" indent="0">
              <a:buNone/>
              <a:defRPr sz="1600">
                <a:solidFill>
                  <a:schemeClr val="tx1">
                    <a:tint val="75000"/>
                  </a:schemeClr>
                </a:solidFill>
              </a:defRPr>
            </a:lvl5pPr>
            <a:lvl6pPr marL="2284730" indent="0">
              <a:buNone/>
              <a:defRPr sz="1600">
                <a:solidFill>
                  <a:schemeClr val="tx1">
                    <a:tint val="75000"/>
                  </a:schemeClr>
                </a:solidFill>
              </a:defRPr>
            </a:lvl6pPr>
            <a:lvl7pPr marL="2741930" indent="0">
              <a:buNone/>
              <a:defRPr sz="1600">
                <a:solidFill>
                  <a:schemeClr val="tx1">
                    <a:tint val="75000"/>
                  </a:schemeClr>
                </a:solidFill>
              </a:defRPr>
            </a:lvl7pPr>
            <a:lvl8pPr marL="3199130" indent="0">
              <a:buNone/>
              <a:defRPr sz="1600">
                <a:solidFill>
                  <a:schemeClr val="tx1">
                    <a:tint val="75000"/>
                  </a:schemeClr>
                </a:solidFill>
              </a:defRPr>
            </a:lvl8pPr>
            <a:lvl9pPr marL="3656330" indent="0">
              <a:buNone/>
              <a:defRPr sz="1600">
                <a:solidFill>
                  <a:schemeClr val="tx1">
                    <a:tint val="75000"/>
                  </a:schemeClr>
                </a:solidFill>
              </a:defRPr>
            </a:lvl9pPr>
          </a:lstStyle>
          <a:p>
            <a:pPr lvl="0"/>
            <a:r>
              <a:rPr lang="en-US" dirty="0"/>
              <a:t>Edit Master text styles</a:t>
            </a:r>
            <a:endParaRPr lang="en-US" dirty="0"/>
          </a:p>
        </p:txBody>
      </p:sp>
      <p:grpSp>
        <p:nvGrpSpPr>
          <p:cNvPr id="7" name="组合 6"/>
          <p:cNvGrpSpPr/>
          <p:nvPr userDrawn="1"/>
        </p:nvGrpSpPr>
        <p:grpSpPr>
          <a:xfrm>
            <a:off x="-81514" y="0"/>
            <a:ext cx="4025820" cy="6947056"/>
            <a:chOff x="-32498" y="-17765"/>
            <a:chExt cx="4285419" cy="6946733"/>
          </a:xfrm>
        </p:grpSpPr>
        <p:sp>
          <p:nvSpPr>
            <p:cNvPr id="8" name="任意多边形: 形状 5"/>
            <p:cNvSpPr/>
            <p:nvPr userDrawn="1"/>
          </p:nvSpPr>
          <p:spPr>
            <a:xfrm>
              <a:off x="-3986" y="-17765"/>
              <a:ext cx="4256907" cy="6946733"/>
            </a:xfrm>
            <a:custGeom>
              <a:avLst/>
              <a:gdLst>
                <a:gd name="connsiteX0" fmla="*/ 0 w 4256907"/>
                <a:gd name="connsiteY0" fmla="*/ 0 h 6946733"/>
                <a:gd name="connsiteX1" fmla="*/ 2951592 w 4256907"/>
                <a:gd name="connsiteY1" fmla="*/ 0 h 6946733"/>
                <a:gd name="connsiteX2" fmla="*/ 3022911 w 4256907"/>
                <a:gd name="connsiteY2" fmla="*/ 67464 h 6946733"/>
                <a:gd name="connsiteX3" fmla="*/ 2672094 w 4256907"/>
                <a:gd name="connsiteY3" fmla="*/ 418283 h 6946733"/>
                <a:gd name="connsiteX4" fmla="*/ 2726066 w 4256907"/>
                <a:gd name="connsiteY4" fmla="*/ 474707 h 6946733"/>
                <a:gd name="connsiteX5" fmla="*/ 3761347 w 4256907"/>
                <a:gd name="connsiteY5" fmla="*/ 3040828 h 6946733"/>
                <a:gd name="connsiteX6" fmla="*/ 3761347 w 4256907"/>
                <a:gd name="connsiteY6" fmla="*/ 3114426 h 6946733"/>
                <a:gd name="connsiteX7" fmla="*/ 4256907 w 4256907"/>
                <a:gd name="connsiteY7" fmla="*/ 3114426 h 6946733"/>
                <a:gd name="connsiteX8" fmla="*/ 4252001 w 4256907"/>
                <a:gd name="connsiteY8" fmla="*/ 3241996 h 6946733"/>
                <a:gd name="connsiteX9" fmla="*/ 3032724 w 4256907"/>
                <a:gd name="connsiteY9" fmla="*/ 6117229 h 6946733"/>
                <a:gd name="connsiteX10" fmla="*/ 2946861 w 4256907"/>
                <a:gd name="connsiteY10" fmla="*/ 6208002 h 6946733"/>
                <a:gd name="connsiteX11" fmla="*/ 2596042 w 4256907"/>
                <a:gd name="connsiteY11" fmla="*/ 5857183 h 6946733"/>
                <a:gd name="connsiteX12" fmla="*/ 2539618 w 4256907"/>
                <a:gd name="connsiteY12" fmla="*/ 5911154 h 6946733"/>
                <a:gd name="connsiteX13" fmla="*/ 15201 w 4256907"/>
                <a:gd name="connsiteY13" fmla="*/ 6946435 h 6946733"/>
                <a:gd name="connsiteX14" fmla="*/ 0 w 4256907"/>
                <a:gd name="connsiteY14" fmla="*/ 6946733 h 6946733"/>
                <a:gd name="connsiteX15" fmla="*/ 0 w 4256907"/>
                <a:gd name="connsiteY15" fmla="*/ 4453278 h 6946733"/>
                <a:gd name="connsiteX16" fmla="*/ 90437 w 4256907"/>
                <a:gd name="connsiteY16" fmla="*/ 4448657 h 6946733"/>
                <a:gd name="connsiteX17" fmla="*/ 1287555 w 4256907"/>
                <a:gd name="connsiteY17" fmla="*/ 3106324 h 6946733"/>
                <a:gd name="connsiteX18" fmla="*/ 90437 w 4256907"/>
                <a:gd name="connsiteY18" fmla="*/ 1763992 h 6946733"/>
                <a:gd name="connsiteX19" fmla="*/ 0 w 4256907"/>
                <a:gd name="connsiteY19" fmla="*/ 1759371 h 694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56907" h="6946733">
                  <a:moveTo>
                    <a:pt x="0" y="0"/>
                  </a:moveTo>
                  <a:lnTo>
                    <a:pt x="2951592" y="0"/>
                  </a:lnTo>
                  <a:lnTo>
                    <a:pt x="3022911" y="67464"/>
                  </a:lnTo>
                  <a:lnTo>
                    <a:pt x="2672094" y="418283"/>
                  </a:lnTo>
                  <a:lnTo>
                    <a:pt x="2726066" y="474707"/>
                  </a:lnTo>
                  <a:cubicBezTo>
                    <a:pt x="3378636" y="1173890"/>
                    <a:pt x="3746627" y="2084052"/>
                    <a:pt x="3761347" y="3040828"/>
                  </a:cubicBezTo>
                  <a:lnTo>
                    <a:pt x="3761347" y="3114426"/>
                  </a:lnTo>
                  <a:lnTo>
                    <a:pt x="4256907" y="3114426"/>
                  </a:lnTo>
                  <a:lnTo>
                    <a:pt x="4252001" y="3241996"/>
                  </a:lnTo>
                  <a:cubicBezTo>
                    <a:pt x="4217655" y="4318983"/>
                    <a:pt x="3783425" y="5341996"/>
                    <a:pt x="3032724" y="6117229"/>
                  </a:cubicBezTo>
                  <a:lnTo>
                    <a:pt x="2946861" y="6208002"/>
                  </a:lnTo>
                  <a:lnTo>
                    <a:pt x="2596042" y="5857183"/>
                  </a:lnTo>
                  <a:lnTo>
                    <a:pt x="2539618" y="5911154"/>
                  </a:lnTo>
                  <a:cubicBezTo>
                    <a:pt x="1852702" y="6553911"/>
                    <a:pt x="954805" y="6921902"/>
                    <a:pt x="15201" y="6946435"/>
                  </a:cubicBezTo>
                  <a:lnTo>
                    <a:pt x="0" y="6946733"/>
                  </a:lnTo>
                  <a:lnTo>
                    <a:pt x="0" y="4453278"/>
                  </a:lnTo>
                  <a:lnTo>
                    <a:pt x="90437" y="4448657"/>
                  </a:lnTo>
                  <a:cubicBezTo>
                    <a:pt x="762840" y="4379559"/>
                    <a:pt x="1287555" y="3804946"/>
                    <a:pt x="1287555" y="3106324"/>
                  </a:cubicBezTo>
                  <a:cubicBezTo>
                    <a:pt x="1287555" y="2407702"/>
                    <a:pt x="762840" y="1833089"/>
                    <a:pt x="90437" y="1763992"/>
                  </a:cubicBezTo>
                  <a:lnTo>
                    <a:pt x="0" y="1759371"/>
                  </a:lnTo>
                  <a:close/>
                </a:path>
              </a:pathLst>
            </a:custGeom>
            <a:solidFill>
              <a:schemeClr val="bg1">
                <a:lumMod val="85000"/>
                <a:alpha val="72000"/>
              </a:schemeClr>
            </a:solidFill>
            <a:ln w="9525" cap="flat">
              <a:noFill/>
              <a:prstDash val="solid"/>
              <a:miter/>
            </a:ln>
          </p:spPr>
          <p:txBody>
            <a:bodyPr rtlCol="0" anchor="ctr"/>
            <a:lstStyle/>
            <a:p>
              <a:endParaRPr lang="zh-CN" altLang="en-US" sz="2400"/>
            </a:p>
          </p:txBody>
        </p:sp>
        <p:sp>
          <p:nvSpPr>
            <p:cNvPr id="9" name="任意多边形: 形状 8"/>
            <p:cNvSpPr/>
            <p:nvPr userDrawn="1"/>
          </p:nvSpPr>
          <p:spPr>
            <a:xfrm>
              <a:off x="1" y="1886576"/>
              <a:ext cx="1098791" cy="2396624"/>
            </a:xfrm>
            <a:custGeom>
              <a:avLst/>
              <a:gdLst>
                <a:gd name="connsiteX0" fmla="*/ 0 w 1098791"/>
                <a:gd name="connsiteY0" fmla="*/ 0 h 2396624"/>
                <a:gd name="connsiteX1" fmla="*/ 135907 w 1098791"/>
                <a:gd name="connsiteY1" fmla="*/ 14028 h 2396624"/>
                <a:gd name="connsiteX2" fmla="*/ 1098788 w 1098791"/>
                <a:gd name="connsiteY2" fmla="*/ 1201227 h 2396624"/>
                <a:gd name="connsiteX3" fmla="*/ 130242 w 1098791"/>
                <a:gd name="connsiteY3" fmla="*/ 2383809 h 2396624"/>
                <a:gd name="connsiteX4" fmla="*/ 0 w 1098791"/>
                <a:gd name="connsiteY4" fmla="*/ 2396624 h 2396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791" h="2396624">
                  <a:moveTo>
                    <a:pt x="0" y="0"/>
                  </a:moveTo>
                  <a:lnTo>
                    <a:pt x="135907" y="14028"/>
                  </a:lnTo>
                  <a:cubicBezTo>
                    <a:pt x="686769" y="128124"/>
                    <a:pt x="1100186" y="616756"/>
                    <a:pt x="1098788" y="1201227"/>
                  </a:cubicBezTo>
                  <a:cubicBezTo>
                    <a:pt x="1097391" y="1785698"/>
                    <a:pt x="681643" y="2272349"/>
                    <a:pt x="130242" y="2383809"/>
                  </a:cubicBezTo>
                  <a:lnTo>
                    <a:pt x="0" y="2396624"/>
                  </a:lnTo>
                  <a:close/>
                </a:path>
              </a:pathLst>
            </a:custGeom>
            <a:noFill/>
            <a:ln w="7144" cap="flat">
              <a:solidFill>
                <a:srgbClr val="36CAE8"/>
              </a:solidFill>
              <a:prstDash val="solid"/>
              <a:miter/>
            </a:ln>
          </p:spPr>
          <p:txBody>
            <a:bodyPr rtlCol="0" anchor="ctr"/>
            <a:lstStyle/>
            <a:p>
              <a:endParaRPr lang="zh-CN" altLang="en-US" sz="2400"/>
            </a:p>
          </p:txBody>
        </p:sp>
        <p:sp>
          <p:nvSpPr>
            <p:cNvPr id="10" name="任意多边形: 形状 9"/>
            <p:cNvSpPr/>
            <p:nvPr userDrawn="1"/>
          </p:nvSpPr>
          <p:spPr>
            <a:xfrm>
              <a:off x="-6478" y="-8240"/>
              <a:ext cx="3900440" cy="6866240"/>
            </a:xfrm>
            <a:custGeom>
              <a:avLst/>
              <a:gdLst>
                <a:gd name="connsiteX0" fmla="*/ 0 w 3900440"/>
                <a:gd name="connsiteY0" fmla="*/ 0 h 6866240"/>
                <a:gd name="connsiteX1" fmla="*/ 2441633 w 3900440"/>
                <a:gd name="connsiteY1" fmla="*/ 0 h 6866240"/>
                <a:gd name="connsiteX2" fmla="*/ 2443472 w 3900440"/>
                <a:gd name="connsiteY2" fmla="*/ 1375 h 6866240"/>
                <a:gd name="connsiteX3" fmla="*/ 3900438 w 3900440"/>
                <a:gd name="connsiteY3" fmla="*/ 3095089 h 6866240"/>
                <a:gd name="connsiteX4" fmla="*/ 1386048 w 3900440"/>
                <a:gd name="connsiteY4" fmla="*/ 6814400 h 6866240"/>
                <a:gd name="connsiteX5" fmla="*/ 1237325 w 3900440"/>
                <a:gd name="connsiteY5" fmla="*/ 6866240 h 6866240"/>
                <a:gd name="connsiteX6" fmla="*/ 0 w 3900440"/>
                <a:gd name="connsiteY6" fmla="*/ 6866240 h 686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0440" h="6866240">
                  <a:moveTo>
                    <a:pt x="0" y="0"/>
                  </a:moveTo>
                  <a:lnTo>
                    <a:pt x="2441633" y="0"/>
                  </a:lnTo>
                  <a:lnTo>
                    <a:pt x="2443472" y="1375"/>
                  </a:lnTo>
                  <a:cubicBezTo>
                    <a:pt x="3334222" y="736384"/>
                    <a:pt x="3901819" y="1848980"/>
                    <a:pt x="3900438" y="3095089"/>
                  </a:cubicBezTo>
                  <a:cubicBezTo>
                    <a:pt x="3900438" y="4780660"/>
                    <a:pt x="2859915" y="6222822"/>
                    <a:pt x="1386048" y="6814400"/>
                  </a:cubicBezTo>
                  <a:lnTo>
                    <a:pt x="1237325" y="6866240"/>
                  </a:lnTo>
                  <a:lnTo>
                    <a:pt x="0" y="6866240"/>
                  </a:lnTo>
                  <a:close/>
                </a:path>
              </a:pathLst>
            </a:custGeom>
            <a:noFill/>
            <a:ln w="7144" cap="flat">
              <a:solidFill>
                <a:srgbClr val="367FCC"/>
              </a:solidFill>
              <a:prstDash val="solid"/>
              <a:miter/>
            </a:ln>
          </p:spPr>
          <p:txBody>
            <a:bodyPr rtlCol="0" anchor="ctr"/>
            <a:lstStyle/>
            <a:p>
              <a:endParaRPr lang="zh-CN" altLang="en-US" sz="2400"/>
            </a:p>
          </p:txBody>
        </p:sp>
        <p:sp>
          <p:nvSpPr>
            <p:cNvPr id="11" name="任意多边形: 形状 10"/>
            <p:cNvSpPr/>
            <p:nvPr userDrawn="1"/>
          </p:nvSpPr>
          <p:spPr>
            <a:xfrm>
              <a:off x="926731" y="521955"/>
              <a:ext cx="2698597" cy="2502336"/>
            </a:xfrm>
            <a:custGeom>
              <a:avLst/>
              <a:gdLst>
                <a:gd name="connsiteX0" fmla="*/ 130016 w 1047750"/>
                <a:gd name="connsiteY0" fmla="*/ 972026 h 971550"/>
                <a:gd name="connsiteX1" fmla="*/ 1042511 w 1047750"/>
                <a:gd name="connsiteY1" fmla="*/ 972026 h 971550"/>
                <a:gd name="connsiteX2" fmla="*/ 652939 w 1047750"/>
                <a:gd name="connsiteY2" fmla="*/ 7144 h 971550"/>
                <a:gd name="connsiteX3" fmla="*/ 7144 w 1047750"/>
                <a:gd name="connsiteY3" fmla="*/ 652939 h 971550"/>
                <a:gd name="connsiteX4" fmla="*/ 130016 w 1047750"/>
                <a:gd name="connsiteY4" fmla="*/ 972026 h 9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971550">
                  <a:moveTo>
                    <a:pt x="130016" y="972026"/>
                  </a:moveTo>
                  <a:lnTo>
                    <a:pt x="1042511" y="972026"/>
                  </a:lnTo>
                  <a:cubicBezTo>
                    <a:pt x="1036796" y="599599"/>
                    <a:pt x="890111" y="260509"/>
                    <a:pt x="652939" y="7144"/>
                  </a:cubicBezTo>
                  <a:lnTo>
                    <a:pt x="7144" y="652939"/>
                  </a:lnTo>
                  <a:cubicBezTo>
                    <a:pt x="79534" y="740569"/>
                    <a:pt x="125254" y="851059"/>
                    <a:pt x="130016" y="972026"/>
                  </a:cubicBez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w="9525" cap="flat">
              <a:noFill/>
              <a:prstDash val="solid"/>
              <a:miter/>
            </a:ln>
          </p:spPr>
          <p:txBody>
            <a:bodyPr rtlCol="0" anchor="ctr"/>
            <a:lstStyle/>
            <a:p>
              <a:endParaRPr lang="zh-CN" altLang="en-US" sz="2400"/>
            </a:p>
          </p:txBody>
        </p:sp>
        <p:sp>
          <p:nvSpPr>
            <p:cNvPr id="12" name="任意多边形: 形状 11"/>
            <p:cNvSpPr/>
            <p:nvPr userDrawn="1"/>
          </p:nvSpPr>
          <p:spPr>
            <a:xfrm>
              <a:off x="887479" y="3203378"/>
              <a:ext cx="3213784" cy="2821261"/>
            </a:xfrm>
            <a:custGeom>
              <a:avLst/>
              <a:gdLst>
                <a:gd name="connsiteX0" fmla="*/ 1056799 w 1247775"/>
                <a:gd name="connsiteY0" fmla="*/ 7144 h 1095375"/>
                <a:gd name="connsiteX1" fmla="*/ 142399 w 1247775"/>
                <a:gd name="connsiteY1" fmla="*/ 7144 h 1095375"/>
                <a:gd name="connsiteX2" fmla="*/ 7144 w 1247775"/>
                <a:gd name="connsiteY2" fmla="*/ 310991 h 1095375"/>
                <a:gd name="connsiteX3" fmla="*/ 652939 w 1247775"/>
                <a:gd name="connsiteY3" fmla="*/ 956786 h 1095375"/>
                <a:gd name="connsiteX4" fmla="*/ 788194 w 1247775"/>
                <a:gd name="connsiteY4" fmla="*/ 1092041 h 1095375"/>
                <a:gd name="connsiteX5" fmla="*/ 1248251 w 1247775"/>
                <a:gd name="connsiteY5" fmla="*/ 7144 h 1095375"/>
                <a:gd name="connsiteX6" fmla="*/ 1056799 w 1247775"/>
                <a:gd name="connsiteY6" fmla="*/ 7144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5" h="1095375">
                  <a:moveTo>
                    <a:pt x="1056799" y="7144"/>
                  </a:moveTo>
                  <a:lnTo>
                    <a:pt x="142399" y="7144"/>
                  </a:lnTo>
                  <a:cubicBezTo>
                    <a:pt x="130969" y="123349"/>
                    <a:pt x="81439" y="229076"/>
                    <a:pt x="7144" y="310991"/>
                  </a:cubicBezTo>
                  <a:lnTo>
                    <a:pt x="652939" y="956786"/>
                  </a:lnTo>
                  <a:lnTo>
                    <a:pt x="788194" y="1092041"/>
                  </a:lnTo>
                  <a:cubicBezTo>
                    <a:pt x="1061561" y="809149"/>
                    <a:pt x="1233964" y="428149"/>
                    <a:pt x="1248251" y="7144"/>
                  </a:cubicBezTo>
                  <a:lnTo>
                    <a:pt x="1056799" y="7144"/>
                  </a:lnTo>
                  <a:close/>
                </a:path>
              </a:pathLst>
            </a:custGeom>
            <a:blipFill dpi="0" rotWithShape="1">
              <a:blip r:embed="rId8" cstate="print">
                <a:extLst>
                  <a:ext uri="{28A0092B-C50C-407E-A947-70E740481C1C}">
                    <a14:useLocalDpi xmlns:a14="http://schemas.microsoft.com/office/drawing/2010/main" val="0"/>
                  </a:ext>
                </a:extLst>
              </a:blip>
              <a:srcRect/>
              <a:stretch>
                <a:fillRect/>
              </a:stretch>
            </a:blipFill>
            <a:ln w="9525" cap="flat">
              <a:noFill/>
              <a:prstDash val="solid"/>
              <a:miter/>
            </a:ln>
          </p:spPr>
          <p:txBody>
            <a:bodyPr rtlCol="0" anchor="ctr"/>
            <a:lstStyle/>
            <a:p>
              <a:endParaRPr lang="zh-CN" altLang="en-US" sz="2400"/>
            </a:p>
          </p:txBody>
        </p:sp>
        <p:sp>
          <p:nvSpPr>
            <p:cNvPr id="13" name="任意多边形: 形状 12"/>
            <p:cNvSpPr/>
            <p:nvPr userDrawn="1"/>
          </p:nvSpPr>
          <p:spPr>
            <a:xfrm>
              <a:off x="-17984" y="4123355"/>
              <a:ext cx="2477804" cy="2698598"/>
            </a:xfrm>
            <a:custGeom>
              <a:avLst/>
              <a:gdLst>
                <a:gd name="connsiteX0" fmla="*/ 7144 w 962025"/>
                <a:gd name="connsiteY0" fmla="*/ 128111 h 1047750"/>
                <a:gd name="connsiteX1" fmla="*/ 7144 w 962025"/>
                <a:gd name="connsiteY1" fmla="*/ 1041559 h 1047750"/>
                <a:gd name="connsiteX2" fmla="*/ 955834 w 962025"/>
                <a:gd name="connsiteY2" fmla="*/ 652939 h 1047750"/>
                <a:gd name="connsiteX3" fmla="*/ 310039 w 962025"/>
                <a:gd name="connsiteY3" fmla="*/ 7144 h 1047750"/>
                <a:gd name="connsiteX4" fmla="*/ 7144 w 962025"/>
                <a:gd name="connsiteY4" fmla="*/ 128111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025" h="1047750">
                  <a:moveTo>
                    <a:pt x="7144" y="128111"/>
                  </a:moveTo>
                  <a:lnTo>
                    <a:pt x="7144" y="1041559"/>
                  </a:lnTo>
                  <a:cubicBezTo>
                    <a:pt x="373856" y="1032034"/>
                    <a:pt x="706279" y="886301"/>
                    <a:pt x="955834" y="652939"/>
                  </a:cubicBezTo>
                  <a:lnTo>
                    <a:pt x="310039" y="7144"/>
                  </a:lnTo>
                  <a:cubicBezTo>
                    <a:pt x="227171" y="75724"/>
                    <a:pt x="122396" y="120491"/>
                    <a:pt x="7144" y="128111"/>
                  </a:cubicBezTo>
                  <a:close/>
                </a:path>
              </a:pathLst>
            </a:custGeom>
            <a:blipFill>
              <a:blip r:embed="rId9"/>
              <a:srcRect/>
              <a:stretch>
                <a:fillRect l="-80033" r="-35654" b="-47245"/>
              </a:stretch>
            </a:blipFill>
            <a:ln w="9525" cap="flat">
              <a:noFill/>
              <a:prstDash val="solid"/>
              <a:miter/>
            </a:ln>
          </p:spPr>
          <p:txBody>
            <a:bodyPr rtlCol="0" anchor="ctr"/>
            <a:lstStyle/>
            <a:p>
              <a:endParaRPr lang="zh-CN" altLang="en-US" sz="2400"/>
            </a:p>
          </p:txBody>
        </p:sp>
        <p:sp>
          <p:nvSpPr>
            <p:cNvPr id="14" name="任意多边形: 形状 13"/>
            <p:cNvSpPr/>
            <p:nvPr userDrawn="1"/>
          </p:nvSpPr>
          <p:spPr>
            <a:xfrm>
              <a:off x="-6478" y="-10146"/>
              <a:ext cx="2833526" cy="2081601"/>
            </a:xfrm>
            <a:custGeom>
              <a:avLst/>
              <a:gdLst>
                <a:gd name="connsiteX0" fmla="*/ 0 w 2833526"/>
                <a:gd name="connsiteY0" fmla="*/ 0 h 2081601"/>
                <a:gd name="connsiteX1" fmla="*/ 2754334 w 2833526"/>
                <a:gd name="connsiteY1" fmla="*/ 0 h 2081601"/>
                <a:gd name="connsiteX2" fmla="*/ 2833526 w 2833526"/>
                <a:gd name="connsiteY2" fmla="*/ 69919 h 2081601"/>
                <a:gd name="connsiteX3" fmla="*/ 2485162 w 2833526"/>
                <a:gd name="connsiteY3" fmla="*/ 418283 h 2081601"/>
                <a:gd name="connsiteX4" fmla="*/ 821845 w 2833526"/>
                <a:gd name="connsiteY4" fmla="*/ 2081601 h 2081601"/>
                <a:gd name="connsiteX5" fmla="*/ 0 w 2833526"/>
                <a:gd name="connsiteY5" fmla="*/ 1730785 h 208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526" h="2081601">
                  <a:moveTo>
                    <a:pt x="0" y="0"/>
                  </a:moveTo>
                  <a:lnTo>
                    <a:pt x="2754334" y="0"/>
                  </a:lnTo>
                  <a:lnTo>
                    <a:pt x="2833526" y="69919"/>
                  </a:lnTo>
                  <a:lnTo>
                    <a:pt x="2485162" y="418283"/>
                  </a:lnTo>
                  <a:lnTo>
                    <a:pt x="821845" y="2081601"/>
                  </a:lnTo>
                  <a:cubicBezTo>
                    <a:pt x="601050" y="1880433"/>
                    <a:pt x="316471" y="1752863"/>
                    <a:pt x="0" y="1730785"/>
                  </a:cubicBezTo>
                  <a:close/>
                </a:path>
              </a:pathLst>
            </a:custGeom>
            <a:blipFill dpi="0" rotWithShape="1">
              <a:blip r:embed="rId10" cstate="print">
                <a:extLst>
                  <a:ext uri="{28A0092B-C50C-407E-A947-70E740481C1C}">
                    <a14:useLocalDpi xmlns:a14="http://schemas.microsoft.com/office/drawing/2010/main" val="0"/>
                  </a:ext>
                </a:extLst>
              </a:blip>
              <a:srcRect/>
              <a:stretch>
                <a:fillRect/>
              </a:stretch>
            </a:blipFill>
            <a:ln w="9525" cap="flat">
              <a:noFill/>
              <a:prstDash val="solid"/>
              <a:miter/>
            </a:ln>
          </p:spPr>
          <p:txBody>
            <a:bodyPr rtlCol="0" anchor="ctr"/>
            <a:lstStyle/>
            <a:p>
              <a:endParaRPr lang="zh-CN" altLang="en-US" sz="2400"/>
            </a:p>
          </p:txBody>
        </p:sp>
        <p:sp>
          <p:nvSpPr>
            <p:cNvPr id="15" name="任意多边形: 形状 14"/>
            <p:cNvSpPr/>
            <p:nvPr userDrawn="1"/>
          </p:nvSpPr>
          <p:spPr>
            <a:xfrm>
              <a:off x="926731" y="521955"/>
              <a:ext cx="2698597" cy="2502336"/>
            </a:xfrm>
            <a:custGeom>
              <a:avLst/>
              <a:gdLst>
                <a:gd name="connsiteX0" fmla="*/ 130016 w 1047750"/>
                <a:gd name="connsiteY0" fmla="*/ 972026 h 971550"/>
                <a:gd name="connsiteX1" fmla="*/ 1042511 w 1047750"/>
                <a:gd name="connsiteY1" fmla="*/ 972026 h 971550"/>
                <a:gd name="connsiteX2" fmla="*/ 652939 w 1047750"/>
                <a:gd name="connsiteY2" fmla="*/ 7144 h 971550"/>
                <a:gd name="connsiteX3" fmla="*/ 7144 w 1047750"/>
                <a:gd name="connsiteY3" fmla="*/ 652939 h 971550"/>
                <a:gd name="connsiteX4" fmla="*/ 130016 w 1047750"/>
                <a:gd name="connsiteY4" fmla="*/ 972026 h 9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971550">
                  <a:moveTo>
                    <a:pt x="130016" y="972026"/>
                  </a:moveTo>
                  <a:lnTo>
                    <a:pt x="1042511" y="972026"/>
                  </a:lnTo>
                  <a:cubicBezTo>
                    <a:pt x="1036796" y="599599"/>
                    <a:pt x="890111" y="260509"/>
                    <a:pt x="652939" y="7144"/>
                  </a:cubicBezTo>
                  <a:lnTo>
                    <a:pt x="7144" y="652939"/>
                  </a:lnTo>
                  <a:cubicBezTo>
                    <a:pt x="79534" y="740569"/>
                    <a:pt x="125254" y="851059"/>
                    <a:pt x="130016" y="972026"/>
                  </a:cubicBezTo>
                  <a:close/>
                </a:path>
              </a:pathLst>
            </a:custGeom>
            <a:noFill/>
            <a:ln w="9525" cap="flat">
              <a:noFill/>
              <a:prstDash val="solid"/>
              <a:miter/>
            </a:ln>
          </p:spPr>
          <p:txBody>
            <a:bodyPr rtlCol="0" anchor="ctr"/>
            <a:lstStyle/>
            <a:p>
              <a:endParaRPr lang="zh-CN" altLang="en-US" sz="2400"/>
            </a:p>
          </p:txBody>
        </p:sp>
        <p:sp>
          <p:nvSpPr>
            <p:cNvPr id="16" name="任意多边形: 形状 15"/>
            <p:cNvSpPr/>
            <p:nvPr userDrawn="1"/>
          </p:nvSpPr>
          <p:spPr>
            <a:xfrm>
              <a:off x="887479" y="3203378"/>
              <a:ext cx="3213784" cy="2821261"/>
            </a:xfrm>
            <a:custGeom>
              <a:avLst/>
              <a:gdLst>
                <a:gd name="connsiteX0" fmla="*/ 1056799 w 1247775"/>
                <a:gd name="connsiteY0" fmla="*/ 7144 h 1095375"/>
                <a:gd name="connsiteX1" fmla="*/ 142399 w 1247775"/>
                <a:gd name="connsiteY1" fmla="*/ 7144 h 1095375"/>
                <a:gd name="connsiteX2" fmla="*/ 7144 w 1247775"/>
                <a:gd name="connsiteY2" fmla="*/ 310991 h 1095375"/>
                <a:gd name="connsiteX3" fmla="*/ 652939 w 1247775"/>
                <a:gd name="connsiteY3" fmla="*/ 956786 h 1095375"/>
                <a:gd name="connsiteX4" fmla="*/ 788194 w 1247775"/>
                <a:gd name="connsiteY4" fmla="*/ 1092041 h 1095375"/>
                <a:gd name="connsiteX5" fmla="*/ 1248251 w 1247775"/>
                <a:gd name="connsiteY5" fmla="*/ 7144 h 1095375"/>
                <a:gd name="connsiteX6" fmla="*/ 1056799 w 1247775"/>
                <a:gd name="connsiteY6" fmla="*/ 7144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5" h="1095375">
                  <a:moveTo>
                    <a:pt x="1056799" y="7144"/>
                  </a:moveTo>
                  <a:lnTo>
                    <a:pt x="142399" y="7144"/>
                  </a:lnTo>
                  <a:cubicBezTo>
                    <a:pt x="130969" y="123349"/>
                    <a:pt x="81439" y="229076"/>
                    <a:pt x="7144" y="310991"/>
                  </a:cubicBezTo>
                  <a:lnTo>
                    <a:pt x="652939" y="956786"/>
                  </a:lnTo>
                  <a:lnTo>
                    <a:pt x="788194" y="1092041"/>
                  </a:lnTo>
                  <a:cubicBezTo>
                    <a:pt x="1061561" y="809149"/>
                    <a:pt x="1233964" y="428149"/>
                    <a:pt x="1248251" y="7144"/>
                  </a:cubicBezTo>
                  <a:lnTo>
                    <a:pt x="1056799" y="7144"/>
                  </a:lnTo>
                  <a:close/>
                </a:path>
              </a:pathLst>
            </a:custGeom>
            <a:noFill/>
            <a:ln w="9525" cap="flat">
              <a:noFill/>
              <a:prstDash val="solid"/>
              <a:miter/>
            </a:ln>
          </p:spPr>
          <p:txBody>
            <a:bodyPr rtlCol="0" anchor="ctr"/>
            <a:lstStyle/>
            <a:p>
              <a:endParaRPr lang="zh-CN" altLang="en-US" sz="2400"/>
            </a:p>
          </p:txBody>
        </p:sp>
        <p:sp>
          <p:nvSpPr>
            <p:cNvPr id="17" name="任意多边形: 形状 16"/>
            <p:cNvSpPr/>
            <p:nvPr userDrawn="1"/>
          </p:nvSpPr>
          <p:spPr>
            <a:xfrm>
              <a:off x="-32498" y="4123355"/>
              <a:ext cx="2477804" cy="2698598"/>
            </a:xfrm>
            <a:custGeom>
              <a:avLst/>
              <a:gdLst>
                <a:gd name="connsiteX0" fmla="*/ 7144 w 962025"/>
                <a:gd name="connsiteY0" fmla="*/ 128111 h 1047750"/>
                <a:gd name="connsiteX1" fmla="*/ 7144 w 962025"/>
                <a:gd name="connsiteY1" fmla="*/ 1041559 h 1047750"/>
                <a:gd name="connsiteX2" fmla="*/ 955834 w 962025"/>
                <a:gd name="connsiteY2" fmla="*/ 652939 h 1047750"/>
                <a:gd name="connsiteX3" fmla="*/ 310039 w 962025"/>
                <a:gd name="connsiteY3" fmla="*/ 7144 h 1047750"/>
                <a:gd name="connsiteX4" fmla="*/ 7144 w 962025"/>
                <a:gd name="connsiteY4" fmla="*/ 128111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025" h="1047750">
                  <a:moveTo>
                    <a:pt x="7144" y="128111"/>
                  </a:moveTo>
                  <a:lnTo>
                    <a:pt x="7144" y="1041559"/>
                  </a:lnTo>
                  <a:cubicBezTo>
                    <a:pt x="373856" y="1032034"/>
                    <a:pt x="706279" y="886301"/>
                    <a:pt x="955834" y="652939"/>
                  </a:cubicBezTo>
                  <a:lnTo>
                    <a:pt x="310039" y="7144"/>
                  </a:lnTo>
                  <a:cubicBezTo>
                    <a:pt x="227171" y="75724"/>
                    <a:pt x="122396" y="120491"/>
                    <a:pt x="7144" y="128111"/>
                  </a:cubicBezTo>
                  <a:close/>
                </a:path>
              </a:pathLst>
            </a:custGeom>
            <a:noFill/>
            <a:ln w="9525" cap="flat">
              <a:noFill/>
              <a:prstDash val="solid"/>
              <a:miter/>
            </a:ln>
          </p:spPr>
          <p:txBody>
            <a:bodyPr rtlCol="0" anchor="ctr"/>
            <a:lstStyle/>
            <a:p>
              <a:endParaRPr lang="zh-CN" altLang="en-US" sz="2400"/>
            </a:p>
          </p:txBody>
        </p:sp>
        <p:sp>
          <p:nvSpPr>
            <p:cNvPr id="18" name="任意多边形: 形状 17"/>
            <p:cNvSpPr/>
            <p:nvPr userDrawn="1"/>
          </p:nvSpPr>
          <p:spPr>
            <a:xfrm>
              <a:off x="1" y="2035859"/>
              <a:ext cx="947585" cy="2097020"/>
            </a:xfrm>
            <a:custGeom>
              <a:avLst/>
              <a:gdLst>
                <a:gd name="connsiteX0" fmla="*/ 0 w 947585"/>
                <a:gd name="connsiteY0" fmla="*/ 0 h 2097020"/>
                <a:gd name="connsiteX1" fmla="*/ 101651 w 947585"/>
                <a:gd name="connsiteY1" fmla="*/ 10213 h 2097020"/>
                <a:gd name="connsiteX2" fmla="*/ 947585 w 947585"/>
                <a:gd name="connsiteY2" fmla="*/ 1048536 h 2097020"/>
                <a:gd name="connsiteX3" fmla="*/ 101651 w 947585"/>
                <a:gd name="connsiteY3" fmla="*/ 2086758 h 2097020"/>
                <a:gd name="connsiteX4" fmla="*/ 0 w 947585"/>
                <a:gd name="connsiteY4" fmla="*/ 2097020 h 2097020"/>
                <a:gd name="connsiteX5" fmla="*/ 0 w 947585"/>
                <a:gd name="connsiteY5" fmla="*/ 1775678 h 2097020"/>
                <a:gd name="connsiteX6" fmla="*/ 37128 w 947585"/>
                <a:gd name="connsiteY6" fmla="*/ 1771943 h 2097020"/>
                <a:gd name="connsiteX7" fmla="*/ 626205 w 947585"/>
                <a:gd name="connsiteY7" fmla="*/ 1048536 h 2097020"/>
                <a:gd name="connsiteX8" fmla="*/ 36424 w 947585"/>
                <a:gd name="connsiteY8" fmla="*/ 325127 h 2097020"/>
                <a:gd name="connsiteX9" fmla="*/ 0 w 947585"/>
                <a:gd name="connsiteY9" fmla="*/ 321445 h 209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7585" h="2097020">
                  <a:moveTo>
                    <a:pt x="0" y="0"/>
                  </a:moveTo>
                  <a:lnTo>
                    <a:pt x="101651" y="10213"/>
                  </a:lnTo>
                  <a:cubicBezTo>
                    <a:pt x="585074" y="108857"/>
                    <a:pt x="947585" y="535495"/>
                    <a:pt x="947585" y="1048536"/>
                  </a:cubicBezTo>
                  <a:cubicBezTo>
                    <a:pt x="947585" y="1559430"/>
                    <a:pt x="585074" y="1987679"/>
                    <a:pt x="101651" y="2086758"/>
                  </a:cubicBezTo>
                  <a:lnTo>
                    <a:pt x="0" y="2097020"/>
                  </a:lnTo>
                  <a:lnTo>
                    <a:pt x="0" y="1775678"/>
                  </a:lnTo>
                  <a:lnTo>
                    <a:pt x="37128" y="1771943"/>
                  </a:lnTo>
                  <a:cubicBezTo>
                    <a:pt x="374514" y="1702983"/>
                    <a:pt x="626205" y="1404874"/>
                    <a:pt x="626205" y="1048536"/>
                  </a:cubicBezTo>
                  <a:cubicBezTo>
                    <a:pt x="626205" y="692199"/>
                    <a:pt x="372637" y="394087"/>
                    <a:pt x="36424" y="325127"/>
                  </a:cubicBezTo>
                  <a:lnTo>
                    <a:pt x="0" y="321445"/>
                  </a:lnTo>
                  <a:close/>
                </a:path>
              </a:pathLst>
            </a:custGeom>
            <a:solidFill>
              <a:srgbClr val="1E66BB"/>
            </a:solidFill>
            <a:ln w="9525" cap="flat">
              <a:noFill/>
              <a:prstDash val="solid"/>
              <a:miter/>
            </a:ln>
          </p:spPr>
          <p:txBody>
            <a:bodyPr rtlCol="0" anchor="ctr"/>
            <a:lstStyle/>
            <a:p>
              <a:endParaRPr lang="zh-CN" altLang="en-US" sz="2400"/>
            </a:p>
          </p:txBody>
        </p:sp>
        <p:sp>
          <p:nvSpPr>
            <p:cNvPr id="19" name="任意多边形: 形状 18"/>
            <p:cNvSpPr/>
            <p:nvPr userDrawn="1"/>
          </p:nvSpPr>
          <p:spPr>
            <a:xfrm>
              <a:off x="-3470" y="2538437"/>
              <a:ext cx="445680" cy="1087012"/>
            </a:xfrm>
            <a:custGeom>
              <a:avLst/>
              <a:gdLst>
                <a:gd name="connsiteX0" fmla="*/ 0 w 445680"/>
                <a:gd name="connsiteY0" fmla="*/ 0 h 1087012"/>
                <a:gd name="connsiteX1" fmla="*/ 3109 w 445680"/>
                <a:gd name="connsiteY1" fmla="*/ 312 h 1087012"/>
                <a:gd name="connsiteX2" fmla="*/ 445680 w 445680"/>
                <a:gd name="connsiteY2" fmla="*/ 543506 h 1087012"/>
                <a:gd name="connsiteX3" fmla="*/ 3109 w 445680"/>
                <a:gd name="connsiteY3" fmla="*/ 1086700 h 1087012"/>
                <a:gd name="connsiteX4" fmla="*/ 0 w 445680"/>
                <a:gd name="connsiteY4" fmla="*/ 1087012 h 1087012"/>
                <a:gd name="connsiteX5" fmla="*/ 0 w 445680"/>
                <a:gd name="connsiteY5" fmla="*/ 911664 h 1087012"/>
                <a:gd name="connsiteX6" fmla="*/ 42884 w 445680"/>
                <a:gd name="connsiteY6" fmla="*/ 903024 h 1087012"/>
                <a:gd name="connsiteX7" fmla="*/ 278858 w 445680"/>
                <a:gd name="connsiteY7" fmla="*/ 545958 h 1087012"/>
                <a:gd name="connsiteX8" fmla="*/ 41848 w 445680"/>
                <a:gd name="connsiteY8" fmla="*/ 188892 h 1087012"/>
                <a:gd name="connsiteX9" fmla="*/ 0 w 445680"/>
                <a:gd name="connsiteY9" fmla="*/ 180403 h 108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5680" h="1087012">
                  <a:moveTo>
                    <a:pt x="0" y="0"/>
                  </a:moveTo>
                  <a:lnTo>
                    <a:pt x="3109" y="312"/>
                  </a:lnTo>
                  <a:cubicBezTo>
                    <a:pt x="255972" y="51931"/>
                    <a:pt x="445680" y="275178"/>
                    <a:pt x="445680" y="543506"/>
                  </a:cubicBezTo>
                  <a:cubicBezTo>
                    <a:pt x="445680" y="811831"/>
                    <a:pt x="255972" y="1035080"/>
                    <a:pt x="3109" y="1086700"/>
                  </a:cubicBezTo>
                  <a:lnTo>
                    <a:pt x="0" y="1087012"/>
                  </a:lnTo>
                  <a:lnTo>
                    <a:pt x="0" y="911664"/>
                  </a:lnTo>
                  <a:lnTo>
                    <a:pt x="42884" y="903024"/>
                  </a:lnTo>
                  <a:cubicBezTo>
                    <a:pt x="182260" y="844031"/>
                    <a:pt x="278858" y="706035"/>
                    <a:pt x="278858" y="545958"/>
                  </a:cubicBezTo>
                  <a:cubicBezTo>
                    <a:pt x="278858" y="385883"/>
                    <a:pt x="180880" y="247886"/>
                    <a:pt x="41848" y="188892"/>
                  </a:cubicBezTo>
                  <a:lnTo>
                    <a:pt x="0" y="180403"/>
                  </a:lnTo>
                  <a:close/>
                </a:path>
              </a:pathLst>
            </a:custGeom>
            <a:solidFill>
              <a:srgbClr val="222B30"/>
            </a:solidFill>
            <a:ln w="9525" cap="flat">
              <a:noFill/>
              <a:prstDash val="solid"/>
              <a:miter/>
            </a:ln>
          </p:spPr>
          <p:txBody>
            <a:bodyPr rtlCol="0" anchor="ctr"/>
            <a:lstStyle/>
            <a:p>
              <a:endParaRPr lang="zh-CN" altLang="en-US" sz="2400"/>
            </a:p>
          </p:txBody>
        </p:sp>
      </p:gr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pPr>
              <a:defRPr/>
            </a:pPr>
            <a:fld id="{13249B33-B1A5-4B83-9B2D-4EC8C0A150DD}" type="datetimeFigureOut">
              <a:rPr lang="zh-CN" altLang="en-US"/>
            </a:fld>
            <a:endParaRPr lang="zh-CN" altLang="en-US"/>
          </a:p>
        </p:txBody>
      </p:sp>
      <p:sp>
        <p:nvSpPr>
          <p:cNvPr id="3" name="页脚占位符 2"/>
          <p:cNvSpPr>
            <a:spLocks noGrp="1"/>
          </p:cNvSpPr>
          <p:nvPr>
            <p:ph type="ftr" sz="quarter" idx="11"/>
            <p:custDataLst>
              <p:tags r:id="rId3"/>
            </p:custDataLst>
          </p:nvPr>
        </p:nvSpPr>
        <p:spPr/>
        <p:txBody>
          <a:bodyPr/>
          <a:lstStyle/>
          <a:p>
            <a:pPr>
              <a:defRPr/>
            </a:pPr>
            <a:endParaRPr lang="zh-CN" altLang="en-US"/>
          </a:p>
        </p:txBody>
      </p:sp>
      <p:sp>
        <p:nvSpPr>
          <p:cNvPr id="4" name="灯片编号占位符 3"/>
          <p:cNvSpPr>
            <a:spLocks noGrp="1"/>
          </p:cNvSpPr>
          <p:nvPr>
            <p:ph type="sldNum" sz="quarter" idx="12"/>
            <p:custDataLst>
              <p:tags r:id="rId4"/>
            </p:custDataLst>
          </p:nvPr>
        </p:nvSpPr>
        <p:spPr/>
        <p:txBody>
          <a:bodyPr/>
          <a:lstStyle/>
          <a:p>
            <a:pPr>
              <a:defRPr/>
            </a:pPr>
            <a:fld id="{D1691160-33F6-4350-A650-8E00C3C64499}"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62.xml"/><Relationship Id="rId18" Type="http://schemas.openxmlformats.org/officeDocument/2006/relationships/image" Target="../media/image5.png"/><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6489D9C7-5DC6-4263-87FF-7C99F6FB63C3}" type="datetime1">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r>
              <a:rPr lang="en-US" altLang="zh-CN" dirty="0"/>
              <a:t>www.islide.cc</a:t>
            </a:r>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5DD3DB80-B894-403A-B48E-6FDC1A72010E}" type="slidenum">
              <a:rPr lang="zh-CN" altLang="en-US" smtClean="0"/>
            </a:fld>
            <a:endParaRPr lang="zh-CN" altLang="en-US"/>
          </a:p>
        </p:txBody>
      </p:sp>
      <p:pic>
        <p:nvPicPr>
          <p:cNvPr id="25" name="图片 8"/>
          <p:cNvPicPr>
            <a:picLocks noChangeAspect="1" noChangeArrowheads="1"/>
          </p:cNvPicPr>
          <p:nvPr userDrawn="1"/>
        </p:nvPicPr>
        <p:blipFill>
          <a:blip r:embed="rId18" cstate="email"/>
          <a:srcRect/>
          <a:stretch>
            <a:fillRect/>
          </a:stretch>
        </p:blipFill>
        <p:spPr bwMode="auto">
          <a:xfrm>
            <a:off x="0" y="6240752"/>
            <a:ext cx="1122392" cy="83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tags" Target="../tags/tag63.xml"/><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6.png"/><Relationship Id="rId3" Type="http://schemas.openxmlformats.org/officeDocument/2006/relationships/tags" Target="../tags/tag130.xml"/><Relationship Id="rId2" Type="http://schemas.openxmlformats.org/officeDocument/2006/relationships/image" Target="../media/image18.png"/><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0" Type="http://schemas.openxmlformats.org/officeDocument/2006/relationships/notesSlide" Target="../notesSlides/notesSlide3.xml"/><Relationship Id="rId2" Type="http://schemas.openxmlformats.org/officeDocument/2006/relationships/tags" Target="../tags/tag132.xml"/><Relationship Id="rId19" Type="http://schemas.openxmlformats.org/officeDocument/2006/relationships/slideLayout" Target="../slideLayouts/slideLayout6.xml"/><Relationship Id="rId18" Type="http://schemas.openxmlformats.org/officeDocument/2006/relationships/tags" Target="../tags/tag143.xml"/><Relationship Id="rId17" Type="http://schemas.openxmlformats.org/officeDocument/2006/relationships/image" Target="../media/image6.png"/><Relationship Id="rId16" Type="http://schemas.openxmlformats.org/officeDocument/2006/relationships/tags" Target="../tags/tag142.xml"/><Relationship Id="rId15" Type="http://schemas.openxmlformats.org/officeDocument/2006/relationships/tags" Target="../tags/tag141.xml"/><Relationship Id="rId14" Type="http://schemas.openxmlformats.org/officeDocument/2006/relationships/image" Target="../media/image22.svg"/><Relationship Id="rId13" Type="http://schemas.openxmlformats.org/officeDocument/2006/relationships/image" Target="../media/image21.png"/><Relationship Id="rId12" Type="http://schemas.openxmlformats.org/officeDocument/2006/relationships/tags" Target="../tags/tag140.xml"/><Relationship Id="rId11" Type="http://schemas.openxmlformats.org/officeDocument/2006/relationships/image" Target="../media/image20.svg"/><Relationship Id="rId10" Type="http://schemas.openxmlformats.org/officeDocument/2006/relationships/image" Target="../media/image19.png"/><Relationship Id="rId1" Type="http://schemas.openxmlformats.org/officeDocument/2006/relationships/tags" Target="../tags/tag131.xml"/></Relationships>
</file>

<file path=ppt/slides/_rels/slide12.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image" Target="../media/image23.png"/><Relationship Id="rId2" Type="http://schemas.openxmlformats.org/officeDocument/2006/relationships/tags" Target="../tags/tag145.xml"/><Relationship Id="rId13" Type="http://schemas.openxmlformats.org/officeDocument/2006/relationships/slideLayout" Target="../slideLayouts/slideLayout6.xml"/><Relationship Id="rId12" Type="http://schemas.openxmlformats.org/officeDocument/2006/relationships/tags" Target="../tags/tag153.xml"/><Relationship Id="rId11" Type="http://schemas.openxmlformats.org/officeDocument/2006/relationships/image" Target="../media/image6.png"/><Relationship Id="rId10" Type="http://schemas.openxmlformats.org/officeDocument/2006/relationships/tags" Target="../tags/tag152.xml"/><Relationship Id="rId1" Type="http://schemas.openxmlformats.org/officeDocument/2006/relationships/tags" Target="../tags/tag144.xml"/></Relationships>
</file>

<file path=ppt/slides/_rels/slide13.xml.rels><?xml version="1.0" encoding="UTF-8" standalone="yes"?>
<Relationships xmlns="http://schemas.openxmlformats.org/package/2006/relationships"><Relationship Id="rId9" Type="http://schemas.openxmlformats.org/officeDocument/2006/relationships/image" Target="../media/image25.svg"/><Relationship Id="rId8" Type="http://schemas.openxmlformats.org/officeDocument/2006/relationships/image" Target="../media/image24.png"/><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1" Type="http://schemas.openxmlformats.org/officeDocument/2006/relationships/notesSlide" Target="../notesSlides/notesSlide4.xml"/><Relationship Id="rId20" Type="http://schemas.openxmlformats.org/officeDocument/2006/relationships/slideLayout" Target="../slideLayouts/slideLayout6.xml"/><Relationship Id="rId2" Type="http://schemas.openxmlformats.org/officeDocument/2006/relationships/tags" Target="../tags/tag155.xml"/><Relationship Id="rId19" Type="http://schemas.openxmlformats.org/officeDocument/2006/relationships/tags" Target="../tags/tag166.xml"/><Relationship Id="rId18" Type="http://schemas.openxmlformats.org/officeDocument/2006/relationships/image" Target="../media/image6.png"/><Relationship Id="rId17" Type="http://schemas.openxmlformats.org/officeDocument/2006/relationships/tags" Target="../tags/tag165.xml"/><Relationship Id="rId16" Type="http://schemas.openxmlformats.org/officeDocument/2006/relationships/image" Target="../media/image28.png"/><Relationship Id="rId15" Type="http://schemas.openxmlformats.org/officeDocument/2006/relationships/tags" Target="../tags/tag164.xml"/><Relationship Id="rId14" Type="http://schemas.openxmlformats.org/officeDocument/2006/relationships/tags" Target="../tags/tag163.xml"/><Relationship Id="rId13" Type="http://schemas.openxmlformats.org/officeDocument/2006/relationships/tags" Target="../tags/tag162.xml"/><Relationship Id="rId12" Type="http://schemas.openxmlformats.org/officeDocument/2006/relationships/image" Target="../media/image27.svg"/><Relationship Id="rId11" Type="http://schemas.openxmlformats.org/officeDocument/2006/relationships/image" Target="../media/image26.png"/><Relationship Id="rId10" Type="http://schemas.openxmlformats.org/officeDocument/2006/relationships/tags" Target="../tags/tag161.xml"/><Relationship Id="rId1" Type="http://schemas.openxmlformats.org/officeDocument/2006/relationships/tags" Target="../tags/tag154.xml"/></Relationships>
</file>

<file path=ppt/slides/_rels/slide14.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0" Type="http://schemas.openxmlformats.org/officeDocument/2006/relationships/slideLayout" Target="../slideLayouts/slideLayout6.xml"/><Relationship Id="rId3" Type="http://schemas.openxmlformats.org/officeDocument/2006/relationships/tags" Target="../tags/tag168.xml"/><Relationship Id="rId29" Type="http://schemas.openxmlformats.org/officeDocument/2006/relationships/tags" Target="../tags/tag193.xml"/><Relationship Id="rId28" Type="http://schemas.openxmlformats.org/officeDocument/2006/relationships/image" Target="../media/image6.png"/><Relationship Id="rId27" Type="http://schemas.openxmlformats.org/officeDocument/2006/relationships/tags" Target="../tags/tag192.xml"/><Relationship Id="rId26" Type="http://schemas.openxmlformats.org/officeDocument/2006/relationships/tags" Target="../tags/tag191.xml"/><Relationship Id="rId25" Type="http://schemas.openxmlformats.org/officeDocument/2006/relationships/tags" Target="../tags/tag190.xml"/><Relationship Id="rId24" Type="http://schemas.openxmlformats.org/officeDocument/2006/relationships/tags" Target="../tags/tag189.xml"/><Relationship Id="rId23" Type="http://schemas.openxmlformats.org/officeDocument/2006/relationships/tags" Target="../tags/tag188.xml"/><Relationship Id="rId22" Type="http://schemas.openxmlformats.org/officeDocument/2006/relationships/tags" Target="../tags/tag187.xml"/><Relationship Id="rId21" Type="http://schemas.openxmlformats.org/officeDocument/2006/relationships/tags" Target="../tags/tag186.xml"/><Relationship Id="rId20" Type="http://schemas.openxmlformats.org/officeDocument/2006/relationships/tags" Target="../tags/tag185.xml"/><Relationship Id="rId2" Type="http://schemas.openxmlformats.org/officeDocument/2006/relationships/image" Target="../media/image29.png"/><Relationship Id="rId19" Type="http://schemas.openxmlformats.org/officeDocument/2006/relationships/tags" Target="../tags/tag184.xml"/><Relationship Id="rId18" Type="http://schemas.openxmlformats.org/officeDocument/2006/relationships/tags" Target="../tags/tag183.xml"/><Relationship Id="rId17" Type="http://schemas.openxmlformats.org/officeDocument/2006/relationships/tags" Target="../tags/tag182.xml"/><Relationship Id="rId16" Type="http://schemas.openxmlformats.org/officeDocument/2006/relationships/tags" Target="../tags/tag181.xml"/><Relationship Id="rId15" Type="http://schemas.openxmlformats.org/officeDocument/2006/relationships/tags" Target="../tags/tag180.xml"/><Relationship Id="rId14" Type="http://schemas.openxmlformats.org/officeDocument/2006/relationships/tags" Target="../tags/tag179.xml"/><Relationship Id="rId13" Type="http://schemas.openxmlformats.org/officeDocument/2006/relationships/tags" Target="../tags/tag178.xml"/><Relationship Id="rId12" Type="http://schemas.openxmlformats.org/officeDocument/2006/relationships/tags" Target="../tags/tag177.xml"/><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tags" Target="../tags/tag167.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199.xml"/><Relationship Id="rId7" Type="http://schemas.openxmlformats.org/officeDocument/2006/relationships/image" Target="../media/image6.png"/><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image" Target="../media/image30.png"/><Relationship Id="rId2" Type="http://schemas.openxmlformats.org/officeDocument/2006/relationships/tags" Target="../tags/tag195.xml"/><Relationship Id="rId1" Type="http://schemas.openxmlformats.org/officeDocument/2006/relationships/tags" Target="../tags/tag194.xml"/></Relationships>
</file>

<file path=ppt/slides/_rels/slide16.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5" Type="http://schemas.openxmlformats.org/officeDocument/2006/relationships/notesSlide" Target="../notesSlides/notesSlide5.xml"/><Relationship Id="rId24" Type="http://schemas.openxmlformats.org/officeDocument/2006/relationships/slideLayout" Target="../slideLayouts/slideLayout6.xml"/><Relationship Id="rId23" Type="http://schemas.openxmlformats.org/officeDocument/2006/relationships/tags" Target="../tags/tag221.xml"/><Relationship Id="rId22" Type="http://schemas.openxmlformats.org/officeDocument/2006/relationships/image" Target="../media/image6.png"/><Relationship Id="rId21" Type="http://schemas.openxmlformats.org/officeDocument/2006/relationships/tags" Target="../tags/tag220.xml"/><Relationship Id="rId20" Type="http://schemas.openxmlformats.org/officeDocument/2006/relationships/tags" Target="../tags/tag219.xml"/><Relationship Id="rId2" Type="http://schemas.openxmlformats.org/officeDocument/2006/relationships/tags" Target="../tags/tag201.xml"/><Relationship Id="rId19" Type="http://schemas.openxmlformats.org/officeDocument/2006/relationships/tags" Target="../tags/tag218.xml"/><Relationship Id="rId18" Type="http://schemas.openxmlformats.org/officeDocument/2006/relationships/tags" Target="../tags/tag217.xml"/><Relationship Id="rId17" Type="http://schemas.openxmlformats.org/officeDocument/2006/relationships/tags" Target="../tags/tag216.xml"/><Relationship Id="rId16" Type="http://schemas.openxmlformats.org/officeDocument/2006/relationships/tags" Target="../tags/tag215.xml"/><Relationship Id="rId15" Type="http://schemas.openxmlformats.org/officeDocument/2006/relationships/tags" Target="../tags/tag214.xml"/><Relationship Id="rId14" Type="http://schemas.openxmlformats.org/officeDocument/2006/relationships/tags" Target="../tags/tag213.xml"/><Relationship Id="rId13" Type="http://schemas.openxmlformats.org/officeDocument/2006/relationships/tags" Target="../tags/tag212.xml"/><Relationship Id="rId12" Type="http://schemas.openxmlformats.org/officeDocument/2006/relationships/tags" Target="../tags/tag211.xml"/><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tags" Target="../tags/tag200.xml"/></Relationships>
</file>

<file path=ppt/slides/_rels/slide17.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tags" Target="../tags/tag229.xml"/><Relationship Id="rId7" Type="http://schemas.openxmlformats.org/officeDocument/2006/relationships/tags" Target="../tags/tag22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4" Type="http://schemas.openxmlformats.org/officeDocument/2006/relationships/slideLayout" Target="../slideLayouts/slideLayout12.xml"/><Relationship Id="rId13" Type="http://schemas.openxmlformats.org/officeDocument/2006/relationships/image" Target="../media/image6.png"/><Relationship Id="rId12" Type="http://schemas.openxmlformats.org/officeDocument/2006/relationships/image" Target="../media/image31.png"/><Relationship Id="rId11" Type="http://schemas.openxmlformats.org/officeDocument/2006/relationships/tags" Target="../tags/tag232.xml"/><Relationship Id="rId10" Type="http://schemas.openxmlformats.org/officeDocument/2006/relationships/tags" Target="../tags/tag231.xml"/><Relationship Id="rId1" Type="http://schemas.openxmlformats.org/officeDocument/2006/relationships/tags" Target="../tags/tag222.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2.png"/></Relationships>
</file>

<file path=ppt/slides/_rels/slide2.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1" Type="http://schemas.openxmlformats.org/officeDocument/2006/relationships/slideLayout" Target="../slideLayouts/slideLayout12.xml"/><Relationship Id="rId20" Type="http://schemas.openxmlformats.org/officeDocument/2006/relationships/image" Target="../media/image6.png"/><Relationship Id="rId2" Type="http://schemas.openxmlformats.org/officeDocument/2006/relationships/tags" Target="../tags/tag64.xml"/><Relationship Id="rId19" Type="http://schemas.openxmlformats.org/officeDocument/2006/relationships/image" Target="../media/image13.svg"/><Relationship Id="rId18" Type="http://schemas.openxmlformats.org/officeDocument/2006/relationships/image" Target="../media/image12.png"/><Relationship Id="rId17" Type="http://schemas.openxmlformats.org/officeDocument/2006/relationships/tags" Target="../tags/tag75.xml"/><Relationship Id="rId16" Type="http://schemas.openxmlformats.org/officeDocument/2006/relationships/image" Target="../media/image11.svg"/><Relationship Id="rId15" Type="http://schemas.openxmlformats.org/officeDocument/2006/relationships/image" Target="../media/image10.png"/><Relationship Id="rId14" Type="http://schemas.openxmlformats.org/officeDocument/2006/relationships/tags" Target="../tags/tag74.xml"/><Relationship Id="rId13" Type="http://schemas.openxmlformats.org/officeDocument/2006/relationships/image" Target="../media/image9.svg"/><Relationship Id="rId12" Type="http://schemas.openxmlformats.org/officeDocument/2006/relationships/image" Target="../media/image8.png"/><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6.png"/><Relationship Id="rId2" Type="http://schemas.openxmlformats.org/officeDocument/2006/relationships/tags" Target="../tags/tag80.xml"/><Relationship Id="rId1" Type="http://schemas.openxmlformats.org/officeDocument/2006/relationships/tags" Target="../tags/tag79.xml"/></Relationships>
</file>

<file path=ppt/slides/_rels/slide5.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2" Type="http://schemas.openxmlformats.org/officeDocument/2006/relationships/slideLayout" Target="../slideLayouts/slideLayout6.xml"/><Relationship Id="rId11" Type="http://schemas.openxmlformats.org/officeDocument/2006/relationships/tags" Target="../tags/tag90.xml"/><Relationship Id="rId10" Type="http://schemas.openxmlformats.org/officeDocument/2006/relationships/image" Target="../media/image6.png"/><Relationship Id="rId1" Type="http://schemas.openxmlformats.org/officeDocument/2006/relationships/tags" Target="../tags/tag81.xml"/></Relationships>
</file>

<file path=ppt/slides/_rels/slide6.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5" Type="http://schemas.openxmlformats.org/officeDocument/2006/relationships/slideLayout" Target="../slideLayouts/slideLayout6.xml"/><Relationship Id="rId24" Type="http://schemas.openxmlformats.org/officeDocument/2006/relationships/tags" Target="../tags/tag113.xml"/><Relationship Id="rId23" Type="http://schemas.openxmlformats.org/officeDocument/2006/relationships/image" Target="../media/image6.png"/><Relationship Id="rId22" Type="http://schemas.openxmlformats.org/officeDocument/2006/relationships/tags" Target="../tags/tag112.xml"/><Relationship Id="rId21" Type="http://schemas.openxmlformats.org/officeDocument/2006/relationships/tags" Target="../tags/tag111.xml"/><Relationship Id="rId20" Type="http://schemas.openxmlformats.org/officeDocument/2006/relationships/tags" Target="../tags/tag110.xml"/><Relationship Id="rId2" Type="http://schemas.openxmlformats.org/officeDocument/2006/relationships/tags" Target="../tags/tag92.xml"/><Relationship Id="rId19" Type="http://schemas.openxmlformats.org/officeDocument/2006/relationships/tags" Target="../tags/tag109.xml"/><Relationship Id="rId18" Type="http://schemas.openxmlformats.org/officeDocument/2006/relationships/tags" Target="../tags/tag108.xml"/><Relationship Id="rId17" Type="http://schemas.openxmlformats.org/officeDocument/2006/relationships/tags" Target="../tags/tag107.xml"/><Relationship Id="rId16" Type="http://schemas.openxmlformats.org/officeDocument/2006/relationships/tags" Target="../tags/tag106.xml"/><Relationship Id="rId15" Type="http://schemas.openxmlformats.org/officeDocument/2006/relationships/tags" Target="../tags/tag105.xml"/><Relationship Id="rId14" Type="http://schemas.openxmlformats.org/officeDocument/2006/relationships/tags" Target="../tags/tag104.xml"/><Relationship Id="rId13" Type="http://schemas.openxmlformats.org/officeDocument/2006/relationships/tags" Target="../tags/tag103.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tags" Target="../tags/tag91.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6.xml"/><Relationship Id="rId7" Type="http://schemas.openxmlformats.org/officeDocument/2006/relationships/tags" Target="../tags/tag119.xml"/><Relationship Id="rId6" Type="http://schemas.openxmlformats.org/officeDocument/2006/relationships/image" Target="../media/image6.png"/><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8.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image" Target="../media/image15.png"/><Relationship Id="rId12" Type="http://schemas.openxmlformats.org/officeDocument/2006/relationships/slideLayout" Target="../slideLayouts/slideLayout6.xml"/><Relationship Id="rId11" Type="http://schemas.openxmlformats.org/officeDocument/2006/relationships/tags" Target="../tags/tag128.xml"/><Relationship Id="rId10" Type="http://schemas.openxmlformats.org/officeDocument/2006/relationships/image" Target="../media/image6.png"/><Relationship Id="rId1" Type="http://schemas.openxmlformats.org/officeDocument/2006/relationships/tags" Target="../tags/tag12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tags" Target="../tags/tag1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171173" y="3572995"/>
            <a:ext cx="5845810" cy="1383665"/>
          </a:xfrm>
          <a:prstGeom prst="rect">
            <a:avLst/>
          </a:prstGeom>
          <a:noFill/>
        </p:spPr>
        <p:txBody>
          <a:bodyPr wrap="square" rtlCol="0">
            <a:spAutoFit/>
          </a:bodyPr>
          <a:lstStyle/>
          <a:p>
            <a:pPr algn="ctr">
              <a:lnSpc>
                <a:spcPct val="150000"/>
              </a:lnSpc>
            </a:pPr>
            <a:r>
              <a:rPr lang="zh-CN" sz="2800" b="1" dirty="0" err="1"/>
              <a:t>武汉大学人民医院东院</a:t>
            </a:r>
            <a:r>
              <a:rPr lang="en-US" altLang="zh-CN" sz="2800" b="1" dirty="0" err="1"/>
              <a:t>  </a:t>
            </a:r>
            <a:endParaRPr lang="en-US" altLang="zh-CN" sz="2800" b="1" dirty="0" err="1"/>
          </a:p>
          <a:p>
            <a:pPr algn="ctr">
              <a:lnSpc>
                <a:spcPct val="150000"/>
              </a:lnSpc>
            </a:pPr>
            <a:r>
              <a:rPr lang="zh-CN" sz="2800" b="1" dirty="0" err="1"/>
              <a:t>肾病内科</a:t>
            </a:r>
            <a:r>
              <a:rPr lang="en-US" altLang="zh-CN" sz="2800" b="1" dirty="0" err="1"/>
              <a:t>    </a:t>
            </a:r>
            <a:r>
              <a:rPr lang="zh-CN" altLang="en-US" sz="2800" b="1" dirty="0" err="1"/>
              <a:t>曾彤</a:t>
            </a:r>
            <a:endParaRPr lang="zh-CN" altLang="en-US" sz="2800" b="1" dirty="0" err="1">
              <a:sym typeface="+mn-ea"/>
            </a:endParaRPr>
          </a:p>
        </p:txBody>
      </p:sp>
      <p:sp>
        <p:nvSpPr>
          <p:cNvPr id="5" name="更多模板下载地址：http://chn.docer.com/works?userid=25553551                        _4"/>
          <p:cNvSpPr txBox="1"/>
          <p:nvPr/>
        </p:nvSpPr>
        <p:spPr>
          <a:xfrm>
            <a:off x="72387" y="2018061"/>
            <a:ext cx="12188156" cy="922020"/>
          </a:xfrm>
          <a:prstGeom prst="rect">
            <a:avLst/>
          </a:prstGeom>
          <a:noFill/>
        </p:spPr>
        <p:txBody>
          <a:bodyPr wrap="square" rtlCol="0">
            <a:spAutoFit/>
            <a:scene3d>
              <a:camera prst="orthographicFront"/>
              <a:lightRig rig="threePt" dir="t"/>
            </a:scene3d>
            <a:sp3d contourW="12700"/>
          </a:bodyPr>
          <a:lstStyle/>
          <a:p>
            <a:pPr algn="ctr" defTabSz="929005" fontAlgn="base">
              <a:spcBef>
                <a:spcPct val="0"/>
              </a:spcBef>
              <a:spcAft>
                <a:spcPct val="0"/>
              </a:spcAft>
            </a:pPr>
            <a:r>
              <a:rPr lang="zh-CN" altLang="en-US" sz="5400" b="1" kern="0" spc="300" dirty="0">
                <a:solidFill>
                  <a:schemeClr val="accent1"/>
                </a:solidFill>
                <a:effectLst>
                  <a:innerShdw blurRad="63500" dist="50800" dir="13500000">
                    <a:prstClr val="black">
                      <a:alpha val="50000"/>
                    </a:prstClr>
                  </a:innerShdw>
                </a:effectLst>
                <a:latin typeface="微软雅黑" panose="020B0503020204020204" charset="-122"/>
                <a:ea typeface="微软雅黑" panose="020B0503020204020204" charset="-122"/>
              </a:rPr>
              <a:t>如何应对高尿酸血症？</a:t>
            </a:r>
            <a:endParaRPr lang="zh-CN" altLang="en-US" sz="5400" b="1" kern="0" spc="300" dirty="0">
              <a:solidFill>
                <a:schemeClr val="accent1"/>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pic>
        <p:nvPicPr>
          <p:cNvPr id="3" name="Picture 1" descr="院徽组合"/>
          <p:cNvPicPr>
            <a:picLocks noChangeAspect="1"/>
          </p:cNvPicPr>
          <p:nvPr/>
        </p:nvPicPr>
        <p:blipFill>
          <a:blip r:embed="rId1"/>
          <a:stretch>
            <a:fillRect/>
          </a:stretch>
        </p:blipFill>
        <p:spPr>
          <a:xfrm>
            <a:off x="1376045" y="290195"/>
            <a:ext cx="9768840" cy="744220"/>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流程图: 可选过程 4"/>
          <p:cNvSpPr/>
          <p:nvPr/>
        </p:nvSpPr>
        <p:spPr>
          <a:xfrm>
            <a:off x="4232910" y="410210"/>
            <a:ext cx="3867785" cy="611505"/>
          </a:xfrm>
          <a:prstGeom prst="flowChartAlternateProcess">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rPr>
              <a:t>高尿酸血症的临床表现</a:t>
            </a:r>
            <a:endParaRPr lang="en-US" altLang="zh-CN" sz="2400" b="1">
              <a:solidFill>
                <a:srgbClr val="FF0000"/>
              </a:solidFill>
            </a:endParaRPr>
          </a:p>
        </p:txBody>
      </p:sp>
      <p:pic>
        <p:nvPicPr>
          <p:cNvPr id="4" name="图片 3"/>
          <p:cNvPicPr>
            <a:picLocks noChangeAspect="1"/>
          </p:cNvPicPr>
          <p:nvPr/>
        </p:nvPicPr>
        <p:blipFill>
          <a:blip r:embed="rId1"/>
          <a:stretch>
            <a:fillRect/>
          </a:stretch>
        </p:blipFill>
        <p:spPr>
          <a:xfrm>
            <a:off x="6216650" y="1344295"/>
            <a:ext cx="4613910" cy="3614420"/>
          </a:xfrm>
          <a:prstGeom prst="rect">
            <a:avLst/>
          </a:prstGeom>
        </p:spPr>
      </p:pic>
      <p:pic>
        <p:nvPicPr>
          <p:cNvPr id="2" name="图片 1"/>
          <p:cNvPicPr>
            <a:picLocks noChangeAspect="1"/>
          </p:cNvPicPr>
          <p:nvPr/>
        </p:nvPicPr>
        <p:blipFill>
          <a:blip r:embed="rId2"/>
          <a:stretch>
            <a:fillRect/>
          </a:stretch>
        </p:blipFill>
        <p:spPr>
          <a:xfrm>
            <a:off x="943610" y="1344295"/>
            <a:ext cx="4986020" cy="3514090"/>
          </a:xfrm>
          <a:prstGeom prst="rect">
            <a:avLst/>
          </a:prstGeom>
        </p:spPr>
      </p:pic>
      <p:sp>
        <p:nvSpPr>
          <p:cNvPr id="7" name="文本框 6"/>
          <p:cNvSpPr txBox="1"/>
          <p:nvPr>
            <p:custDataLst>
              <p:tags r:id="rId3"/>
            </p:custDataLst>
          </p:nvPr>
        </p:nvSpPr>
        <p:spPr>
          <a:xfrm>
            <a:off x="2165350" y="5281295"/>
            <a:ext cx="7496175" cy="991870"/>
          </a:xfrm>
          <a:prstGeom prst="rect">
            <a:avLst/>
          </a:prstGeom>
          <a:noFill/>
        </p:spPr>
        <p:txBody>
          <a:bodyPr wrap="square" rtlCol="0">
            <a:noAutofit/>
          </a:bodyPr>
          <a:p>
            <a:pPr indent="0" fontAlgn="auto">
              <a:lnSpc>
                <a:spcPct val="150000"/>
              </a:lnSpc>
            </a:pPr>
            <a:r>
              <a:rPr lang="en-US" altLang="zh-CN" sz="2000">
                <a:solidFill>
                  <a:srgbClr val="262626"/>
                </a:solidFill>
              </a:rPr>
              <a:t>    </a:t>
            </a:r>
            <a:r>
              <a:rPr lang="zh-CN" altLang="en-US" sz="2000">
                <a:solidFill>
                  <a:srgbClr val="262626"/>
                </a:solidFill>
              </a:rPr>
              <a:t>临床表现：</a:t>
            </a:r>
            <a:r>
              <a:rPr lang="zh-CN" altLang="en-US" sz="2000">
                <a:solidFill>
                  <a:srgbClr val="FF0000"/>
                </a:solidFill>
              </a:rPr>
              <a:t>关节症状、尿酸结石、</a:t>
            </a:r>
            <a:r>
              <a:rPr lang="en-US" altLang="zh-CN" sz="2000">
                <a:solidFill>
                  <a:srgbClr val="FF0000"/>
                </a:solidFill>
              </a:rPr>
              <a:t> </a:t>
            </a:r>
            <a:r>
              <a:rPr lang="zh-CN" altLang="en-US" sz="2000">
                <a:solidFill>
                  <a:srgbClr val="FF0000"/>
                </a:solidFill>
              </a:rPr>
              <a:t>肾脏症状、代谢综合征等</a:t>
            </a:r>
            <a:r>
              <a:rPr lang="en-US" altLang="zh-CN" sz="2000">
                <a:solidFill>
                  <a:srgbClr val="262626"/>
                </a:solidFill>
              </a:rPr>
              <a:t>   </a:t>
            </a:r>
            <a:endParaRPr lang="zh-CN" altLang="en-US" sz="2000">
              <a:solidFill>
                <a:srgbClr val="262626"/>
              </a:solidFill>
            </a:endParaRPr>
          </a:p>
        </p:txBody>
      </p:sp>
      <p:pic>
        <p:nvPicPr>
          <p:cNvPr id="905" name="Picture 1" descr="院徽组合"/>
          <p:cNvPicPr>
            <a:picLocks noChangeAspect="1"/>
          </p:cNvPicPr>
          <p:nvPr/>
        </p:nvPicPr>
        <p:blipFill>
          <a:blip r:embed="rId4"/>
          <a:srcRect l="45333" r="44793"/>
          <a:stretch>
            <a:fillRect/>
          </a:stretch>
        </p:blipFill>
        <p:spPr>
          <a:xfrm>
            <a:off x="11052810" y="180975"/>
            <a:ext cx="964565" cy="8369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2346960" y="1556385"/>
            <a:ext cx="2621915" cy="10852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p>
            <a:r>
              <a:rPr lang="zh-CN" altLang="en-US" sz="2400" b="1" kern="0" dirty="0">
                <a:solidFill>
                  <a:schemeClr val="accent1">
                    <a:lumMod val="100000"/>
                  </a:schemeClr>
                </a:solidFill>
                <a:latin typeface="Arial" panose="020B0604020202020204" pitchFamily="34" charset="0"/>
              </a:rPr>
              <a:t>药物治疗</a:t>
            </a:r>
            <a:endParaRPr lang="zh-CN" altLang="en-US" sz="2400" b="1" kern="0" dirty="0">
              <a:solidFill>
                <a:schemeClr val="accent1">
                  <a:lumMod val="100000"/>
                </a:schemeClr>
              </a:solidFill>
              <a:latin typeface="Arial" panose="020B0604020202020204" pitchFamily="34" charset="0"/>
            </a:endParaRPr>
          </a:p>
          <a:p>
            <a:endParaRPr lang="zh-CN" altLang="en-US" sz="2400" b="1" kern="0" dirty="0">
              <a:solidFill>
                <a:schemeClr val="accent1">
                  <a:lumMod val="100000"/>
                </a:schemeClr>
              </a:solidFill>
              <a:latin typeface="Arial" panose="020B0604020202020204" pitchFamily="34" charset="0"/>
            </a:endParaRPr>
          </a:p>
        </p:txBody>
      </p:sp>
      <p:sp>
        <p:nvSpPr>
          <p:cNvPr id="5" name="矩形 4"/>
          <p:cNvSpPr/>
          <p:nvPr>
            <p:custDataLst>
              <p:tags r:id="rId2"/>
            </p:custDataLst>
          </p:nvPr>
        </p:nvSpPr>
        <p:spPr>
          <a:xfrm>
            <a:off x="2146300" y="2453640"/>
            <a:ext cx="2822575" cy="4972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p>
            <a:pPr>
              <a:lnSpc>
                <a:spcPct val="150000"/>
              </a:lnSpc>
            </a:pPr>
            <a:r>
              <a:rPr lang="zh-CN" altLang="en-US" kern="0" dirty="0">
                <a:solidFill>
                  <a:schemeClr val="tx1"/>
                </a:solidFill>
                <a:latin typeface="Arial" panose="020B0604020202020204" pitchFamily="34" charset="0"/>
                <a:sym typeface="+mn-ea"/>
              </a:rPr>
              <a:t>抑制尿酸合成:别嘌醇</a:t>
            </a:r>
            <a:endParaRPr lang="zh-CN" altLang="en-US" kern="0" dirty="0">
              <a:solidFill>
                <a:schemeClr val="tx1"/>
              </a:solidFill>
              <a:latin typeface="Arial" panose="020B0604020202020204" pitchFamily="34" charset="0"/>
            </a:endParaRPr>
          </a:p>
          <a:p>
            <a:pPr>
              <a:lnSpc>
                <a:spcPct val="150000"/>
              </a:lnSpc>
            </a:pPr>
            <a:r>
              <a:rPr lang="zh-CN" altLang="en-US" kern="0" dirty="0">
                <a:solidFill>
                  <a:schemeClr val="tx1"/>
                </a:solidFill>
                <a:latin typeface="Arial" panose="020B0604020202020204" pitchFamily="34" charset="0"/>
                <a:sym typeface="+mn-ea"/>
              </a:rPr>
              <a:t>促进尿酸排泄:苯溴马隆及非布司他</a:t>
            </a:r>
            <a:endParaRPr lang="zh-CN" altLang="en-US" kern="0" dirty="0">
              <a:solidFill>
                <a:schemeClr val="tx1"/>
              </a:solidFill>
              <a:latin typeface="Arial" panose="020B0604020202020204" pitchFamily="34" charset="0"/>
              <a:sym typeface="+mn-ea"/>
            </a:endParaRPr>
          </a:p>
        </p:txBody>
      </p:sp>
      <p:sp>
        <p:nvSpPr>
          <p:cNvPr id="6" name="任意多边形: 形状 39"/>
          <p:cNvSpPr/>
          <p:nvPr>
            <p:custDataLst>
              <p:tags r:id="rId3"/>
            </p:custDataLst>
          </p:nvPr>
        </p:nvSpPr>
        <p:spPr>
          <a:xfrm rot="10200000">
            <a:off x="6129283" y="2462429"/>
            <a:ext cx="1356942" cy="1356942"/>
          </a:xfrm>
          <a:custGeom>
            <a:avLst/>
            <a:gdLst>
              <a:gd name="connsiteX0" fmla="*/ 997914 w 1995828"/>
              <a:gd name="connsiteY0" fmla="*/ 0 h 1995828"/>
              <a:gd name="connsiteX1" fmla="*/ 1995828 w 1995828"/>
              <a:gd name="connsiteY1" fmla="*/ 997914 h 1995828"/>
              <a:gd name="connsiteX2" fmla="*/ 1990676 w 1995828"/>
              <a:gd name="connsiteY2" fmla="*/ 1099945 h 1995828"/>
              <a:gd name="connsiteX3" fmla="*/ 1979821 w 1995828"/>
              <a:gd name="connsiteY3" fmla="*/ 1171074 h 1995828"/>
              <a:gd name="connsiteX4" fmla="*/ 1407914 w 1995828"/>
              <a:gd name="connsiteY4" fmla="*/ 600788 h 1995828"/>
              <a:gd name="connsiteX5" fmla="*/ 1402805 w 1995828"/>
              <a:gd name="connsiteY5" fmla="*/ 605911 h 1995828"/>
              <a:gd name="connsiteX6" fmla="*/ 1396978 w 1995828"/>
              <a:gd name="connsiteY6" fmla="*/ 598849 h 1995828"/>
              <a:gd name="connsiteX7" fmla="*/ 997913 w 1995828"/>
              <a:gd name="connsiteY7" fmla="*/ 433551 h 1995828"/>
              <a:gd name="connsiteX8" fmla="*/ 433551 w 1995828"/>
              <a:gd name="connsiteY8" fmla="*/ 997913 h 1995828"/>
              <a:gd name="connsiteX9" fmla="*/ 997913 w 1995828"/>
              <a:gd name="connsiteY9" fmla="*/ 1562275 h 1995828"/>
              <a:gd name="connsiteX10" fmla="*/ 1550809 w 1995828"/>
              <a:gd name="connsiteY10" fmla="*/ 1111652 h 1995828"/>
              <a:gd name="connsiteX11" fmla="*/ 1558108 w 1995828"/>
              <a:gd name="connsiteY11" fmla="*/ 1039254 h 1995828"/>
              <a:gd name="connsiteX12" fmla="*/ 1913467 w 1995828"/>
              <a:gd name="connsiteY12" fmla="*/ 1393606 h 1995828"/>
              <a:gd name="connsiteX13" fmla="*/ 1825400 w 1995828"/>
              <a:gd name="connsiteY13" fmla="*/ 1555858 h 1995828"/>
              <a:gd name="connsiteX14" fmla="*/ 997914 w 1995828"/>
              <a:gd name="connsiteY14" fmla="*/ 1995828 h 1995828"/>
              <a:gd name="connsiteX15" fmla="*/ 0 w 1995828"/>
              <a:gd name="connsiteY15" fmla="*/ 997914 h 1995828"/>
              <a:gd name="connsiteX16" fmla="*/ 997914 w 1995828"/>
              <a:gd name="connsiteY16" fmla="*/ 0 h 199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5828" h="1995828">
                <a:moveTo>
                  <a:pt x="997914" y="0"/>
                </a:moveTo>
                <a:cubicBezTo>
                  <a:pt x="1549047" y="0"/>
                  <a:pt x="1995828" y="446781"/>
                  <a:pt x="1995828" y="997914"/>
                </a:cubicBezTo>
                <a:cubicBezTo>
                  <a:pt x="1995828" y="1032360"/>
                  <a:pt x="1994083" y="1066398"/>
                  <a:pt x="1990676" y="1099945"/>
                </a:cubicBezTo>
                <a:lnTo>
                  <a:pt x="1979821" y="1171074"/>
                </a:lnTo>
                <a:lnTo>
                  <a:pt x="1407914" y="600788"/>
                </a:lnTo>
                <a:lnTo>
                  <a:pt x="1402805" y="605911"/>
                </a:lnTo>
                <a:lnTo>
                  <a:pt x="1396978" y="598849"/>
                </a:lnTo>
                <a:cubicBezTo>
                  <a:pt x="1294848" y="496719"/>
                  <a:pt x="1153758" y="433551"/>
                  <a:pt x="997913" y="433551"/>
                </a:cubicBezTo>
                <a:cubicBezTo>
                  <a:pt x="686224" y="433551"/>
                  <a:pt x="433551" y="686224"/>
                  <a:pt x="433551" y="997913"/>
                </a:cubicBezTo>
                <a:cubicBezTo>
                  <a:pt x="433551" y="1309602"/>
                  <a:pt x="686224" y="1562275"/>
                  <a:pt x="997913" y="1562275"/>
                </a:cubicBezTo>
                <a:cubicBezTo>
                  <a:pt x="1270641" y="1562275"/>
                  <a:pt x="1498185" y="1368822"/>
                  <a:pt x="1550809" y="1111652"/>
                </a:cubicBezTo>
                <a:lnTo>
                  <a:pt x="1558108" y="1039254"/>
                </a:lnTo>
                <a:lnTo>
                  <a:pt x="1913467" y="1393606"/>
                </a:lnTo>
                <a:lnTo>
                  <a:pt x="1825400" y="1555858"/>
                </a:lnTo>
                <a:cubicBezTo>
                  <a:pt x="1646068" y="1821304"/>
                  <a:pt x="1342372" y="1995828"/>
                  <a:pt x="997914" y="1995828"/>
                </a:cubicBezTo>
                <a:cubicBezTo>
                  <a:pt x="446781" y="1995828"/>
                  <a:pt x="0" y="1549047"/>
                  <a:pt x="0" y="997914"/>
                </a:cubicBezTo>
                <a:cubicBezTo>
                  <a:pt x="0" y="446781"/>
                  <a:pt x="446781" y="0"/>
                  <a:pt x="997914" y="0"/>
                </a:cubicBezTo>
                <a:close/>
              </a:path>
            </a:pathLst>
          </a:custGeom>
          <a:solidFill>
            <a:schemeClr val="accent1">
              <a:lumMod val="30000"/>
              <a:lumOff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7" name="矩形 6"/>
          <p:cNvSpPr/>
          <p:nvPr>
            <p:custDataLst>
              <p:tags r:id="rId4"/>
            </p:custDataLst>
          </p:nvPr>
        </p:nvSpPr>
        <p:spPr>
          <a:xfrm rot="12895121">
            <a:off x="5383946" y="3086159"/>
            <a:ext cx="1254591" cy="293499"/>
          </a:xfrm>
          <a:prstGeom prst="rect">
            <a:avLst/>
          </a:prstGeom>
          <a:solidFill>
            <a:schemeClr val="accent1">
              <a:lumMod val="30000"/>
              <a:lumOff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任意多边形: 形状 16"/>
          <p:cNvSpPr/>
          <p:nvPr>
            <p:custDataLst>
              <p:tags r:id="rId5"/>
            </p:custDataLst>
          </p:nvPr>
        </p:nvSpPr>
        <p:spPr>
          <a:xfrm rot="13048044">
            <a:off x="5238802" y="2467422"/>
            <a:ext cx="473949" cy="774937"/>
          </a:xfrm>
          <a:custGeom>
            <a:avLst/>
            <a:gdLst>
              <a:gd name="connsiteX0" fmla="*/ 439410 w 697014"/>
              <a:gd name="connsiteY0" fmla="*/ 1139610 h 1139610"/>
              <a:gd name="connsiteX1" fmla="*/ 354 w 697014"/>
              <a:gd name="connsiteY1" fmla="*/ 1139610 h 1139610"/>
              <a:gd name="connsiteX2" fmla="*/ 257455 w 697014"/>
              <a:gd name="connsiteY2" fmla="*/ 570198 h 1139610"/>
              <a:gd name="connsiteX3" fmla="*/ 0 w 697014"/>
              <a:gd name="connsiteY3" fmla="*/ 0 h 1139610"/>
              <a:gd name="connsiteX4" fmla="*/ 439056 w 697014"/>
              <a:gd name="connsiteY4" fmla="*/ 0 h 1139610"/>
              <a:gd name="connsiteX5" fmla="*/ 696009 w 697014"/>
              <a:gd name="connsiteY5" fmla="*/ 569084 h 1139610"/>
              <a:gd name="connsiteX6" fmla="*/ 697014 w 697014"/>
              <a:gd name="connsiteY6" fmla="*/ 569084 h 1139610"/>
              <a:gd name="connsiteX7" fmla="*/ 696511 w 697014"/>
              <a:gd name="connsiteY7" fmla="*/ 570197 h 1139610"/>
              <a:gd name="connsiteX8" fmla="*/ 696660 w 697014"/>
              <a:gd name="connsiteY8" fmla="*/ 570527 h 1139610"/>
              <a:gd name="connsiteX9" fmla="*/ 696362 w 697014"/>
              <a:gd name="connsiteY9" fmla="*/ 570527 h 113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014" h="1139610">
                <a:moveTo>
                  <a:pt x="439410" y="1139610"/>
                </a:moveTo>
                <a:lnTo>
                  <a:pt x="354" y="1139610"/>
                </a:lnTo>
                <a:lnTo>
                  <a:pt x="257455" y="570198"/>
                </a:lnTo>
                <a:lnTo>
                  <a:pt x="0" y="0"/>
                </a:lnTo>
                <a:lnTo>
                  <a:pt x="439056" y="0"/>
                </a:lnTo>
                <a:lnTo>
                  <a:pt x="696009" y="569084"/>
                </a:lnTo>
                <a:lnTo>
                  <a:pt x="697014" y="569084"/>
                </a:lnTo>
                <a:lnTo>
                  <a:pt x="696511" y="570197"/>
                </a:lnTo>
                <a:lnTo>
                  <a:pt x="696660" y="570527"/>
                </a:lnTo>
                <a:lnTo>
                  <a:pt x="696362" y="570527"/>
                </a:lnTo>
                <a:close/>
              </a:path>
            </a:pathLst>
          </a:custGeom>
          <a:solidFill>
            <a:schemeClr val="accent1">
              <a:lumMod val="30000"/>
              <a:lumOff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p>
        </p:txBody>
      </p:sp>
      <p:sp>
        <p:nvSpPr>
          <p:cNvPr id="9" name="任意多边形: 形状 29"/>
          <p:cNvSpPr/>
          <p:nvPr>
            <p:custDataLst>
              <p:tags r:id="rId6"/>
            </p:custDataLst>
          </p:nvPr>
        </p:nvSpPr>
        <p:spPr>
          <a:xfrm rot="21000000">
            <a:off x="5324391" y="3195998"/>
            <a:ext cx="1356942" cy="1356942"/>
          </a:xfrm>
          <a:custGeom>
            <a:avLst/>
            <a:gdLst>
              <a:gd name="connsiteX0" fmla="*/ 997914 w 1995828"/>
              <a:gd name="connsiteY0" fmla="*/ 0 h 1995828"/>
              <a:gd name="connsiteX1" fmla="*/ 1995828 w 1995828"/>
              <a:gd name="connsiteY1" fmla="*/ 997914 h 1995828"/>
              <a:gd name="connsiteX2" fmla="*/ 1990676 w 1995828"/>
              <a:gd name="connsiteY2" fmla="*/ 1099945 h 1995828"/>
              <a:gd name="connsiteX3" fmla="*/ 1979821 w 1995828"/>
              <a:gd name="connsiteY3" fmla="*/ 1171074 h 1995828"/>
              <a:gd name="connsiteX4" fmla="*/ 1407914 w 1995828"/>
              <a:gd name="connsiteY4" fmla="*/ 600788 h 1995828"/>
              <a:gd name="connsiteX5" fmla="*/ 1402805 w 1995828"/>
              <a:gd name="connsiteY5" fmla="*/ 605911 h 1995828"/>
              <a:gd name="connsiteX6" fmla="*/ 1396978 w 1995828"/>
              <a:gd name="connsiteY6" fmla="*/ 598849 h 1995828"/>
              <a:gd name="connsiteX7" fmla="*/ 997913 w 1995828"/>
              <a:gd name="connsiteY7" fmla="*/ 433551 h 1995828"/>
              <a:gd name="connsiteX8" fmla="*/ 433551 w 1995828"/>
              <a:gd name="connsiteY8" fmla="*/ 997913 h 1995828"/>
              <a:gd name="connsiteX9" fmla="*/ 997913 w 1995828"/>
              <a:gd name="connsiteY9" fmla="*/ 1562275 h 1995828"/>
              <a:gd name="connsiteX10" fmla="*/ 1550809 w 1995828"/>
              <a:gd name="connsiteY10" fmla="*/ 1111652 h 1995828"/>
              <a:gd name="connsiteX11" fmla="*/ 1558108 w 1995828"/>
              <a:gd name="connsiteY11" fmla="*/ 1039254 h 1995828"/>
              <a:gd name="connsiteX12" fmla="*/ 1913467 w 1995828"/>
              <a:gd name="connsiteY12" fmla="*/ 1393606 h 1995828"/>
              <a:gd name="connsiteX13" fmla="*/ 1825400 w 1995828"/>
              <a:gd name="connsiteY13" fmla="*/ 1555858 h 1995828"/>
              <a:gd name="connsiteX14" fmla="*/ 997914 w 1995828"/>
              <a:gd name="connsiteY14" fmla="*/ 1995828 h 1995828"/>
              <a:gd name="connsiteX15" fmla="*/ 0 w 1995828"/>
              <a:gd name="connsiteY15" fmla="*/ 997914 h 1995828"/>
              <a:gd name="connsiteX16" fmla="*/ 997914 w 1995828"/>
              <a:gd name="connsiteY16" fmla="*/ 0 h 199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5828" h="1995828">
                <a:moveTo>
                  <a:pt x="997914" y="0"/>
                </a:moveTo>
                <a:cubicBezTo>
                  <a:pt x="1549047" y="0"/>
                  <a:pt x="1995828" y="446781"/>
                  <a:pt x="1995828" y="997914"/>
                </a:cubicBezTo>
                <a:cubicBezTo>
                  <a:pt x="1995828" y="1032360"/>
                  <a:pt x="1994083" y="1066398"/>
                  <a:pt x="1990676" y="1099945"/>
                </a:cubicBezTo>
                <a:lnTo>
                  <a:pt x="1979821" y="1171074"/>
                </a:lnTo>
                <a:lnTo>
                  <a:pt x="1407914" y="600788"/>
                </a:lnTo>
                <a:lnTo>
                  <a:pt x="1402805" y="605911"/>
                </a:lnTo>
                <a:lnTo>
                  <a:pt x="1396978" y="598849"/>
                </a:lnTo>
                <a:cubicBezTo>
                  <a:pt x="1294848" y="496719"/>
                  <a:pt x="1153758" y="433551"/>
                  <a:pt x="997913" y="433551"/>
                </a:cubicBezTo>
                <a:cubicBezTo>
                  <a:pt x="686224" y="433551"/>
                  <a:pt x="433551" y="686224"/>
                  <a:pt x="433551" y="997913"/>
                </a:cubicBezTo>
                <a:cubicBezTo>
                  <a:pt x="433551" y="1309602"/>
                  <a:pt x="686224" y="1562275"/>
                  <a:pt x="997913" y="1562275"/>
                </a:cubicBezTo>
                <a:cubicBezTo>
                  <a:pt x="1270641" y="1562275"/>
                  <a:pt x="1498185" y="1368822"/>
                  <a:pt x="1550809" y="1111652"/>
                </a:cubicBezTo>
                <a:lnTo>
                  <a:pt x="1558108" y="1039254"/>
                </a:lnTo>
                <a:lnTo>
                  <a:pt x="1913467" y="1393606"/>
                </a:lnTo>
                <a:lnTo>
                  <a:pt x="1825400" y="1555858"/>
                </a:lnTo>
                <a:cubicBezTo>
                  <a:pt x="1646068" y="1821304"/>
                  <a:pt x="1342372" y="1995828"/>
                  <a:pt x="997914" y="1995828"/>
                </a:cubicBezTo>
                <a:cubicBezTo>
                  <a:pt x="446781" y="1995828"/>
                  <a:pt x="0" y="1549047"/>
                  <a:pt x="0" y="997914"/>
                </a:cubicBezTo>
                <a:cubicBezTo>
                  <a:pt x="0" y="446781"/>
                  <a:pt x="446781" y="0"/>
                  <a:pt x="99791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0" name="矩形 9"/>
          <p:cNvSpPr/>
          <p:nvPr>
            <p:custDataLst>
              <p:tags r:id="rId7"/>
            </p:custDataLst>
          </p:nvPr>
        </p:nvSpPr>
        <p:spPr>
          <a:xfrm rot="2095122">
            <a:off x="6172078" y="3636424"/>
            <a:ext cx="1254591" cy="29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任意多边形: 形状 15"/>
          <p:cNvSpPr/>
          <p:nvPr>
            <p:custDataLst>
              <p:tags r:id="rId8"/>
            </p:custDataLst>
          </p:nvPr>
        </p:nvSpPr>
        <p:spPr>
          <a:xfrm rot="2248044">
            <a:off x="7097865" y="3773723"/>
            <a:ext cx="473949" cy="774937"/>
          </a:xfrm>
          <a:custGeom>
            <a:avLst/>
            <a:gdLst>
              <a:gd name="connsiteX0" fmla="*/ 0 w 697014"/>
              <a:gd name="connsiteY0" fmla="*/ 1 h 1139610"/>
              <a:gd name="connsiteX1" fmla="*/ 439056 w 697014"/>
              <a:gd name="connsiteY1" fmla="*/ 0 h 1139610"/>
              <a:gd name="connsiteX2" fmla="*/ 696009 w 697014"/>
              <a:gd name="connsiteY2" fmla="*/ 569084 h 1139610"/>
              <a:gd name="connsiteX3" fmla="*/ 697014 w 697014"/>
              <a:gd name="connsiteY3" fmla="*/ 569084 h 1139610"/>
              <a:gd name="connsiteX4" fmla="*/ 696511 w 697014"/>
              <a:gd name="connsiteY4" fmla="*/ 570198 h 1139610"/>
              <a:gd name="connsiteX5" fmla="*/ 696660 w 697014"/>
              <a:gd name="connsiteY5" fmla="*/ 570527 h 1139610"/>
              <a:gd name="connsiteX6" fmla="*/ 696363 w 697014"/>
              <a:gd name="connsiteY6" fmla="*/ 570527 h 1139610"/>
              <a:gd name="connsiteX7" fmla="*/ 439410 w 697014"/>
              <a:gd name="connsiteY7" fmla="*/ 1139610 h 1139610"/>
              <a:gd name="connsiteX8" fmla="*/ 354 w 697014"/>
              <a:gd name="connsiteY8" fmla="*/ 1139610 h 1139610"/>
              <a:gd name="connsiteX9" fmla="*/ 257455 w 697014"/>
              <a:gd name="connsiteY9" fmla="*/ 570198 h 113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014" h="1139610">
                <a:moveTo>
                  <a:pt x="0" y="1"/>
                </a:moveTo>
                <a:lnTo>
                  <a:pt x="439056" y="0"/>
                </a:lnTo>
                <a:lnTo>
                  <a:pt x="696009" y="569084"/>
                </a:lnTo>
                <a:lnTo>
                  <a:pt x="697014" y="569084"/>
                </a:lnTo>
                <a:lnTo>
                  <a:pt x="696511" y="570198"/>
                </a:lnTo>
                <a:lnTo>
                  <a:pt x="696660" y="570527"/>
                </a:lnTo>
                <a:lnTo>
                  <a:pt x="696363" y="570527"/>
                </a:lnTo>
                <a:lnTo>
                  <a:pt x="439410" y="1139610"/>
                </a:lnTo>
                <a:lnTo>
                  <a:pt x="354" y="1139610"/>
                </a:lnTo>
                <a:lnTo>
                  <a:pt x="257455" y="5701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pic>
        <p:nvPicPr>
          <p:cNvPr id="12" name="图片 16" descr="343435383036303b343532343135383bcfeec4bfd0adb5f7"/>
          <p:cNvPicPr>
            <a:picLocks noChangeAspect="1"/>
          </p:cNvPicPr>
          <p:nvPr>
            <p:custDataLst>
              <p:tags r:id="rId9"/>
            </p:custDataLst>
          </p:nvPr>
        </p:nvPicPr>
        <p:blipFill>
          <a:blip r:embed="rId10">
            <a:extLst>
              <a:ext uri="{96DAC541-7B7A-43D3-8B79-37D633B846F1}">
                <asvg:svgBlip xmlns:asvg="http://schemas.microsoft.com/office/drawing/2016/SVG/main" r:embed="rId11"/>
              </a:ext>
            </a:extLst>
          </a:blip>
          <a:stretch>
            <a:fillRect/>
          </a:stretch>
        </p:blipFill>
        <p:spPr>
          <a:xfrm>
            <a:off x="5883929" y="3763025"/>
            <a:ext cx="242614" cy="242614"/>
          </a:xfrm>
          <a:prstGeom prst="rect">
            <a:avLst/>
          </a:prstGeom>
        </p:spPr>
      </p:pic>
      <p:pic>
        <p:nvPicPr>
          <p:cNvPr id="13" name="图片 12" descr="343435383036303b343532343135353bb9dcc0edbfd8d6c6"/>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rot="20649517">
            <a:off x="6702729" y="3020897"/>
            <a:ext cx="222531" cy="222531"/>
          </a:xfrm>
          <a:prstGeom prst="rect">
            <a:avLst/>
          </a:prstGeom>
        </p:spPr>
      </p:pic>
      <p:sp>
        <p:nvSpPr>
          <p:cNvPr id="14" name="矩形 13"/>
          <p:cNvSpPr/>
          <p:nvPr>
            <p:custDataLst>
              <p:tags r:id="rId15"/>
            </p:custDataLst>
          </p:nvPr>
        </p:nvSpPr>
        <p:spPr>
          <a:xfrm>
            <a:off x="7761605" y="3926840"/>
            <a:ext cx="2505075" cy="2984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p>
            <a:pPr algn="r"/>
            <a:r>
              <a:rPr lang="zh-CN" altLang="en-US" sz="2400" b="1" kern="0" dirty="0">
                <a:solidFill>
                  <a:schemeClr val="accent1">
                    <a:lumMod val="100000"/>
                  </a:schemeClr>
                </a:solidFill>
                <a:latin typeface="Arial" panose="020B0604020202020204" pitchFamily="34" charset="0"/>
              </a:rPr>
              <a:t>生活方式改变</a:t>
            </a:r>
            <a:endParaRPr lang="zh-CN" altLang="en-US" sz="2400" b="1" kern="0" dirty="0">
              <a:solidFill>
                <a:schemeClr val="accent1">
                  <a:lumMod val="100000"/>
                </a:schemeClr>
              </a:solidFill>
              <a:latin typeface="Arial" panose="020B0604020202020204" pitchFamily="34" charset="0"/>
            </a:endParaRPr>
          </a:p>
        </p:txBody>
      </p:sp>
      <p:sp>
        <p:nvSpPr>
          <p:cNvPr id="21" name="矩形 20"/>
          <p:cNvSpPr/>
          <p:nvPr>
            <p:custDataLst>
              <p:tags r:id="rId16"/>
            </p:custDataLst>
          </p:nvPr>
        </p:nvSpPr>
        <p:spPr>
          <a:xfrm>
            <a:off x="7761605" y="4326890"/>
            <a:ext cx="2415540" cy="4978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p>
            <a:pPr algn="r">
              <a:lnSpc>
                <a:spcPct val="150000"/>
              </a:lnSpc>
            </a:pPr>
            <a:r>
              <a:rPr lang="zh-CN" altLang="en-US" kern="0" dirty="0">
                <a:solidFill>
                  <a:srgbClr val="FF0000"/>
                </a:solidFill>
                <a:latin typeface="Arial" panose="020B0604020202020204" pitchFamily="34" charset="0"/>
                <a:sym typeface="+mn-ea"/>
              </a:rPr>
              <a:t>食养：饮食与运动</a:t>
            </a:r>
            <a:endParaRPr lang="zh-CN" altLang="en-US" kern="0" dirty="0">
              <a:solidFill>
                <a:srgbClr val="FF0000"/>
              </a:solidFill>
              <a:latin typeface="Arial" panose="020B0604020202020204" pitchFamily="34" charset="0"/>
              <a:sym typeface="+mn-ea"/>
            </a:endParaRPr>
          </a:p>
        </p:txBody>
      </p:sp>
      <p:sp>
        <p:nvSpPr>
          <p:cNvPr id="4" name="灯片编号占位符 3"/>
          <p:cNvSpPr>
            <a:spLocks noGrp="1"/>
          </p:cNvSpPr>
          <p:nvPr>
            <p:ph type="sldNum" sz="quarter" idx="12"/>
          </p:nvPr>
        </p:nvSpPr>
        <p:spPr/>
        <p:txBody>
          <a:bodyPr/>
          <a:p>
            <a:fld id="{BE5F26B5-172A-4DC2-B0B7-181CFC56B87C}" type="slidenum">
              <a:rPr lang="zh-CN" altLang="en-US" smtClean="0"/>
            </a:fld>
            <a:endParaRPr lang="zh-CN" altLang="en-US"/>
          </a:p>
        </p:txBody>
      </p:sp>
      <p:sp>
        <p:nvSpPr>
          <p:cNvPr id="15" name="流程图: 可选过程 14"/>
          <p:cNvSpPr/>
          <p:nvPr/>
        </p:nvSpPr>
        <p:spPr>
          <a:xfrm>
            <a:off x="4232910" y="410210"/>
            <a:ext cx="3867785" cy="611505"/>
          </a:xfrm>
          <a:prstGeom prst="flowChartAlternateProcess">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rPr>
              <a:t>高尿酸血症的治疗</a:t>
            </a:r>
            <a:endParaRPr lang="zh-CN" altLang="en-US" sz="2400" b="1">
              <a:solidFill>
                <a:srgbClr val="FF0000"/>
              </a:solidFill>
            </a:endParaRPr>
          </a:p>
        </p:txBody>
      </p:sp>
      <p:pic>
        <p:nvPicPr>
          <p:cNvPr id="905" name="Picture 1" descr="院徽组合"/>
          <p:cNvPicPr>
            <a:picLocks noChangeAspect="1"/>
          </p:cNvPicPr>
          <p:nvPr/>
        </p:nvPicPr>
        <p:blipFill>
          <a:blip r:embed="rId17"/>
          <a:srcRect l="45333" r="44793"/>
          <a:stretch>
            <a:fillRect/>
          </a:stretch>
        </p:blipFill>
        <p:spPr>
          <a:xfrm>
            <a:off x="11052810" y="180975"/>
            <a:ext cx="964565" cy="836930"/>
          </a:xfrm>
          <a:prstGeom prst="rect">
            <a:avLst/>
          </a:prstGeom>
          <a:noFill/>
          <a:ln w="9525">
            <a:noFill/>
          </a:ln>
        </p:spPr>
      </p:pic>
    </p:spTree>
    <p:custDataLst>
      <p:tags r:id="rId18"/>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对角圆角矩形 2"/>
          <p:cNvSpPr/>
          <p:nvPr>
            <p:custDataLst>
              <p:tags r:id="rId1"/>
            </p:custDataLst>
          </p:nvPr>
        </p:nvSpPr>
        <p:spPr>
          <a:xfrm>
            <a:off x="408940" y="939165"/>
            <a:ext cx="3169285" cy="5375275"/>
          </a:xfrm>
          <a:prstGeom prst="round2DiagRect">
            <a:avLst>
              <a:gd name="adj1" fmla="val 17346"/>
              <a:gd name="adj2" fmla="val 0"/>
            </a:avLst>
          </a:prstGeom>
          <a:solidFill>
            <a:schemeClr val="accent1">
              <a:lumMod val="20000"/>
              <a:lumOff val="80000"/>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9" name="图片 28"/>
          <p:cNvPicPr>
            <a:picLocks noChangeAspect="1"/>
          </p:cNvPicPr>
          <p:nvPr>
            <p:custDataLst>
              <p:tags r:id="rId2"/>
            </p:custDataLst>
          </p:nvPr>
        </p:nvPicPr>
        <p:blipFill>
          <a:blip r:embed="rId3"/>
          <a:srcRect l="15" r="15"/>
          <a:stretch>
            <a:fillRect/>
          </a:stretch>
        </p:blipFill>
        <p:spPr>
          <a:xfrm>
            <a:off x="644525" y="1113790"/>
            <a:ext cx="3821430" cy="5409565"/>
          </a:xfrm>
          <a:prstGeom prst="round2DiagRect">
            <a:avLst>
              <a:gd name="adj1" fmla="val 15840"/>
              <a:gd name="adj2" fmla="val 0"/>
            </a:avLst>
          </a:prstGeom>
          <a:ln w="9525" cap="flat" cmpd="sng" algn="ctr">
            <a:solidFill>
              <a:schemeClr val="tx1">
                <a:lumMod val="100000"/>
                <a:alpha val="20000"/>
              </a:schemeClr>
            </a:solidFill>
            <a:prstDash val="solid"/>
            <a:round/>
            <a:headEnd type="none" w="med" len="med"/>
            <a:tailEnd type="none" w="med" len="med"/>
          </a:ln>
          <a:effectLst>
            <a:outerShdw blurRad="152400" dist="38100" dir="2700000" algn="tl" rotWithShape="0">
              <a:schemeClr val="tx1">
                <a:alpha val="20000"/>
              </a:schemeClr>
            </a:outerShdw>
          </a:effectLst>
        </p:spPr>
      </p:pic>
      <p:sp>
        <p:nvSpPr>
          <p:cNvPr id="12" name="圆角矩形 21"/>
          <p:cNvSpPr/>
          <p:nvPr>
            <p:custDataLst>
              <p:tags r:id="rId4"/>
            </p:custDataLst>
          </p:nvPr>
        </p:nvSpPr>
        <p:spPr>
          <a:xfrm>
            <a:off x="5227717" y="2190116"/>
            <a:ext cx="5251772" cy="1678874"/>
          </a:xfrm>
          <a:prstGeom prst="roundRect">
            <a:avLst>
              <a:gd name="adj" fmla="val 17659"/>
            </a:avLst>
          </a:prstGeom>
          <a:solidFill>
            <a:schemeClr val="accent1">
              <a:lumMod val="40000"/>
              <a:lumOff val="60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dirty="0">
              <a:latin typeface="+mj-ea"/>
              <a:ea typeface="+mj-ea"/>
            </a:endParaRPr>
          </a:p>
        </p:txBody>
      </p:sp>
      <p:sp>
        <p:nvSpPr>
          <p:cNvPr id="16" name="椭圆 15"/>
          <p:cNvSpPr/>
          <p:nvPr>
            <p:custDataLst>
              <p:tags r:id="rId5"/>
            </p:custDataLst>
          </p:nvPr>
        </p:nvSpPr>
        <p:spPr>
          <a:xfrm>
            <a:off x="4917442" y="2690640"/>
            <a:ext cx="677824" cy="677824"/>
          </a:xfrm>
          <a:prstGeom prst="ellipse">
            <a:avLst/>
          </a:prstGeom>
          <a:solidFill>
            <a:schemeClr val="accent1"/>
          </a:solidFill>
          <a:ln>
            <a:noFill/>
          </a:ln>
          <a:effectLst>
            <a:outerShdw blurRad="190500" dist="127000" dir="2700000" algn="tl" rotWithShape="0">
              <a:schemeClr val="accent1">
                <a:lumMod val="7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rmAutofit/>
          </a:bodyPr>
          <a:lstStyle/>
          <a:p>
            <a:pPr lvl="0" algn="ctr">
              <a:buClrTx/>
              <a:buSzTx/>
              <a:buFontTx/>
            </a:pPr>
            <a:r>
              <a:rPr lang="en-US" altLang="zh-CN" sz="2000" b="1">
                <a:solidFill>
                  <a:schemeClr val="lt1">
                    <a:lumMod val="100000"/>
                  </a:schemeClr>
                </a:solidFill>
                <a:latin typeface="+mn-ea"/>
                <a:cs typeface="+mn-ea"/>
                <a:sym typeface="+mn-ea"/>
              </a:rPr>
              <a:t>01</a:t>
            </a:r>
            <a:endParaRPr lang="en-US" altLang="zh-CN" sz="2000" b="1">
              <a:solidFill>
                <a:schemeClr val="lt1">
                  <a:lumMod val="100000"/>
                </a:schemeClr>
              </a:solidFill>
              <a:latin typeface="+mn-ea"/>
              <a:cs typeface="+mn-ea"/>
              <a:sym typeface="+mn-ea"/>
            </a:endParaRPr>
          </a:p>
        </p:txBody>
      </p:sp>
      <p:sp>
        <p:nvSpPr>
          <p:cNvPr id="17" name="矩形 16"/>
          <p:cNvSpPr/>
          <p:nvPr>
            <p:custDataLst>
              <p:tags r:id="rId6"/>
            </p:custDataLst>
          </p:nvPr>
        </p:nvSpPr>
        <p:spPr>
          <a:xfrm>
            <a:off x="5738202" y="2661984"/>
            <a:ext cx="4487290" cy="910905"/>
          </a:xfrm>
          <a:prstGeom prst="rect">
            <a:avLst/>
          </a:prstGeom>
          <a:noFill/>
        </p:spPr>
        <p:txBody>
          <a:bodyPr wrap="square" lIns="0" tIns="0" rIns="0" bIns="0" rtlCol="0" anchor="t" anchorCtr="0">
            <a:noAutofit/>
          </a:bodyPr>
          <a:lstStyle/>
          <a:p>
            <a:pPr>
              <a:lnSpc>
                <a:spcPct val="150000"/>
              </a:lnSpc>
              <a:spcBef>
                <a:spcPct val="0"/>
              </a:spcBef>
              <a:spcAft>
                <a:spcPct val="0"/>
              </a:spcAft>
            </a:pPr>
            <a:r>
              <a:rPr lang="zh-CN" altLang="en-US" sz="1600" dirty="0">
                <a:solidFill>
                  <a:schemeClr val="tx1">
                    <a:lumMod val="85000"/>
                    <a:lumOff val="15000"/>
                  </a:schemeClr>
                </a:solidFill>
                <a:latin typeface="+mn-ea"/>
                <a:cs typeface="+mn-ea"/>
                <a:sym typeface="+mn-ea"/>
              </a:rPr>
              <a:t>不同食物嘌呤含量、吸收利用率不同,应科学选择食材,均衡膳食,控制嘌呤量</a:t>
            </a:r>
            <a:endParaRPr lang="zh-CN" altLang="en-US" sz="1600" dirty="0">
              <a:solidFill>
                <a:schemeClr val="tx1">
                  <a:lumMod val="85000"/>
                  <a:lumOff val="15000"/>
                </a:schemeClr>
              </a:solidFill>
              <a:latin typeface="+mn-ea"/>
              <a:cs typeface="+mn-ea"/>
              <a:sym typeface="+mn-ea"/>
            </a:endParaRPr>
          </a:p>
        </p:txBody>
      </p:sp>
      <p:sp>
        <p:nvSpPr>
          <p:cNvPr id="19" name="圆角矩形 21"/>
          <p:cNvSpPr/>
          <p:nvPr>
            <p:custDataLst>
              <p:tags r:id="rId7"/>
            </p:custDataLst>
          </p:nvPr>
        </p:nvSpPr>
        <p:spPr>
          <a:xfrm>
            <a:off x="5227717" y="4376487"/>
            <a:ext cx="5251772" cy="1678874"/>
          </a:xfrm>
          <a:prstGeom prst="roundRect">
            <a:avLst>
              <a:gd name="adj" fmla="val 17659"/>
            </a:avLst>
          </a:prstGeom>
          <a:solidFill>
            <a:schemeClr val="accent1">
              <a:lumMod val="40000"/>
              <a:lumOff val="60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dirty="0">
              <a:latin typeface="+mj-ea"/>
              <a:ea typeface="+mj-ea"/>
            </a:endParaRPr>
          </a:p>
        </p:txBody>
      </p:sp>
      <p:sp>
        <p:nvSpPr>
          <p:cNvPr id="20" name="椭圆 19"/>
          <p:cNvSpPr/>
          <p:nvPr>
            <p:custDataLst>
              <p:tags r:id="rId8"/>
            </p:custDataLst>
          </p:nvPr>
        </p:nvSpPr>
        <p:spPr>
          <a:xfrm>
            <a:off x="4917442" y="4877011"/>
            <a:ext cx="677824" cy="677824"/>
          </a:xfrm>
          <a:prstGeom prst="ellipse">
            <a:avLst/>
          </a:prstGeom>
          <a:solidFill>
            <a:schemeClr val="accent1"/>
          </a:solidFill>
          <a:ln>
            <a:noFill/>
          </a:ln>
          <a:effectLst>
            <a:outerShdw blurRad="190500" dist="127000" dir="2700000" algn="tl" rotWithShape="0">
              <a:schemeClr val="accent1">
                <a:lumMod val="7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rmAutofit/>
          </a:bodyPr>
          <a:lstStyle/>
          <a:p>
            <a:pPr lvl="0" algn="ctr">
              <a:buClrTx/>
              <a:buSzTx/>
              <a:buFontTx/>
            </a:pPr>
            <a:r>
              <a:rPr lang="en-US" altLang="zh-CN" sz="2000" b="1">
                <a:solidFill>
                  <a:schemeClr val="lt1">
                    <a:lumMod val="100000"/>
                  </a:schemeClr>
                </a:solidFill>
                <a:latin typeface="+mn-ea"/>
                <a:cs typeface="+mn-ea"/>
                <a:sym typeface="+mn-ea"/>
              </a:rPr>
              <a:t>02</a:t>
            </a:r>
            <a:endParaRPr lang="en-US" altLang="zh-CN" sz="2000" b="1">
              <a:solidFill>
                <a:schemeClr val="lt1">
                  <a:lumMod val="100000"/>
                </a:schemeClr>
              </a:solidFill>
              <a:latin typeface="+mn-ea"/>
              <a:cs typeface="+mn-ea"/>
              <a:sym typeface="+mn-ea"/>
            </a:endParaRPr>
          </a:p>
        </p:txBody>
      </p:sp>
      <p:sp>
        <p:nvSpPr>
          <p:cNvPr id="21" name="矩形 20"/>
          <p:cNvSpPr/>
          <p:nvPr>
            <p:custDataLst>
              <p:tags r:id="rId9"/>
            </p:custDataLst>
          </p:nvPr>
        </p:nvSpPr>
        <p:spPr>
          <a:xfrm>
            <a:off x="5738202" y="4655213"/>
            <a:ext cx="4487290" cy="910905"/>
          </a:xfrm>
          <a:prstGeom prst="rect">
            <a:avLst/>
          </a:prstGeom>
          <a:noFill/>
        </p:spPr>
        <p:txBody>
          <a:bodyPr wrap="square" lIns="0" tIns="0" rIns="0" bIns="0" rtlCol="0" anchor="t" anchorCtr="0">
            <a:noAutofit/>
          </a:bodyPr>
          <a:lstStyle/>
          <a:p>
            <a:pPr>
              <a:lnSpc>
                <a:spcPct val="150000"/>
              </a:lnSpc>
              <a:spcBef>
                <a:spcPct val="0"/>
              </a:spcBef>
              <a:spcAft>
                <a:spcPct val="0"/>
              </a:spcAft>
            </a:pPr>
            <a:r>
              <a:rPr lang="zh-CN" altLang="en-US" sz="1600">
                <a:solidFill>
                  <a:srgbClr val="FF0000"/>
                </a:solidFill>
                <a:latin typeface="+mn-ea"/>
                <a:cs typeface="+mn-ea"/>
                <a:sym typeface="+mn-ea"/>
              </a:rPr>
              <a:t>建议每日食物品种12种以上,每周25种以上；全谷物类占主食的30%以上、膳食纤维25~30g；避免食用诱发痛风发作的食物</a:t>
            </a:r>
            <a:endParaRPr lang="zh-CN" altLang="en-US" sz="1600">
              <a:solidFill>
                <a:srgbClr val="FF0000"/>
              </a:solidFill>
              <a:latin typeface="+mn-ea"/>
              <a:cs typeface="+mn-ea"/>
              <a:sym typeface="+mn-ea"/>
            </a:endParaRPr>
          </a:p>
        </p:txBody>
      </p:sp>
      <p:sp>
        <p:nvSpPr>
          <p:cNvPr id="2" name="灯片编号占位符 1"/>
          <p:cNvSpPr>
            <a:spLocks noGrp="1"/>
          </p:cNvSpPr>
          <p:nvPr>
            <p:ph type="sldNum" sz="quarter" idx="12"/>
          </p:nvPr>
        </p:nvSpPr>
        <p:spPr/>
        <p:txBody>
          <a:bodyPr/>
          <a:p>
            <a:fld id="{BE5F26B5-172A-4DC2-B0B7-181CFC56B87C}" type="slidenum">
              <a:rPr lang="zh-CN" altLang="en-US" smtClean="0"/>
            </a:fld>
            <a:endParaRPr lang="zh-CN" altLang="en-US"/>
          </a:p>
        </p:txBody>
      </p:sp>
      <p:sp>
        <p:nvSpPr>
          <p:cNvPr id="7" name="流程图: 可选过程 6"/>
          <p:cNvSpPr/>
          <p:nvPr/>
        </p:nvSpPr>
        <p:spPr>
          <a:xfrm>
            <a:off x="4232910" y="410210"/>
            <a:ext cx="3867785" cy="611505"/>
          </a:xfrm>
          <a:prstGeom prst="flowChartAlternateProcess">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rPr>
              <a:t>高尿酸血症的食养</a:t>
            </a:r>
            <a:endParaRPr lang="zh-CN" altLang="en-US" sz="2400" b="1">
              <a:solidFill>
                <a:srgbClr val="FF0000"/>
              </a:solidFill>
            </a:endParaRPr>
          </a:p>
        </p:txBody>
      </p:sp>
      <p:sp>
        <p:nvSpPr>
          <p:cNvPr id="8" name="矩形 7"/>
          <p:cNvSpPr/>
          <p:nvPr>
            <p:custDataLst>
              <p:tags r:id="rId10"/>
            </p:custDataLst>
          </p:nvPr>
        </p:nvSpPr>
        <p:spPr>
          <a:xfrm>
            <a:off x="5011420" y="1524635"/>
            <a:ext cx="3216910" cy="302895"/>
          </a:xfrm>
          <a:prstGeom prst="rect">
            <a:avLst/>
          </a:prstGeom>
          <a:noFill/>
        </p:spPr>
        <p:txBody>
          <a:bodyPr wrap="square" lIns="0" tIns="0" rIns="0" bIns="0" rtlCol="0" anchor="b" anchorCtr="0">
            <a:noAutofit/>
          </a:bodyPr>
          <a:p>
            <a:pPr algn="l">
              <a:spcBef>
                <a:spcPct val="0"/>
              </a:spcBef>
              <a:spcAft>
                <a:spcPct val="0"/>
              </a:spcAft>
            </a:pPr>
            <a:r>
              <a:rPr lang="en-US" sz="2400">
                <a:solidFill>
                  <a:srgbClr val="002060"/>
                </a:solidFill>
                <a:latin typeface="+mn-ea"/>
                <a:cs typeface="+mn-ea"/>
              </a:rPr>
              <a:t>1</a:t>
            </a:r>
            <a:r>
              <a:rPr lang="zh-CN" altLang="en-US" sz="2400">
                <a:solidFill>
                  <a:srgbClr val="002060"/>
                </a:solidFill>
                <a:latin typeface="+mn-ea"/>
                <a:cs typeface="+mn-ea"/>
              </a:rPr>
              <a:t>、</a:t>
            </a:r>
            <a:r>
              <a:rPr lang="en-US" sz="2400" b="1">
                <a:solidFill>
                  <a:srgbClr val="002060"/>
                </a:solidFill>
                <a:latin typeface="+mn-ea"/>
                <a:cs typeface="+mn-ea"/>
                <a:sym typeface="+mn-ea"/>
              </a:rPr>
              <a:t>食物多样,限制嘌呤</a:t>
            </a:r>
            <a:endParaRPr lang="en-US" altLang="en-US" sz="2400" b="1">
              <a:solidFill>
                <a:srgbClr val="002060"/>
              </a:solidFill>
              <a:latin typeface="+mn-ea"/>
              <a:cs typeface="+mn-ea"/>
              <a:sym typeface="+mn-ea"/>
            </a:endParaRPr>
          </a:p>
        </p:txBody>
      </p:sp>
      <p:pic>
        <p:nvPicPr>
          <p:cNvPr id="905" name="Picture 1" descr="院徽组合"/>
          <p:cNvPicPr>
            <a:picLocks noChangeAspect="1"/>
          </p:cNvPicPr>
          <p:nvPr/>
        </p:nvPicPr>
        <p:blipFill>
          <a:blip r:embed="rId11"/>
          <a:srcRect l="45333" r="44793"/>
          <a:stretch>
            <a:fillRect/>
          </a:stretch>
        </p:blipFill>
        <p:spPr>
          <a:xfrm>
            <a:off x="11052810" y="180975"/>
            <a:ext cx="964565" cy="836930"/>
          </a:xfrm>
          <a:prstGeom prst="rect">
            <a:avLst/>
          </a:prstGeom>
          <a:noFill/>
          <a:ln w="9525">
            <a:noFill/>
          </a:ln>
        </p:spPr>
      </p:pic>
    </p:spTree>
    <p:custDataLst>
      <p:tags r:id="rId12"/>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椭圆 54"/>
          <p:cNvSpPr/>
          <p:nvPr>
            <p:custDataLst>
              <p:tags r:id="rId1"/>
            </p:custDataLst>
          </p:nvPr>
        </p:nvSpPr>
        <p:spPr>
          <a:xfrm>
            <a:off x="518312" y="2085974"/>
            <a:ext cx="3517135" cy="3517135"/>
          </a:xfrm>
          <a:prstGeom prst="ellipse">
            <a:avLst/>
          </a:prstGeom>
          <a:solidFill>
            <a:schemeClr val="accent1">
              <a:lumMod val="40000"/>
              <a:lumOff val="60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nvGrpSpPr>
          <p:cNvPr id="21" name="组合 20"/>
          <p:cNvGrpSpPr/>
          <p:nvPr>
            <p:custDataLst>
              <p:tags r:id="rId2"/>
            </p:custDataLst>
          </p:nvPr>
        </p:nvGrpSpPr>
        <p:grpSpPr>
          <a:xfrm rot="0">
            <a:off x="1000125" y="1786255"/>
            <a:ext cx="3512820" cy="4040505"/>
            <a:chOff x="3716" y="2184"/>
            <a:chExt cx="11736" cy="14867"/>
          </a:xfrm>
        </p:grpSpPr>
        <p:sp>
          <p:nvSpPr>
            <p:cNvPr id="22" name="任意多边形 21"/>
            <p:cNvSpPr/>
            <p:nvPr>
              <p:custDataLst>
                <p:tags r:id="rId3"/>
              </p:custDataLst>
            </p:nvPr>
          </p:nvSpPr>
          <p:spPr>
            <a:xfrm>
              <a:off x="11402" y="13371"/>
              <a:ext cx="4050" cy="3680"/>
            </a:xfrm>
            <a:custGeom>
              <a:avLst/>
              <a:gdLst>
                <a:gd name="connsiteX0" fmla="*/ 6418 w 6418"/>
                <a:gd name="connsiteY0" fmla="*/ 0 h 11687"/>
                <a:gd name="connsiteX1" fmla="*/ 6418 w 6418"/>
                <a:gd name="connsiteY1" fmla="*/ 11687 h 11687"/>
                <a:gd name="connsiteX2" fmla="*/ 0 w 6418"/>
                <a:gd name="connsiteY2" fmla="*/ 11687 h 11687"/>
              </a:gdLst>
              <a:ahLst/>
              <a:cxnLst>
                <a:cxn ang="0">
                  <a:pos x="connsiteX0" y="connsiteY0"/>
                </a:cxn>
                <a:cxn ang="0">
                  <a:pos x="connsiteX1" y="connsiteY1"/>
                </a:cxn>
                <a:cxn ang="0">
                  <a:pos x="connsiteX2" y="connsiteY2"/>
                </a:cxn>
              </a:cxnLst>
              <a:rect l="l" t="t" r="r" b="b"/>
              <a:pathLst>
                <a:path w="6418" h="11687">
                  <a:moveTo>
                    <a:pt x="6418" y="0"/>
                  </a:moveTo>
                  <a:lnTo>
                    <a:pt x="6418" y="11687"/>
                  </a:lnTo>
                  <a:lnTo>
                    <a:pt x="0" y="11687"/>
                  </a:lnTo>
                </a:path>
              </a:pathLst>
            </a:custGeom>
            <a:noFill/>
            <a:ln w="53975">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任意多边形 22"/>
            <p:cNvSpPr/>
            <p:nvPr>
              <p:custDataLst>
                <p:tags r:id="rId4"/>
              </p:custDataLst>
            </p:nvPr>
          </p:nvSpPr>
          <p:spPr>
            <a:xfrm flipH="1" flipV="1">
              <a:off x="3716" y="2184"/>
              <a:ext cx="5754" cy="9823"/>
            </a:xfrm>
            <a:custGeom>
              <a:avLst/>
              <a:gdLst>
                <a:gd name="connsiteX0" fmla="*/ 6418 w 6418"/>
                <a:gd name="connsiteY0" fmla="*/ 0 h 11687"/>
                <a:gd name="connsiteX1" fmla="*/ 6418 w 6418"/>
                <a:gd name="connsiteY1" fmla="*/ 11687 h 11687"/>
                <a:gd name="connsiteX2" fmla="*/ 0 w 6418"/>
                <a:gd name="connsiteY2" fmla="*/ 11687 h 11687"/>
              </a:gdLst>
              <a:ahLst/>
              <a:cxnLst>
                <a:cxn ang="0">
                  <a:pos x="connsiteX0" y="connsiteY0"/>
                </a:cxn>
                <a:cxn ang="0">
                  <a:pos x="connsiteX1" y="connsiteY1"/>
                </a:cxn>
                <a:cxn ang="0">
                  <a:pos x="connsiteX2" y="connsiteY2"/>
                </a:cxn>
              </a:cxnLst>
              <a:rect l="l" t="t" r="r" b="b"/>
              <a:pathLst>
                <a:path w="6418" h="11687">
                  <a:moveTo>
                    <a:pt x="6418" y="0"/>
                  </a:moveTo>
                  <a:lnTo>
                    <a:pt x="6418" y="11687"/>
                  </a:lnTo>
                  <a:lnTo>
                    <a:pt x="0" y="11687"/>
                  </a:lnTo>
                </a:path>
              </a:pathLst>
            </a:custGeom>
            <a:noFill/>
            <a:ln w="9525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7" name="矩形 6"/>
          <p:cNvSpPr/>
          <p:nvPr>
            <p:custDataLst>
              <p:tags r:id="rId5"/>
            </p:custDataLst>
          </p:nvPr>
        </p:nvSpPr>
        <p:spPr>
          <a:xfrm>
            <a:off x="5382829" y="2220534"/>
            <a:ext cx="5250533" cy="1382227"/>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600" dirty="0">
                <a:ln>
                  <a:noFill/>
                  <a:prstDash val="sysDot"/>
                </a:ln>
                <a:solidFill>
                  <a:srgbClr val="FF0000"/>
                </a:solidFill>
                <a:latin typeface="+mn-ea"/>
                <a:cs typeface="+mn-ea"/>
              </a:rPr>
              <a:t>新鲜果蔬、乳蛋白等可促进尿酸排泄</a:t>
            </a:r>
            <a:endParaRPr lang="zh-CN" altLang="en-US" sz="1600" dirty="0">
              <a:ln>
                <a:noFill/>
                <a:prstDash val="sysDot"/>
              </a:ln>
              <a:solidFill>
                <a:schemeClr val="tx1">
                  <a:lumMod val="85000"/>
                  <a:lumOff val="15000"/>
                </a:schemeClr>
              </a:solidFill>
              <a:latin typeface="+mn-ea"/>
              <a:cs typeface="+mn-ea"/>
            </a:endParaRPr>
          </a:p>
          <a:p>
            <a:pPr>
              <a:lnSpc>
                <a:spcPct val="150000"/>
              </a:lnSpc>
              <a:spcBef>
                <a:spcPct val="0"/>
              </a:spcBef>
              <a:spcAft>
                <a:spcPct val="0"/>
              </a:spcAft>
            </a:pPr>
            <a:r>
              <a:rPr lang="zh-CN" altLang="en-US" sz="1600" dirty="0">
                <a:ln>
                  <a:noFill/>
                  <a:prstDash val="sysDot"/>
                </a:ln>
                <a:solidFill>
                  <a:schemeClr val="tx1">
                    <a:lumMod val="85000"/>
                    <a:lumOff val="15000"/>
                  </a:schemeClr>
                </a:solidFill>
                <a:latin typeface="+mn-ea"/>
                <a:cs typeface="+mn-ea"/>
              </a:rPr>
              <a:t>果糖会诱发代谢异常,升高尿酸，</a:t>
            </a:r>
            <a:r>
              <a:rPr lang="zh-CN" altLang="en-US" sz="1600" dirty="0">
                <a:ln>
                  <a:noFill/>
                  <a:prstDash val="sysDot"/>
                </a:ln>
                <a:solidFill>
                  <a:schemeClr val="tx1">
                    <a:lumMod val="85000"/>
                    <a:lumOff val="15000"/>
                  </a:schemeClr>
                </a:solidFill>
                <a:latin typeface="+mn-ea"/>
                <a:cs typeface="+mn-ea"/>
                <a:sym typeface="+mn-ea"/>
              </a:rPr>
              <a:t>含糖饮料、鲜榨果汁、果葡糖浆、果脯蜜饯等果糖含量较高</a:t>
            </a:r>
            <a:endParaRPr lang="zh-CN" altLang="en-US" sz="1600" dirty="0">
              <a:ln>
                <a:noFill/>
                <a:prstDash val="sysDot"/>
              </a:ln>
              <a:solidFill>
                <a:schemeClr val="tx1">
                  <a:lumMod val="85000"/>
                  <a:lumOff val="15000"/>
                </a:schemeClr>
              </a:solidFill>
              <a:latin typeface="+mn-ea"/>
              <a:cs typeface="+mn-ea"/>
            </a:endParaRPr>
          </a:p>
          <a:p>
            <a:pPr>
              <a:lnSpc>
                <a:spcPct val="150000"/>
              </a:lnSpc>
              <a:spcBef>
                <a:spcPct val="0"/>
              </a:spcBef>
              <a:spcAft>
                <a:spcPct val="0"/>
              </a:spcAft>
            </a:pPr>
            <a:r>
              <a:rPr lang="zh-CN" altLang="en-US" sz="1600" dirty="0">
                <a:ln>
                  <a:noFill/>
                  <a:prstDash val="sysDot"/>
                </a:ln>
                <a:solidFill>
                  <a:schemeClr val="tx1">
                    <a:lumMod val="85000"/>
                    <a:lumOff val="15000"/>
                  </a:schemeClr>
                </a:solidFill>
                <a:latin typeface="+mn-ea"/>
                <a:cs typeface="+mn-ea"/>
              </a:rPr>
              <a:t>但</a:t>
            </a:r>
            <a:r>
              <a:rPr lang="zh-CN" altLang="en-US" sz="1600" dirty="0">
                <a:solidFill>
                  <a:schemeClr val="tx1">
                    <a:lumMod val="85000"/>
                    <a:lumOff val="15000"/>
                  </a:schemeClr>
                </a:solidFill>
                <a:latin typeface="+mn-ea"/>
                <a:cs typeface="+mn-ea"/>
                <a:sym typeface="+mn-ea"/>
              </a:rPr>
              <a:t>水果</a:t>
            </a:r>
            <a:r>
              <a:rPr lang="zh-CN" altLang="en-US" sz="1600" dirty="0">
                <a:ln>
                  <a:noFill/>
                  <a:prstDash val="sysDot"/>
                </a:ln>
                <a:solidFill>
                  <a:schemeClr val="tx1">
                    <a:lumMod val="85000"/>
                    <a:lumOff val="15000"/>
                  </a:schemeClr>
                </a:solidFill>
                <a:latin typeface="+mn-ea"/>
                <a:cs typeface="+mn-ea"/>
                <a:sym typeface="+mn-ea"/>
              </a:rPr>
              <a:t>中的果糖受多种营养成分影响,对尿酸影响较小</a:t>
            </a:r>
            <a:endParaRPr lang="zh-CN" altLang="en-US" sz="1600" dirty="0">
              <a:ln>
                <a:noFill/>
                <a:prstDash val="sysDot"/>
              </a:ln>
              <a:solidFill>
                <a:schemeClr val="tx1">
                  <a:lumMod val="85000"/>
                  <a:lumOff val="15000"/>
                </a:schemeClr>
              </a:solidFill>
              <a:latin typeface="+mn-ea"/>
              <a:cs typeface="+mn-ea"/>
            </a:endParaRPr>
          </a:p>
          <a:p>
            <a:pPr>
              <a:lnSpc>
                <a:spcPct val="150000"/>
              </a:lnSpc>
              <a:spcBef>
                <a:spcPct val="0"/>
              </a:spcBef>
              <a:spcAft>
                <a:spcPct val="0"/>
              </a:spcAft>
            </a:pPr>
            <a:endParaRPr lang="zh-CN" altLang="en-US" sz="1600" dirty="0">
              <a:ln>
                <a:noFill/>
                <a:prstDash val="sysDot"/>
              </a:ln>
              <a:solidFill>
                <a:schemeClr val="tx1">
                  <a:lumMod val="85000"/>
                  <a:lumOff val="15000"/>
                </a:schemeClr>
              </a:solidFill>
              <a:latin typeface="+mn-ea"/>
              <a:cs typeface="+mn-ea"/>
            </a:endParaRPr>
          </a:p>
        </p:txBody>
      </p:sp>
      <p:sp>
        <p:nvSpPr>
          <p:cNvPr id="12" name="矩形 11"/>
          <p:cNvSpPr/>
          <p:nvPr>
            <p:custDataLst>
              <p:tags r:id="rId6"/>
            </p:custDataLst>
          </p:nvPr>
        </p:nvSpPr>
        <p:spPr>
          <a:xfrm>
            <a:off x="5380924" y="4112267"/>
            <a:ext cx="5250533" cy="1382227"/>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600" dirty="0">
                <a:ln>
                  <a:noFill/>
                  <a:prstDash val="sysDot"/>
                </a:ln>
                <a:solidFill>
                  <a:srgbClr val="FF0000"/>
                </a:solidFill>
                <a:latin typeface="+mn-ea"/>
                <a:cs typeface="+mn-ea"/>
              </a:rPr>
              <a:t>建议每日摄入300mL及以上的奶/奶制品、500g以上新鲜蔬菜、200~350g水果,深色蔬菜占50%以上</a:t>
            </a:r>
            <a:endParaRPr lang="zh-CN" altLang="en-US" sz="1600" dirty="0">
              <a:ln>
                <a:noFill/>
                <a:prstDash val="sysDot"/>
              </a:ln>
              <a:solidFill>
                <a:srgbClr val="FF0000"/>
              </a:solidFill>
              <a:latin typeface="+mn-ea"/>
              <a:cs typeface="+mn-ea"/>
            </a:endParaRPr>
          </a:p>
        </p:txBody>
      </p:sp>
      <p:pic>
        <p:nvPicPr>
          <p:cNvPr id="14" name="图形 11"/>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4712738" y="2220655"/>
            <a:ext cx="392134" cy="392134"/>
          </a:xfrm>
          <a:prstGeom prst="rect">
            <a:avLst/>
          </a:prstGeom>
        </p:spPr>
      </p:pic>
      <p:pic>
        <p:nvPicPr>
          <p:cNvPr id="15" name="图形 18"/>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4711536" y="4112252"/>
            <a:ext cx="392134" cy="388782"/>
          </a:xfrm>
          <a:prstGeom prst="rect">
            <a:avLst/>
          </a:prstGeom>
        </p:spPr>
      </p:pic>
      <p:sp>
        <p:nvSpPr>
          <p:cNvPr id="2" name="灯片编号占位符 1"/>
          <p:cNvSpPr>
            <a:spLocks noGrp="1"/>
          </p:cNvSpPr>
          <p:nvPr>
            <p:ph type="sldNum" sz="quarter" idx="12"/>
          </p:nvPr>
        </p:nvSpPr>
        <p:spPr/>
        <p:txBody>
          <a:bodyPr/>
          <a:p>
            <a:fld id="{BE5F26B5-172A-4DC2-B0B7-181CFC56B87C}" type="slidenum">
              <a:rPr lang="zh-CN" altLang="en-US" smtClean="0"/>
            </a:fld>
            <a:endParaRPr lang="zh-CN" altLang="en-US"/>
          </a:p>
        </p:txBody>
      </p:sp>
      <p:sp>
        <p:nvSpPr>
          <p:cNvPr id="33" name="椭圆 32"/>
          <p:cNvSpPr/>
          <p:nvPr>
            <p:custDataLst>
              <p:tags r:id="rId13"/>
            </p:custDataLst>
          </p:nvPr>
        </p:nvSpPr>
        <p:spPr>
          <a:xfrm>
            <a:off x="469900" y="4551680"/>
            <a:ext cx="1762760" cy="1762760"/>
          </a:xfrm>
          <a:prstGeom prst="ellipse">
            <a:avLst/>
          </a:prstGeom>
          <a:solidFill>
            <a:schemeClr val="accent1">
              <a:lumMod val="40000"/>
              <a:lumOff val="60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mj-ea"/>
              <a:ea typeface="+mj-ea"/>
            </a:endParaRPr>
          </a:p>
        </p:txBody>
      </p:sp>
      <p:sp>
        <p:nvSpPr>
          <p:cNvPr id="34" name="椭圆 33"/>
          <p:cNvSpPr/>
          <p:nvPr>
            <p:custDataLst>
              <p:tags r:id="rId14"/>
            </p:custDataLst>
          </p:nvPr>
        </p:nvSpPr>
        <p:spPr>
          <a:xfrm>
            <a:off x="3548380" y="1490980"/>
            <a:ext cx="716280" cy="734060"/>
          </a:xfrm>
          <a:prstGeom prst="ellipse">
            <a:avLst/>
          </a:prstGeom>
          <a:solidFill>
            <a:schemeClr val="accent1">
              <a:lumMod val="40000"/>
              <a:lumOff val="60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mj-ea"/>
              <a:ea typeface="+mj-ea"/>
            </a:endParaRPr>
          </a:p>
        </p:txBody>
      </p:sp>
      <p:sp>
        <p:nvSpPr>
          <p:cNvPr id="35" name="椭圆 34"/>
          <p:cNvSpPr/>
          <p:nvPr>
            <p:custDataLst>
              <p:tags r:id="rId15"/>
            </p:custDataLst>
          </p:nvPr>
        </p:nvSpPr>
        <p:spPr>
          <a:xfrm>
            <a:off x="4264660" y="2322195"/>
            <a:ext cx="379095" cy="436880"/>
          </a:xfrm>
          <a:prstGeom prst="ellipse">
            <a:avLst/>
          </a:prstGeom>
          <a:solidFill>
            <a:schemeClr val="accent1">
              <a:lumMod val="40000"/>
              <a:lumOff val="60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mj-ea"/>
              <a:ea typeface="+mj-ea"/>
            </a:endParaRPr>
          </a:p>
        </p:txBody>
      </p:sp>
      <p:pic>
        <p:nvPicPr>
          <p:cNvPr id="36" name="图片 35"/>
          <p:cNvPicPr>
            <a:picLocks noChangeAspect="1"/>
          </p:cNvPicPr>
          <p:nvPr/>
        </p:nvPicPr>
        <p:blipFill>
          <a:blip r:embed="rId16"/>
          <a:stretch>
            <a:fillRect/>
          </a:stretch>
        </p:blipFill>
        <p:spPr>
          <a:xfrm>
            <a:off x="1085215" y="1856105"/>
            <a:ext cx="3349625" cy="3970655"/>
          </a:xfrm>
          <a:prstGeom prst="rect">
            <a:avLst/>
          </a:prstGeom>
        </p:spPr>
      </p:pic>
      <p:sp>
        <p:nvSpPr>
          <p:cNvPr id="37" name="流程图: 可选过程 36"/>
          <p:cNvSpPr/>
          <p:nvPr/>
        </p:nvSpPr>
        <p:spPr>
          <a:xfrm>
            <a:off x="4232910" y="410210"/>
            <a:ext cx="3867785" cy="611505"/>
          </a:xfrm>
          <a:prstGeom prst="flowChartAlternateProcess">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rPr>
              <a:t>高尿酸血症的食养</a:t>
            </a:r>
            <a:endParaRPr lang="zh-CN" altLang="en-US" sz="2400" b="1">
              <a:solidFill>
                <a:srgbClr val="FF0000"/>
              </a:solidFill>
            </a:endParaRPr>
          </a:p>
        </p:txBody>
      </p:sp>
      <p:sp>
        <p:nvSpPr>
          <p:cNvPr id="39" name="矩形 38"/>
          <p:cNvSpPr/>
          <p:nvPr>
            <p:custDataLst>
              <p:tags r:id="rId17"/>
            </p:custDataLst>
          </p:nvPr>
        </p:nvSpPr>
        <p:spPr>
          <a:xfrm>
            <a:off x="5011420" y="1524635"/>
            <a:ext cx="3216910" cy="302895"/>
          </a:xfrm>
          <a:prstGeom prst="rect">
            <a:avLst/>
          </a:prstGeom>
          <a:noFill/>
        </p:spPr>
        <p:txBody>
          <a:bodyPr wrap="square" lIns="0" tIns="0" rIns="0" bIns="0" rtlCol="0" anchor="b" anchorCtr="0">
            <a:noAutofit/>
          </a:bodyPr>
          <a:p>
            <a:pPr algn="l">
              <a:spcBef>
                <a:spcPct val="0"/>
              </a:spcBef>
              <a:spcAft>
                <a:spcPct val="0"/>
              </a:spcAft>
            </a:pPr>
            <a:r>
              <a:rPr lang="en-US" sz="2400" b="1">
                <a:solidFill>
                  <a:srgbClr val="002060"/>
                </a:solidFill>
                <a:latin typeface="+mn-ea"/>
                <a:cs typeface="+mn-ea"/>
              </a:rPr>
              <a:t>2、</a:t>
            </a:r>
            <a:r>
              <a:rPr lang="en-US" sz="2400" b="1">
                <a:solidFill>
                  <a:srgbClr val="002060"/>
                </a:solidFill>
                <a:latin typeface="+mn-ea"/>
                <a:cs typeface="+mn-ea"/>
                <a:sym typeface="+mn-ea"/>
              </a:rPr>
              <a:t>蔬奶充足,限制果糖</a:t>
            </a:r>
            <a:endParaRPr lang="en-US" sz="2400" b="1">
              <a:solidFill>
                <a:srgbClr val="002060"/>
              </a:solidFill>
              <a:latin typeface="+mn-ea"/>
              <a:cs typeface="+mn-ea"/>
              <a:sym typeface="+mn-ea"/>
            </a:endParaRPr>
          </a:p>
        </p:txBody>
      </p:sp>
      <p:pic>
        <p:nvPicPr>
          <p:cNvPr id="905" name="Picture 1" descr="院徽组合"/>
          <p:cNvPicPr>
            <a:picLocks noChangeAspect="1"/>
          </p:cNvPicPr>
          <p:nvPr/>
        </p:nvPicPr>
        <p:blipFill>
          <a:blip r:embed="rId18"/>
          <a:srcRect l="45333" r="44793"/>
          <a:stretch>
            <a:fillRect/>
          </a:stretch>
        </p:blipFill>
        <p:spPr>
          <a:xfrm>
            <a:off x="11052810" y="180975"/>
            <a:ext cx="964565" cy="836930"/>
          </a:xfrm>
          <a:prstGeom prst="rect">
            <a:avLst/>
          </a:prstGeom>
          <a:noFill/>
          <a:ln w="9525">
            <a:noFill/>
          </a:ln>
        </p:spPr>
      </p:pic>
    </p:spTree>
    <p:custDataLst>
      <p:tags r:id="rId19"/>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70" descr="E:/设计图片素材/7965609_带键盘的机器人手.jpg7965609_带键盘的机器人手"/>
          <p:cNvPicPr>
            <a:picLocks noChangeAspect="1"/>
          </p:cNvPicPr>
          <p:nvPr>
            <p:custDataLst>
              <p:tags r:id="rId1"/>
            </p:custDataLst>
          </p:nvPr>
        </p:nvPicPr>
        <p:blipFill>
          <a:blip r:embed="rId2"/>
          <a:srcRect l="904" r="904"/>
          <a:stretch>
            <a:fillRect/>
          </a:stretch>
        </p:blipFill>
        <p:spPr>
          <a:xfrm>
            <a:off x="6978650" y="1763395"/>
            <a:ext cx="4278630" cy="4357370"/>
          </a:xfrm>
          <a:custGeom>
            <a:avLst/>
            <a:gdLst/>
            <a:ahLst/>
            <a:cxnLst>
              <a:cxn ang="3">
                <a:pos x="hc" y="t"/>
              </a:cxn>
              <a:cxn ang="cd2">
                <a:pos x="l" y="vc"/>
              </a:cxn>
              <a:cxn ang="cd4">
                <a:pos x="hc" y="b"/>
              </a:cxn>
              <a:cxn ang="0">
                <a:pos x="r" y="vc"/>
              </a:cxn>
            </a:cxnLst>
            <a:rect l="l" t="t" r="r" b="b"/>
            <a:pathLst>
              <a:path w="6738" h="6862">
                <a:moveTo>
                  <a:pt x="0" y="0"/>
                </a:moveTo>
                <a:lnTo>
                  <a:pt x="5982" y="0"/>
                </a:lnTo>
                <a:lnTo>
                  <a:pt x="6738" y="756"/>
                </a:lnTo>
                <a:lnTo>
                  <a:pt x="6738" y="6862"/>
                </a:lnTo>
                <a:lnTo>
                  <a:pt x="756" y="6862"/>
                </a:lnTo>
                <a:lnTo>
                  <a:pt x="0" y="6106"/>
                </a:lnTo>
                <a:lnTo>
                  <a:pt x="0" y="0"/>
                </a:lnTo>
                <a:close/>
              </a:path>
            </a:pathLst>
          </a:custGeom>
          <a:ln w="6350">
            <a:solidFill>
              <a:schemeClr val="accent1">
                <a:alpha val="50000"/>
              </a:schemeClr>
            </a:solidFill>
          </a:ln>
        </p:spPr>
      </p:pic>
      <p:sp>
        <p:nvSpPr>
          <p:cNvPr id="80" name="任意多边形 79"/>
          <p:cNvSpPr/>
          <p:nvPr>
            <p:custDataLst>
              <p:tags r:id="rId3"/>
            </p:custDataLst>
          </p:nvPr>
        </p:nvSpPr>
        <p:spPr>
          <a:xfrm rot="16200000">
            <a:off x="10935018" y="5635943"/>
            <a:ext cx="908050" cy="6159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1430" h="97">
                <a:moveTo>
                  <a:pt x="0" y="97"/>
                </a:moveTo>
                <a:lnTo>
                  <a:pt x="24" y="0"/>
                </a:lnTo>
                <a:lnTo>
                  <a:pt x="101" y="0"/>
                </a:lnTo>
                <a:lnTo>
                  <a:pt x="77" y="97"/>
                </a:lnTo>
                <a:lnTo>
                  <a:pt x="0" y="97"/>
                </a:lnTo>
                <a:close/>
                <a:moveTo>
                  <a:pt x="133" y="97"/>
                </a:moveTo>
                <a:lnTo>
                  <a:pt x="157" y="0"/>
                </a:lnTo>
                <a:lnTo>
                  <a:pt x="234" y="0"/>
                </a:lnTo>
                <a:lnTo>
                  <a:pt x="210" y="97"/>
                </a:lnTo>
                <a:lnTo>
                  <a:pt x="133" y="97"/>
                </a:lnTo>
                <a:close/>
                <a:moveTo>
                  <a:pt x="266" y="97"/>
                </a:moveTo>
                <a:lnTo>
                  <a:pt x="290" y="0"/>
                </a:lnTo>
                <a:lnTo>
                  <a:pt x="367" y="0"/>
                </a:lnTo>
                <a:lnTo>
                  <a:pt x="343" y="97"/>
                </a:lnTo>
                <a:lnTo>
                  <a:pt x="266" y="97"/>
                </a:lnTo>
                <a:close/>
                <a:moveTo>
                  <a:pt x="399" y="97"/>
                </a:moveTo>
                <a:lnTo>
                  <a:pt x="423" y="0"/>
                </a:lnTo>
                <a:lnTo>
                  <a:pt x="500" y="0"/>
                </a:lnTo>
                <a:lnTo>
                  <a:pt x="476" y="97"/>
                </a:lnTo>
                <a:lnTo>
                  <a:pt x="399" y="97"/>
                </a:lnTo>
                <a:close/>
                <a:moveTo>
                  <a:pt x="532" y="97"/>
                </a:moveTo>
                <a:lnTo>
                  <a:pt x="556" y="0"/>
                </a:lnTo>
                <a:lnTo>
                  <a:pt x="633" y="0"/>
                </a:lnTo>
                <a:lnTo>
                  <a:pt x="609" y="97"/>
                </a:lnTo>
                <a:lnTo>
                  <a:pt x="532" y="97"/>
                </a:lnTo>
                <a:close/>
                <a:moveTo>
                  <a:pt x="664" y="97"/>
                </a:moveTo>
                <a:lnTo>
                  <a:pt x="688" y="0"/>
                </a:lnTo>
                <a:lnTo>
                  <a:pt x="765" y="0"/>
                </a:lnTo>
                <a:lnTo>
                  <a:pt x="741" y="97"/>
                </a:lnTo>
                <a:lnTo>
                  <a:pt x="664" y="97"/>
                </a:lnTo>
                <a:close/>
                <a:moveTo>
                  <a:pt x="797" y="97"/>
                </a:moveTo>
                <a:lnTo>
                  <a:pt x="821" y="0"/>
                </a:lnTo>
                <a:lnTo>
                  <a:pt x="898" y="0"/>
                </a:lnTo>
                <a:lnTo>
                  <a:pt x="874" y="97"/>
                </a:lnTo>
                <a:lnTo>
                  <a:pt x="797" y="97"/>
                </a:lnTo>
                <a:close/>
                <a:moveTo>
                  <a:pt x="930" y="97"/>
                </a:moveTo>
                <a:lnTo>
                  <a:pt x="954" y="0"/>
                </a:lnTo>
                <a:lnTo>
                  <a:pt x="1031" y="0"/>
                </a:lnTo>
                <a:lnTo>
                  <a:pt x="1007" y="97"/>
                </a:lnTo>
                <a:lnTo>
                  <a:pt x="930" y="97"/>
                </a:lnTo>
                <a:close/>
                <a:moveTo>
                  <a:pt x="1063" y="97"/>
                </a:moveTo>
                <a:lnTo>
                  <a:pt x="1087" y="0"/>
                </a:lnTo>
                <a:lnTo>
                  <a:pt x="1164" y="0"/>
                </a:lnTo>
                <a:lnTo>
                  <a:pt x="1140" y="97"/>
                </a:lnTo>
                <a:lnTo>
                  <a:pt x="1063" y="97"/>
                </a:lnTo>
                <a:close/>
                <a:moveTo>
                  <a:pt x="1196" y="97"/>
                </a:moveTo>
                <a:lnTo>
                  <a:pt x="1220" y="0"/>
                </a:lnTo>
                <a:lnTo>
                  <a:pt x="1297" y="0"/>
                </a:lnTo>
                <a:lnTo>
                  <a:pt x="1273" y="97"/>
                </a:lnTo>
                <a:lnTo>
                  <a:pt x="1196" y="97"/>
                </a:lnTo>
                <a:close/>
                <a:moveTo>
                  <a:pt x="1329" y="97"/>
                </a:moveTo>
                <a:lnTo>
                  <a:pt x="1353" y="0"/>
                </a:lnTo>
                <a:lnTo>
                  <a:pt x="1430" y="0"/>
                </a:lnTo>
                <a:lnTo>
                  <a:pt x="1406" y="97"/>
                </a:lnTo>
                <a:lnTo>
                  <a:pt x="1329" y="97"/>
                </a:lnTo>
                <a:close/>
              </a:path>
            </a:pathLst>
          </a:custGeom>
          <a:gradFill flip="none" rotWithShape="1">
            <a:gsLst>
              <a:gs pos="0">
                <a:schemeClr val="accent1"/>
              </a:gs>
              <a:gs pos="100000">
                <a:schemeClr val="accent1">
                  <a:alpha val="0"/>
                </a:schemeClr>
              </a:gs>
            </a:gsLst>
            <a:lin ang="0" scaled="0"/>
            <a:tileRect/>
          </a:grad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cxnSp>
        <p:nvCxnSpPr>
          <p:cNvPr id="2" name="直接连接符 1"/>
          <p:cNvCxnSpPr/>
          <p:nvPr>
            <p:custDataLst>
              <p:tags r:id="rId4"/>
            </p:custDataLst>
          </p:nvPr>
        </p:nvCxnSpPr>
        <p:spPr>
          <a:xfrm>
            <a:off x="6866255" y="5692775"/>
            <a:ext cx="473075" cy="473075"/>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6350">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55" name="直接连接符 54"/>
          <p:cNvCxnSpPr/>
          <p:nvPr>
            <p:custDataLst>
              <p:tags r:id="rId5"/>
            </p:custDataLst>
          </p:nvPr>
        </p:nvCxnSpPr>
        <p:spPr>
          <a:xfrm rot="16200000">
            <a:off x="10829925" y="2752725"/>
            <a:ext cx="1080135"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6350" cap="sq">
            <a:solidFill>
              <a:schemeClr val="accent1"/>
            </a:solidFill>
            <a:bevel/>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3" name="直接连接符 2"/>
          <p:cNvCxnSpPr/>
          <p:nvPr>
            <p:custDataLst>
              <p:tags r:id="rId6"/>
            </p:custDataLst>
          </p:nvPr>
        </p:nvCxnSpPr>
        <p:spPr>
          <a:xfrm flipH="1" flipV="1">
            <a:off x="10905490" y="1743710"/>
            <a:ext cx="464185" cy="46482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6350" cap="sq">
            <a:solidFill>
              <a:schemeClr val="accent1"/>
            </a:solidFill>
            <a:bevel/>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5" name="任意多边形: 形状 184"/>
          <p:cNvSpPr/>
          <p:nvPr>
            <p:custDataLst>
              <p:tags r:id="rId7"/>
            </p:custDataLst>
          </p:nvPr>
        </p:nvSpPr>
        <p:spPr>
          <a:xfrm flipH="1">
            <a:off x="6978650" y="1722120"/>
            <a:ext cx="972000" cy="36000"/>
          </a:xfrm>
          <a:custGeom>
            <a:avLst/>
            <a:gdLst>
              <a:gd name="connsiteX0" fmla="*/ 0 w 757056"/>
              <a:gd name="connsiteY0" fmla="*/ 0 h 126654"/>
              <a:gd name="connsiteX1" fmla="*/ 696817 w 757056"/>
              <a:gd name="connsiteY1" fmla="*/ 0 h 126654"/>
              <a:gd name="connsiteX2" fmla="*/ 757056 w 757056"/>
              <a:gd name="connsiteY2" fmla="*/ 126654 h 126654"/>
              <a:gd name="connsiteX3" fmla="*/ 0 w 757056"/>
              <a:gd name="connsiteY3" fmla="*/ 126654 h 126654"/>
            </a:gdLst>
            <a:ahLst/>
            <a:cxnLst>
              <a:cxn ang="0">
                <a:pos x="connsiteX0" y="connsiteY0"/>
              </a:cxn>
              <a:cxn ang="0">
                <a:pos x="connsiteX1" y="connsiteY1"/>
              </a:cxn>
              <a:cxn ang="0">
                <a:pos x="connsiteX2" y="connsiteY2"/>
              </a:cxn>
              <a:cxn ang="0">
                <a:pos x="connsiteX3" y="connsiteY3"/>
              </a:cxn>
            </a:cxnLst>
            <a:rect l="l" t="t" r="r" b="b"/>
            <a:pathLst>
              <a:path w="757056" h="126654">
                <a:moveTo>
                  <a:pt x="0" y="0"/>
                </a:moveTo>
                <a:lnTo>
                  <a:pt x="696817" y="0"/>
                </a:lnTo>
                <a:lnTo>
                  <a:pt x="757056" y="126654"/>
                </a:lnTo>
                <a:lnTo>
                  <a:pt x="0" y="1266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sp>
        <p:nvSpPr>
          <p:cNvPr id="60" name="任意多边形: 形状 184"/>
          <p:cNvSpPr/>
          <p:nvPr>
            <p:custDataLst>
              <p:tags r:id="rId8"/>
            </p:custDataLst>
          </p:nvPr>
        </p:nvSpPr>
        <p:spPr>
          <a:xfrm flipH="1" flipV="1">
            <a:off x="10293350" y="6121400"/>
            <a:ext cx="972000" cy="36000"/>
          </a:xfrm>
          <a:custGeom>
            <a:avLst/>
            <a:gdLst>
              <a:gd name="connsiteX0" fmla="*/ 0 w 757056"/>
              <a:gd name="connsiteY0" fmla="*/ 0 h 126654"/>
              <a:gd name="connsiteX1" fmla="*/ 696817 w 757056"/>
              <a:gd name="connsiteY1" fmla="*/ 0 h 126654"/>
              <a:gd name="connsiteX2" fmla="*/ 757056 w 757056"/>
              <a:gd name="connsiteY2" fmla="*/ 126654 h 126654"/>
              <a:gd name="connsiteX3" fmla="*/ 0 w 757056"/>
              <a:gd name="connsiteY3" fmla="*/ 126654 h 126654"/>
            </a:gdLst>
            <a:ahLst/>
            <a:cxnLst>
              <a:cxn ang="0">
                <a:pos x="connsiteX0" y="connsiteY0"/>
              </a:cxn>
              <a:cxn ang="0">
                <a:pos x="connsiteX1" y="connsiteY1"/>
              </a:cxn>
              <a:cxn ang="0">
                <a:pos x="connsiteX2" y="connsiteY2"/>
              </a:cxn>
              <a:cxn ang="0">
                <a:pos x="connsiteX3" y="connsiteY3"/>
              </a:cxn>
            </a:cxnLst>
            <a:rect l="l" t="t" r="r" b="b"/>
            <a:pathLst>
              <a:path w="757056" h="126654">
                <a:moveTo>
                  <a:pt x="0" y="0"/>
                </a:moveTo>
                <a:lnTo>
                  <a:pt x="696817" y="0"/>
                </a:lnTo>
                <a:lnTo>
                  <a:pt x="757056" y="126654"/>
                </a:lnTo>
                <a:lnTo>
                  <a:pt x="0" y="1266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sp>
        <p:nvSpPr>
          <p:cNvPr id="9" name="矩形 8"/>
          <p:cNvSpPr/>
          <p:nvPr>
            <p:custDataLst>
              <p:tags r:id="rId9"/>
            </p:custDataLst>
          </p:nvPr>
        </p:nvSpPr>
        <p:spPr>
          <a:xfrm>
            <a:off x="2207895" y="2016760"/>
            <a:ext cx="3794125" cy="1892300"/>
          </a:xfrm>
          <a:prstGeom prst="rect">
            <a:avLst/>
          </a:prstGeom>
          <a:noFill/>
        </p:spPr>
        <p:txBody>
          <a:bodyPr wrap="square" lIns="0" tIns="0" rIns="0" bIns="0" rtlCol="0" anchor="ctr" anchorCtr="0">
            <a:noAutofit/>
          </a:bodyPr>
          <a:lstStyle/>
          <a:p>
            <a:pPr>
              <a:lnSpc>
                <a:spcPct val="150000"/>
              </a:lnSpc>
              <a:spcBef>
                <a:spcPct val="0"/>
              </a:spcBef>
              <a:spcAft>
                <a:spcPct val="0"/>
              </a:spcAft>
            </a:pPr>
            <a:r>
              <a:rPr lang="zh-CN" altLang="en-US" sz="1600" dirty="0">
                <a:solidFill>
                  <a:schemeClr val="tx1">
                    <a:lumMod val="85000"/>
                    <a:lumOff val="15000"/>
                  </a:schemeClr>
                </a:solidFill>
                <a:latin typeface="+mn-ea"/>
                <a:cs typeface="+mn-ea"/>
              </a:rPr>
              <a:t>饮水可增加尿液排泄,促进尿酸排泄，饮酒则不利于尿酸控制</a:t>
            </a:r>
            <a:endParaRPr lang="zh-CN" altLang="en-US" sz="1600" dirty="0">
              <a:solidFill>
                <a:schemeClr val="tx1">
                  <a:lumMod val="85000"/>
                  <a:lumOff val="15000"/>
                </a:schemeClr>
              </a:solidFill>
              <a:latin typeface="+mn-ea"/>
              <a:cs typeface="+mn-ea"/>
            </a:endParaRPr>
          </a:p>
          <a:p>
            <a:pPr>
              <a:lnSpc>
                <a:spcPct val="150000"/>
              </a:lnSpc>
              <a:spcBef>
                <a:spcPct val="0"/>
              </a:spcBef>
              <a:spcAft>
                <a:spcPct val="0"/>
              </a:spcAft>
            </a:pPr>
            <a:r>
              <a:rPr lang="zh-CN" altLang="en-US" sz="1600" dirty="0">
                <a:solidFill>
                  <a:schemeClr val="tx1">
                    <a:lumMod val="85000"/>
                    <a:lumOff val="15000"/>
                  </a:schemeClr>
                </a:solidFill>
                <a:latin typeface="+mn-ea"/>
                <a:cs typeface="+mn-ea"/>
              </a:rPr>
              <a:t>在心、肾功能正常情况下,建议</a:t>
            </a:r>
            <a:r>
              <a:rPr lang="zh-CN" altLang="en-US" sz="1600" dirty="0">
                <a:solidFill>
                  <a:srgbClr val="FF0000"/>
                </a:solidFill>
                <a:latin typeface="+mn-ea"/>
                <a:cs typeface="+mn-ea"/>
              </a:rPr>
              <a:t>每日饮水2000~3000mL,维持2000mL以上尿量</a:t>
            </a:r>
            <a:endParaRPr lang="zh-CN" altLang="en-US" sz="1600" dirty="0">
              <a:solidFill>
                <a:schemeClr val="tx1">
                  <a:lumMod val="85000"/>
                  <a:lumOff val="15000"/>
                </a:schemeClr>
              </a:solidFill>
              <a:latin typeface="+mn-ea"/>
              <a:cs typeface="+mn-ea"/>
            </a:endParaRPr>
          </a:p>
        </p:txBody>
      </p:sp>
      <p:sp>
        <p:nvSpPr>
          <p:cNvPr id="10" name="矩形 9"/>
          <p:cNvSpPr/>
          <p:nvPr>
            <p:custDataLst>
              <p:tags r:id="rId10"/>
            </p:custDataLst>
          </p:nvPr>
        </p:nvSpPr>
        <p:spPr>
          <a:xfrm>
            <a:off x="2207895" y="4108450"/>
            <a:ext cx="3794125" cy="1678305"/>
          </a:xfrm>
          <a:prstGeom prst="rect">
            <a:avLst/>
          </a:prstGeom>
          <a:noFill/>
        </p:spPr>
        <p:txBody>
          <a:bodyPr wrap="square" lIns="0" tIns="0" rIns="0" bIns="0" rtlCol="0" anchor="ctr" anchorCtr="0">
            <a:noAutofit/>
          </a:bodyPr>
          <a:lstStyle/>
          <a:p>
            <a:pPr>
              <a:lnSpc>
                <a:spcPct val="150000"/>
              </a:lnSpc>
              <a:spcBef>
                <a:spcPct val="0"/>
              </a:spcBef>
              <a:spcAft>
                <a:spcPct val="0"/>
              </a:spcAft>
            </a:pPr>
            <a:r>
              <a:rPr lang="zh-CN" altLang="en-US" sz="1600" dirty="0">
                <a:solidFill>
                  <a:schemeClr val="tx1">
                    <a:lumMod val="85000"/>
                    <a:lumOff val="15000"/>
                  </a:schemeClr>
                </a:solidFill>
                <a:latin typeface="+mn-ea"/>
                <a:cs typeface="+mn-ea"/>
              </a:rPr>
              <a:t>优选白水，避免过量浓茶、浓咖啡、生冷饮品等，少饮或不饮酒</a:t>
            </a:r>
            <a:endParaRPr lang="zh-CN" altLang="en-US" sz="1600" dirty="0">
              <a:solidFill>
                <a:schemeClr val="tx1">
                  <a:lumMod val="85000"/>
                  <a:lumOff val="15000"/>
                </a:schemeClr>
              </a:solidFill>
              <a:latin typeface="+mn-ea"/>
              <a:cs typeface="+mn-ea"/>
            </a:endParaRPr>
          </a:p>
        </p:txBody>
      </p:sp>
      <p:cxnSp>
        <p:nvCxnSpPr>
          <p:cNvPr id="14" name="直接连接符 13"/>
          <p:cNvCxnSpPr/>
          <p:nvPr>
            <p:custDataLst>
              <p:tags r:id="rId11"/>
            </p:custDataLst>
          </p:nvPr>
        </p:nvCxnSpPr>
        <p:spPr>
          <a:xfrm flipV="1">
            <a:off x="2072689" y="3896684"/>
            <a:ext cx="3646523" cy="12185"/>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6350">
            <a:solidFill>
              <a:schemeClr val="accent1">
                <a:alpha val="60000"/>
              </a:schemeClr>
            </a:solidFill>
            <a:round/>
            <a:tailEnd type="oval"/>
          </a:ln>
          <a:effectLst/>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custDataLst>
              <p:tags r:id="rId12"/>
            </p:custDataLst>
          </p:nvPr>
        </p:nvCxnSpPr>
        <p:spPr>
          <a:xfrm flipH="1" flipV="1">
            <a:off x="1763643" y="3594839"/>
            <a:ext cx="311262" cy="314031"/>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6350">
            <a:solidFill>
              <a:schemeClr val="accent1">
                <a:alpha val="60000"/>
              </a:schemeClr>
            </a:solidFill>
            <a:round/>
          </a:ln>
          <a:effectLst/>
        </p:spPr>
        <p:style>
          <a:lnRef idx="2">
            <a:schemeClr val="accent1">
              <a:shade val="50000"/>
            </a:schemeClr>
          </a:lnRef>
          <a:fillRef idx="1">
            <a:schemeClr val="accent1"/>
          </a:fillRef>
          <a:effectRef idx="0">
            <a:schemeClr val="accent1"/>
          </a:effectRef>
          <a:fontRef idx="minor">
            <a:schemeClr val="lt1"/>
          </a:fontRef>
        </p:style>
      </p:cxnSp>
      <p:sp>
        <p:nvSpPr>
          <p:cNvPr id="16" name="六边形 15"/>
          <p:cNvSpPr/>
          <p:nvPr>
            <p:custDataLst>
              <p:tags r:id="rId13"/>
            </p:custDataLst>
          </p:nvPr>
        </p:nvSpPr>
        <p:spPr>
          <a:xfrm>
            <a:off x="1098473" y="2785669"/>
            <a:ext cx="857354" cy="740492"/>
          </a:xfrm>
          <a:prstGeom prst="hexagon">
            <a:avLst>
              <a:gd name="adj" fmla="val 31644"/>
              <a:gd name="vf" fmla="val 115470"/>
            </a:avLst>
          </a:prstGeom>
          <a:gradFill>
            <a:gsLst>
              <a:gs pos="0">
                <a:schemeClr val="accent1">
                  <a:alpha val="0"/>
                </a:schemeClr>
              </a:gs>
              <a:gs pos="100000">
                <a:schemeClr val="accent1">
                  <a:alpha val="25000"/>
                </a:schemeClr>
              </a:gs>
            </a:gsLst>
            <a:lin ang="16200000" scaled="0"/>
          </a:gra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iSans Normal" panose="00000500000000000000" charset="-122"/>
              <a:ea typeface="MiSans Normal" panose="00000500000000000000" charset="-122"/>
              <a:sym typeface="MiSans Normal" panose="00000500000000000000" charset="-122"/>
            </a:endParaRPr>
          </a:p>
        </p:txBody>
      </p:sp>
      <p:sp>
        <p:nvSpPr>
          <p:cNvPr id="18" name="等腰三角形 17"/>
          <p:cNvSpPr/>
          <p:nvPr>
            <p:custDataLst>
              <p:tags r:id="rId14"/>
            </p:custDataLst>
          </p:nvPr>
        </p:nvSpPr>
        <p:spPr>
          <a:xfrm rot="10800000" flipV="1">
            <a:off x="1487827" y="3459146"/>
            <a:ext cx="76985" cy="6701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sp>
        <p:nvSpPr>
          <p:cNvPr id="19" name="流程图: 手动操作 18"/>
          <p:cNvSpPr/>
          <p:nvPr>
            <p:custDataLst>
              <p:tags r:id="rId15"/>
            </p:custDataLst>
          </p:nvPr>
        </p:nvSpPr>
        <p:spPr>
          <a:xfrm>
            <a:off x="1379827" y="2785669"/>
            <a:ext cx="294092" cy="62031"/>
          </a:xfrm>
          <a:prstGeom prst="flowChartManualOperat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sp>
        <p:nvSpPr>
          <p:cNvPr id="20" name="任意多边形: 形状 109"/>
          <p:cNvSpPr/>
          <p:nvPr>
            <p:custDataLst>
              <p:tags r:id="rId16"/>
            </p:custDataLst>
          </p:nvPr>
        </p:nvSpPr>
        <p:spPr>
          <a:xfrm rot="10800000" flipV="1">
            <a:off x="1203704" y="2710900"/>
            <a:ext cx="251446" cy="151200"/>
          </a:xfrm>
          <a:custGeom>
            <a:avLst/>
            <a:gdLst>
              <a:gd name="connsiteX0" fmla="*/ -131 w 59230"/>
              <a:gd name="connsiteY0" fmla="*/ -324 h 8343"/>
              <a:gd name="connsiteX1" fmla="*/ 59099 w 59230"/>
              <a:gd name="connsiteY1" fmla="*/ -324 h 8343"/>
              <a:gd name="connsiteX2" fmla="*/ 59099 w 59230"/>
              <a:gd name="connsiteY2" fmla="*/ 8019 h 8343"/>
              <a:gd name="connsiteX3" fmla="*/ -131 w 59230"/>
              <a:gd name="connsiteY3" fmla="*/ 8019 h 8343"/>
            </a:gdLst>
            <a:ahLst/>
            <a:cxnLst>
              <a:cxn ang="0">
                <a:pos x="connsiteX0" y="connsiteY0"/>
              </a:cxn>
              <a:cxn ang="0">
                <a:pos x="connsiteX1" y="connsiteY1"/>
              </a:cxn>
              <a:cxn ang="0">
                <a:pos x="connsiteX2" y="connsiteY2"/>
              </a:cxn>
              <a:cxn ang="0">
                <a:pos x="connsiteX3" y="connsiteY3"/>
              </a:cxn>
            </a:cxnLst>
            <a:rect l="l" t="t" r="r" b="b"/>
            <a:pathLst>
              <a:path w="342" h="206">
                <a:moveTo>
                  <a:pt x="0" y="0"/>
                </a:moveTo>
                <a:lnTo>
                  <a:pt x="227" y="0"/>
                </a:lnTo>
                <a:lnTo>
                  <a:pt x="227" y="2"/>
                </a:lnTo>
                <a:lnTo>
                  <a:pt x="229" y="1"/>
                </a:lnTo>
                <a:lnTo>
                  <a:pt x="342" y="197"/>
                </a:lnTo>
                <a:lnTo>
                  <a:pt x="328" y="206"/>
                </a:lnTo>
                <a:lnTo>
                  <a:pt x="219" y="17"/>
                </a:lnTo>
                <a:lnTo>
                  <a:pt x="0" y="17"/>
                </a:lnTo>
                <a:lnTo>
                  <a:pt x="0" y="0"/>
                </a:lnTo>
                <a:close/>
              </a:path>
            </a:pathLst>
          </a:custGeom>
          <a:solidFill>
            <a:schemeClr val="accent1">
              <a:alpha val="60000"/>
            </a:schemeClr>
          </a:solidFill>
          <a:ln w="162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109"/>
          <p:cNvSpPr/>
          <p:nvPr>
            <p:custDataLst>
              <p:tags r:id="rId17"/>
            </p:custDataLst>
          </p:nvPr>
        </p:nvSpPr>
        <p:spPr>
          <a:xfrm rot="10800000" flipH="1">
            <a:off x="1600258" y="3450285"/>
            <a:ext cx="251446" cy="151200"/>
          </a:xfrm>
          <a:custGeom>
            <a:avLst/>
            <a:gdLst>
              <a:gd name="connsiteX0" fmla="*/ -131 w 59230"/>
              <a:gd name="connsiteY0" fmla="*/ -324 h 8343"/>
              <a:gd name="connsiteX1" fmla="*/ 59099 w 59230"/>
              <a:gd name="connsiteY1" fmla="*/ -324 h 8343"/>
              <a:gd name="connsiteX2" fmla="*/ 59099 w 59230"/>
              <a:gd name="connsiteY2" fmla="*/ 8019 h 8343"/>
              <a:gd name="connsiteX3" fmla="*/ -131 w 59230"/>
              <a:gd name="connsiteY3" fmla="*/ 8019 h 8343"/>
            </a:gdLst>
            <a:ahLst/>
            <a:cxnLst>
              <a:cxn ang="0">
                <a:pos x="connsiteX0" y="connsiteY0"/>
              </a:cxn>
              <a:cxn ang="0">
                <a:pos x="connsiteX1" y="connsiteY1"/>
              </a:cxn>
              <a:cxn ang="0">
                <a:pos x="connsiteX2" y="connsiteY2"/>
              </a:cxn>
              <a:cxn ang="0">
                <a:pos x="connsiteX3" y="connsiteY3"/>
              </a:cxn>
            </a:cxnLst>
            <a:rect l="l" t="t" r="r" b="b"/>
            <a:pathLst>
              <a:path w="342" h="206">
                <a:moveTo>
                  <a:pt x="0" y="0"/>
                </a:moveTo>
                <a:lnTo>
                  <a:pt x="227" y="0"/>
                </a:lnTo>
                <a:lnTo>
                  <a:pt x="227" y="2"/>
                </a:lnTo>
                <a:lnTo>
                  <a:pt x="229" y="1"/>
                </a:lnTo>
                <a:lnTo>
                  <a:pt x="342" y="197"/>
                </a:lnTo>
                <a:lnTo>
                  <a:pt x="328" y="206"/>
                </a:lnTo>
                <a:lnTo>
                  <a:pt x="219" y="17"/>
                </a:lnTo>
                <a:lnTo>
                  <a:pt x="0" y="17"/>
                </a:lnTo>
                <a:lnTo>
                  <a:pt x="0" y="0"/>
                </a:lnTo>
                <a:close/>
              </a:path>
            </a:pathLst>
          </a:custGeom>
          <a:solidFill>
            <a:schemeClr val="accent1">
              <a:alpha val="60000"/>
            </a:schemeClr>
          </a:solidFill>
          <a:ln w="162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1" name="图形 319" descr="343538343130363b343538383333313bcfd4cabec6f7"/>
          <p:cNvSpPr/>
          <p:nvPr>
            <p:custDataLst>
              <p:tags r:id="rId18"/>
            </p:custDataLst>
          </p:nvPr>
        </p:nvSpPr>
        <p:spPr>
          <a:xfrm>
            <a:off x="1360996" y="3011639"/>
            <a:ext cx="333415" cy="289108"/>
          </a:xfrm>
          <a:custGeom>
            <a:avLst/>
            <a:gdLst>
              <a:gd name="connsiteX0" fmla="*/ 279796 w 288289"/>
              <a:gd name="connsiteY0" fmla="*/ 113 h 249564"/>
              <a:gd name="connsiteX1" fmla="*/ 8717 w 288289"/>
              <a:gd name="connsiteY1" fmla="*/ 113 h 249564"/>
              <a:gd name="connsiteX2" fmla="*/ 111 w 288289"/>
              <a:gd name="connsiteY2" fmla="*/ 8719 h 249564"/>
              <a:gd name="connsiteX3" fmla="*/ 111 w 288289"/>
              <a:gd name="connsiteY3" fmla="*/ 184189 h 249564"/>
              <a:gd name="connsiteX4" fmla="*/ 8717 w 288289"/>
              <a:gd name="connsiteY4" fmla="*/ 192794 h 249564"/>
              <a:gd name="connsiteX5" fmla="*/ 17323 w 288289"/>
              <a:gd name="connsiteY5" fmla="*/ 184189 h 249564"/>
              <a:gd name="connsiteX6" fmla="*/ 17323 w 288289"/>
              <a:gd name="connsiteY6" fmla="*/ 152606 h 249564"/>
              <a:gd name="connsiteX7" fmla="*/ 271190 w 288289"/>
              <a:gd name="connsiteY7" fmla="*/ 152606 h 249564"/>
              <a:gd name="connsiteX8" fmla="*/ 271190 w 288289"/>
              <a:gd name="connsiteY8" fmla="*/ 175583 h 249564"/>
              <a:gd name="connsiteX9" fmla="*/ 39783 w 288289"/>
              <a:gd name="connsiteY9" fmla="*/ 175583 h 249564"/>
              <a:gd name="connsiteX10" fmla="*/ 31178 w 288289"/>
              <a:gd name="connsiteY10" fmla="*/ 184189 h 249564"/>
              <a:gd name="connsiteX11" fmla="*/ 39783 w 288289"/>
              <a:gd name="connsiteY11" fmla="*/ 192794 h 249564"/>
              <a:gd name="connsiteX12" fmla="*/ 116288 w 288289"/>
              <a:gd name="connsiteY12" fmla="*/ 192794 h 249564"/>
              <a:gd name="connsiteX13" fmla="*/ 116288 w 288289"/>
              <a:gd name="connsiteY13" fmla="*/ 232467 h 249564"/>
              <a:gd name="connsiteX14" fmla="*/ 86168 w 288289"/>
              <a:gd name="connsiteY14" fmla="*/ 232467 h 249564"/>
              <a:gd name="connsiteX15" fmla="*/ 77562 w 288289"/>
              <a:gd name="connsiteY15" fmla="*/ 241072 h 249564"/>
              <a:gd name="connsiteX16" fmla="*/ 86168 w 288289"/>
              <a:gd name="connsiteY16" fmla="*/ 249678 h 249564"/>
              <a:gd name="connsiteX17" fmla="*/ 202345 w 288289"/>
              <a:gd name="connsiteY17" fmla="*/ 249678 h 249564"/>
              <a:gd name="connsiteX18" fmla="*/ 210950 w 288289"/>
              <a:gd name="connsiteY18" fmla="*/ 241072 h 249564"/>
              <a:gd name="connsiteX19" fmla="*/ 202345 w 288289"/>
              <a:gd name="connsiteY19" fmla="*/ 232467 h 249564"/>
              <a:gd name="connsiteX20" fmla="*/ 172225 w 288289"/>
              <a:gd name="connsiteY20" fmla="*/ 232467 h 249564"/>
              <a:gd name="connsiteX21" fmla="*/ 172225 w 288289"/>
              <a:gd name="connsiteY21" fmla="*/ 212674 h 249564"/>
              <a:gd name="connsiteX22" fmla="*/ 163619 w 288289"/>
              <a:gd name="connsiteY22" fmla="*/ 204068 h 249564"/>
              <a:gd name="connsiteX23" fmla="*/ 155013 w 288289"/>
              <a:gd name="connsiteY23" fmla="*/ 212674 h 249564"/>
              <a:gd name="connsiteX24" fmla="*/ 155013 w 288289"/>
              <a:gd name="connsiteY24" fmla="*/ 232467 h 249564"/>
              <a:gd name="connsiteX25" fmla="*/ 133499 w 288289"/>
              <a:gd name="connsiteY25" fmla="*/ 232467 h 249564"/>
              <a:gd name="connsiteX26" fmla="*/ 133499 w 288289"/>
              <a:gd name="connsiteY26" fmla="*/ 192794 h 249564"/>
              <a:gd name="connsiteX27" fmla="*/ 279796 w 288289"/>
              <a:gd name="connsiteY27" fmla="*/ 192794 h 249564"/>
              <a:gd name="connsiteX28" fmla="*/ 288401 w 288289"/>
              <a:gd name="connsiteY28" fmla="*/ 184189 h 249564"/>
              <a:gd name="connsiteX29" fmla="*/ 288401 w 288289"/>
              <a:gd name="connsiteY29" fmla="*/ 8719 h 249564"/>
              <a:gd name="connsiteX30" fmla="*/ 279796 w 288289"/>
              <a:gd name="connsiteY30" fmla="*/ 113 h 249564"/>
              <a:gd name="connsiteX31" fmla="*/ 17323 w 288289"/>
              <a:gd name="connsiteY31" fmla="*/ 135395 h 249564"/>
              <a:gd name="connsiteX32" fmla="*/ 17323 w 288289"/>
              <a:gd name="connsiteY32" fmla="*/ 17325 h 249564"/>
              <a:gd name="connsiteX33" fmla="*/ 271190 w 288289"/>
              <a:gd name="connsiteY33" fmla="*/ 17325 h 249564"/>
              <a:gd name="connsiteX34" fmla="*/ 271190 w 288289"/>
              <a:gd name="connsiteY34" fmla="*/ 135395 h 249564"/>
              <a:gd name="connsiteX35" fmla="*/ 17323 w 288289"/>
              <a:gd name="connsiteY35" fmla="*/ 135395 h 24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8289" h="249564">
                <a:moveTo>
                  <a:pt x="279796" y="113"/>
                </a:moveTo>
                <a:lnTo>
                  <a:pt x="8717" y="113"/>
                </a:lnTo>
                <a:cubicBezTo>
                  <a:pt x="3964" y="113"/>
                  <a:pt x="111" y="3966"/>
                  <a:pt x="111" y="8719"/>
                </a:cubicBezTo>
                <a:lnTo>
                  <a:pt x="111" y="184189"/>
                </a:lnTo>
                <a:cubicBezTo>
                  <a:pt x="111" y="188942"/>
                  <a:pt x="3964" y="192794"/>
                  <a:pt x="8717" y="192794"/>
                </a:cubicBezTo>
                <a:cubicBezTo>
                  <a:pt x="13470" y="192794"/>
                  <a:pt x="17323" y="188942"/>
                  <a:pt x="17323" y="184189"/>
                </a:cubicBezTo>
                <a:lnTo>
                  <a:pt x="17323" y="152606"/>
                </a:lnTo>
                <a:lnTo>
                  <a:pt x="271190" y="152606"/>
                </a:lnTo>
                <a:lnTo>
                  <a:pt x="271190" y="175583"/>
                </a:lnTo>
                <a:lnTo>
                  <a:pt x="39783" y="175583"/>
                </a:lnTo>
                <a:cubicBezTo>
                  <a:pt x="35031" y="175583"/>
                  <a:pt x="31178" y="179436"/>
                  <a:pt x="31178" y="184189"/>
                </a:cubicBezTo>
                <a:cubicBezTo>
                  <a:pt x="31178" y="188942"/>
                  <a:pt x="35031" y="192794"/>
                  <a:pt x="39783" y="192794"/>
                </a:cubicBezTo>
                <a:lnTo>
                  <a:pt x="116288" y="192794"/>
                </a:lnTo>
                <a:lnTo>
                  <a:pt x="116288" y="232467"/>
                </a:lnTo>
                <a:lnTo>
                  <a:pt x="86168" y="232467"/>
                </a:lnTo>
                <a:cubicBezTo>
                  <a:pt x="81415" y="232467"/>
                  <a:pt x="77562" y="236319"/>
                  <a:pt x="77562" y="241072"/>
                </a:cubicBezTo>
                <a:cubicBezTo>
                  <a:pt x="77562" y="245825"/>
                  <a:pt x="81415" y="249678"/>
                  <a:pt x="86168" y="249678"/>
                </a:cubicBezTo>
                <a:lnTo>
                  <a:pt x="202345" y="249678"/>
                </a:lnTo>
                <a:cubicBezTo>
                  <a:pt x="207097" y="249678"/>
                  <a:pt x="210950" y="245825"/>
                  <a:pt x="210950" y="241072"/>
                </a:cubicBezTo>
                <a:cubicBezTo>
                  <a:pt x="210950" y="236319"/>
                  <a:pt x="207097" y="232467"/>
                  <a:pt x="202345" y="232467"/>
                </a:cubicBezTo>
                <a:lnTo>
                  <a:pt x="172225" y="232467"/>
                </a:lnTo>
                <a:lnTo>
                  <a:pt x="172225" y="212674"/>
                </a:lnTo>
                <a:cubicBezTo>
                  <a:pt x="172225" y="207921"/>
                  <a:pt x="168372" y="204068"/>
                  <a:pt x="163619" y="204068"/>
                </a:cubicBezTo>
                <a:cubicBezTo>
                  <a:pt x="158866" y="204068"/>
                  <a:pt x="155013" y="207921"/>
                  <a:pt x="155013" y="212674"/>
                </a:cubicBezTo>
                <a:lnTo>
                  <a:pt x="155013" y="232467"/>
                </a:lnTo>
                <a:lnTo>
                  <a:pt x="133499" y="232467"/>
                </a:lnTo>
                <a:lnTo>
                  <a:pt x="133499" y="192794"/>
                </a:lnTo>
                <a:lnTo>
                  <a:pt x="279796" y="192794"/>
                </a:lnTo>
                <a:cubicBezTo>
                  <a:pt x="284548" y="192794"/>
                  <a:pt x="288401" y="188942"/>
                  <a:pt x="288401" y="184189"/>
                </a:cubicBezTo>
                <a:lnTo>
                  <a:pt x="288401" y="8719"/>
                </a:lnTo>
                <a:cubicBezTo>
                  <a:pt x="288401" y="3966"/>
                  <a:pt x="284548" y="113"/>
                  <a:pt x="279796" y="113"/>
                </a:cubicBezTo>
                <a:moveTo>
                  <a:pt x="17323" y="135395"/>
                </a:moveTo>
                <a:lnTo>
                  <a:pt x="17323" y="17325"/>
                </a:lnTo>
                <a:lnTo>
                  <a:pt x="271190" y="17325"/>
                </a:lnTo>
                <a:lnTo>
                  <a:pt x="271190" y="135395"/>
                </a:lnTo>
                <a:lnTo>
                  <a:pt x="17323" y="135395"/>
                </a:lnTo>
              </a:path>
            </a:pathLst>
          </a:custGeom>
          <a:solidFill>
            <a:schemeClr val="accent1"/>
          </a:solidFill>
          <a:ln w="852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accent1"/>
              </a:solidFill>
            </a:endParaRPr>
          </a:p>
        </p:txBody>
      </p:sp>
      <p:sp>
        <p:nvSpPr>
          <p:cNvPr id="69" name="六边形 68"/>
          <p:cNvSpPr/>
          <p:nvPr>
            <p:custDataLst>
              <p:tags r:id="rId19"/>
            </p:custDataLst>
          </p:nvPr>
        </p:nvSpPr>
        <p:spPr>
          <a:xfrm>
            <a:off x="1098473" y="4576807"/>
            <a:ext cx="857354" cy="740492"/>
          </a:xfrm>
          <a:prstGeom prst="hexagon">
            <a:avLst>
              <a:gd name="adj" fmla="val 31644"/>
              <a:gd name="vf" fmla="val 115470"/>
            </a:avLst>
          </a:prstGeom>
          <a:gradFill>
            <a:gsLst>
              <a:gs pos="0">
                <a:schemeClr val="accent1">
                  <a:alpha val="0"/>
                </a:schemeClr>
              </a:gs>
              <a:gs pos="100000">
                <a:schemeClr val="accent1">
                  <a:alpha val="25000"/>
                </a:schemeClr>
              </a:gs>
            </a:gsLst>
            <a:lin ang="16200000" scaled="0"/>
          </a:gra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iSans Normal" panose="00000500000000000000" charset="-122"/>
              <a:ea typeface="MiSans Normal" panose="00000500000000000000" charset="-122"/>
              <a:sym typeface="MiSans Normal" panose="00000500000000000000" charset="-122"/>
            </a:endParaRPr>
          </a:p>
        </p:txBody>
      </p:sp>
      <p:sp>
        <p:nvSpPr>
          <p:cNvPr id="89" name="等腰三角形 88"/>
          <p:cNvSpPr/>
          <p:nvPr>
            <p:custDataLst>
              <p:tags r:id="rId20"/>
            </p:custDataLst>
          </p:nvPr>
        </p:nvSpPr>
        <p:spPr>
          <a:xfrm rot="10800000" flipV="1">
            <a:off x="1487827" y="5250838"/>
            <a:ext cx="76985" cy="6701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sp>
        <p:nvSpPr>
          <p:cNvPr id="90" name="流程图: 手动操作 89"/>
          <p:cNvSpPr/>
          <p:nvPr>
            <p:custDataLst>
              <p:tags r:id="rId21"/>
            </p:custDataLst>
          </p:nvPr>
        </p:nvSpPr>
        <p:spPr>
          <a:xfrm>
            <a:off x="1379827" y="4576807"/>
            <a:ext cx="294092" cy="62031"/>
          </a:xfrm>
          <a:prstGeom prst="flowChartManualOperat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sp>
        <p:nvSpPr>
          <p:cNvPr id="86" name="任意多边形: 形状 109"/>
          <p:cNvSpPr/>
          <p:nvPr>
            <p:custDataLst>
              <p:tags r:id="rId22"/>
            </p:custDataLst>
          </p:nvPr>
        </p:nvSpPr>
        <p:spPr>
          <a:xfrm rot="10800000" flipV="1">
            <a:off x="1203704" y="4502038"/>
            <a:ext cx="251446" cy="151200"/>
          </a:xfrm>
          <a:custGeom>
            <a:avLst/>
            <a:gdLst>
              <a:gd name="connsiteX0" fmla="*/ -131 w 59230"/>
              <a:gd name="connsiteY0" fmla="*/ -324 h 8343"/>
              <a:gd name="connsiteX1" fmla="*/ 59099 w 59230"/>
              <a:gd name="connsiteY1" fmla="*/ -324 h 8343"/>
              <a:gd name="connsiteX2" fmla="*/ 59099 w 59230"/>
              <a:gd name="connsiteY2" fmla="*/ 8019 h 8343"/>
              <a:gd name="connsiteX3" fmla="*/ -131 w 59230"/>
              <a:gd name="connsiteY3" fmla="*/ 8019 h 8343"/>
            </a:gdLst>
            <a:ahLst/>
            <a:cxnLst>
              <a:cxn ang="0">
                <a:pos x="connsiteX0" y="connsiteY0"/>
              </a:cxn>
              <a:cxn ang="0">
                <a:pos x="connsiteX1" y="connsiteY1"/>
              </a:cxn>
              <a:cxn ang="0">
                <a:pos x="connsiteX2" y="connsiteY2"/>
              </a:cxn>
              <a:cxn ang="0">
                <a:pos x="connsiteX3" y="connsiteY3"/>
              </a:cxn>
            </a:cxnLst>
            <a:rect l="l" t="t" r="r" b="b"/>
            <a:pathLst>
              <a:path w="342" h="206">
                <a:moveTo>
                  <a:pt x="0" y="0"/>
                </a:moveTo>
                <a:lnTo>
                  <a:pt x="227" y="0"/>
                </a:lnTo>
                <a:lnTo>
                  <a:pt x="227" y="2"/>
                </a:lnTo>
                <a:lnTo>
                  <a:pt x="229" y="1"/>
                </a:lnTo>
                <a:lnTo>
                  <a:pt x="342" y="197"/>
                </a:lnTo>
                <a:lnTo>
                  <a:pt x="328" y="206"/>
                </a:lnTo>
                <a:lnTo>
                  <a:pt x="219" y="17"/>
                </a:lnTo>
                <a:lnTo>
                  <a:pt x="0" y="17"/>
                </a:lnTo>
                <a:lnTo>
                  <a:pt x="0" y="0"/>
                </a:lnTo>
                <a:close/>
              </a:path>
            </a:pathLst>
          </a:custGeom>
          <a:solidFill>
            <a:schemeClr val="accent1">
              <a:alpha val="60000"/>
            </a:schemeClr>
          </a:solidFill>
          <a:ln w="162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4" name="任意多边形: 形状 109"/>
          <p:cNvSpPr/>
          <p:nvPr>
            <p:custDataLst>
              <p:tags r:id="rId23"/>
            </p:custDataLst>
          </p:nvPr>
        </p:nvSpPr>
        <p:spPr>
          <a:xfrm rot="10800000" flipH="1">
            <a:off x="1600258" y="5241976"/>
            <a:ext cx="251446" cy="151200"/>
          </a:xfrm>
          <a:custGeom>
            <a:avLst/>
            <a:gdLst>
              <a:gd name="connsiteX0" fmla="*/ -131 w 59230"/>
              <a:gd name="connsiteY0" fmla="*/ -324 h 8343"/>
              <a:gd name="connsiteX1" fmla="*/ 59099 w 59230"/>
              <a:gd name="connsiteY1" fmla="*/ -324 h 8343"/>
              <a:gd name="connsiteX2" fmla="*/ 59099 w 59230"/>
              <a:gd name="connsiteY2" fmla="*/ 8019 h 8343"/>
              <a:gd name="connsiteX3" fmla="*/ -131 w 59230"/>
              <a:gd name="connsiteY3" fmla="*/ 8019 h 8343"/>
            </a:gdLst>
            <a:ahLst/>
            <a:cxnLst>
              <a:cxn ang="0">
                <a:pos x="connsiteX0" y="connsiteY0"/>
              </a:cxn>
              <a:cxn ang="0">
                <a:pos x="connsiteX1" y="connsiteY1"/>
              </a:cxn>
              <a:cxn ang="0">
                <a:pos x="connsiteX2" y="connsiteY2"/>
              </a:cxn>
              <a:cxn ang="0">
                <a:pos x="connsiteX3" y="connsiteY3"/>
              </a:cxn>
            </a:cxnLst>
            <a:rect l="l" t="t" r="r" b="b"/>
            <a:pathLst>
              <a:path w="342" h="206">
                <a:moveTo>
                  <a:pt x="0" y="0"/>
                </a:moveTo>
                <a:lnTo>
                  <a:pt x="227" y="0"/>
                </a:lnTo>
                <a:lnTo>
                  <a:pt x="227" y="2"/>
                </a:lnTo>
                <a:lnTo>
                  <a:pt x="229" y="1"/>
                </a:lnTo>
                <a:lnTo>
                  <a:pt x="342" y="197"/>
                </a:lnTo>
                <a:lnTo>
                  <a:pt x="328" y="206"/>
                </a:lnTo>
                <a:lnTo>
                  <a:pt x="219" y="17"/>
                </a:lnTo>
                <a:lnTo>
                  <a:pt x="0" y="17"/>
                </a:lnTo>
                <a:lnTo>
                  <a:pt x="0" y="0"/>
                </a:lnTo>
                <a:close/>
              </a:path>
            </a:pathLst>
          </a:custGeom>
          <a:solidFill>
            <a:schemeClr val="accent1">
              <a:alpha val="60000"/>
            </a:schemeClr>
          </a:solidFill>
          <a:ln w="162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0" name="任意多边形: 形状 329"/>
          <p:cNvSpPr/>
          <p:nvPr>
            <p:custDataLst>
              <p:tags r:id="rId24"/>
            </p:custDataLst>
          </p:nvPr>
        </p:nvSpPr>
        <p:spPr>
          <a:xfrm>
            <a:off x="1360996" y="4780068"/>
            <a:ext cx="332862" cy="333969"/>
          </a:xfrm>
          <a:custGeom>
            <a:avLst/>
            <a:gdLst>
              <a:gd name="connsiteX0" fmla="*/ 17470 w 287700"/>
              <a:gd name="connsiteY0" fmla="*/ 189598 h 288402"/>
              <a:gd name="connsiteX1" fmla="*/ 29636 w 287700"/>
              <a:gd name="connsiteY1" fmla="*/ 189985 h 288402"/>
              <a:gd name="connsiteX2" fmla="*/ 29249 w 287700"/>
              <a:gd name="connsiteY2" fmla="*/ 202151 h 288402"/>
              <a:gd name="connsiteX3" fmla="*/ 17897 w 287700"/>
              <a:gd name="connsiteY3" fmla="*/ 241528 h 288402"/>
              <a:gd name="connsiteX4" fmla="*/ 46875 w 287700"/>
              <a:gd name="connsiteY4" fmla="*/ 270506 h 288402"/>
              <a:gd name="connsiteX5" fmla="*/ 86252 w 287700"/>
              <a:gd name="connsiteY5" fmla="*/ 259154 h 288402"/>
              <a:gd name="connsiteX6" fmla="*/ 137839 w 287700"/>
              <a:gd name="connsiteY6" fmla="*/ 207567 h 288402"/>
              <a:gd name="connsiteX7" fmla="*/ 150005 w 287700"/>
              <a:gd name="connsiteY7" fmla="*/ 207180 h 288402"/>
              <a:gd name="connsiteX8" fmla="*/ 150392 w 287700"/>
              <a:gd name="connsiteY8" fmla="*/ 219346 h 288402"/>
              <a:gd name="connsiteX9" fmla="*/ 98805 w 287700"/>
              <a:gd name="connsiteY9" fmla="*/ 270933 h 288402"/>
              <a:gd name="connsiteX10" fmla="*/ 42915 w 287700"/>
              <a:gd name="connsiteY10" fmla="*/ 286516 h 288402"/>
              <a:gd name="connsiteX11" fmla="*/ 1887 w 287700"/>
              <a:gd name="connsiteY11" fmla="*/ 245489 h 288402"/>
              <a:gd name="connsiteX12" fmla="*/ 17470 w 287700"/>
              <a:gd name="connsiteY12" fmla="*/ 189598 h 288402"/>
              <a:gd name="connsiteX13" fmla="*/ 42821 w 287700"/>
              <a:gd name="connsiteY13" fmla="*/ 184603 h 288402"/>
              <a:gd name="connsiteX14" fmla="*/ 42854 w 287700"/>
              <a:gd name="connsiteY14" fmla="*/ 184625 h 288402"/>
              <a:gd name="connsiteX15" fmla="*/ 42768 w 287700"/>
              <a:gd name="connsiteY15" fmla="*/ 184625 h 288402"/>
              <a:gd name="connsiteX16" fmla="*/ 126983 w 287700"/>
              <a:gd name="connsiteY16" fmla="*/ 103171 h 288402"/>
              <a:gd name="connsiteX17" fmla="*/ 167694 w 287700"/>
              <a:gd name="connsiteY17" fmla="*/ 120056 h 288402"/>
              <a:gd name="connsiteX18" fmla="*/ 167823 w 287700"/>
              <a:gd name="connsiteY18" fmla="*/ 132394 h 288402"/>
              <a:gd name="connsiteX19" fmla="*/ 155485 w 287700"/>
              <a:gd name="connsiteY19" fmla="*/ 132523 h 288402"/>
              <a:gd name="connsiteX20" fmla="*/ 98482 w 287700"/>
              <a:gd name="connsiteY20" fmla="*/ 132523 h 288402"/>
              <a:gd name="connsiteX21" fmla="*/ 48873 w 287700"/>
              <a:gd name="connsiteY21" fmla="*/ 182132 h 288402"/>
              <a:gd name="connsiteX22" fmla="*/ 42821 w 287700"/>
              <a:gd name="connsiteY22" fmla="*/ 184603 h 288402"/>
              <a:gd name="connsiteX23" fmla="*/ 34864 w 287700"/>
              <a:gd name="connsiteY23" fmla="*/ 179325 h 288402"/>
              <a:gd name="connsiteX24" fmla="*/ 36750 w 287700"/>
              <a:gd name="connsiteY24" fmla="*/ 169923 h 288402"/>
              <a:gd name="connsiteX25" fmla="*/ 86273 w 287700"/>
              <a:gd name="connsiteY25" fmla="*/ 120056 h 288402"/>
              <a:gd name="connsiteX26" fmla="*/ 126983 w 287700"/>
              <a:gd name="connsiteY26" fmla="*/ 103171 h 288402"/>
              <a:gd name="connsiteX27" fmla="*/ 230878 w 287700"/>
              <a:gd name="connsiteY27" fmla="*/ 0 h 288402"/>
              <a:gd name="connsiteX28" fmla="*/ 271546 w 287700"/>
              <a:gd name="connsiteY28" fmla="*/ 16842 h 288402"/>
              <a:gd name="connsiteX29" fmla="*/ 270858 w 287700"/>
              <a:gd name="connsiteY29" fmla="*/ 16928 h 288402"/>
              <a:gd name="connsiteX30" fmla="*/ 270858 w 287700"/>
              <a:gd name="connsiteY30" fmla="*/ 98263 h 288402"/>
              <a:gd name="connsiteX31" fmla="*/ 202076 w 287700"/>
              <a:gd name="connsiteY31" fmla="*/ 167045 h 288402"/>
              <a:gd name="connsiteX32" fmla="*/ 120741 w 287700"/>
              <a:gd name="connsiteY32" fmla="*/ 167045 h 288402"/>
              <a:gd name="connsiteX33" fmla="*/ 120870 w 287700"/>
              <a:gd name="connsiteY33" fmla="*/ 154277 h 288402"/>
              <a:gd name="connsiteX34" fmla="*/ 133638 w 287700"/>
              <a:gd name="connsiteY34" fmla="*/ 154406 h 288402"/>
              <a:gd name="connsiteX35" fmla="*/ 190641 w 287700"/>
              <a:gd name="connsiteY35" fmla="*/ 154406 h 288402"/>
              <a:gd name="connsiteX36" fmla="*/ 259423 w 287700"/>
              <a:gd name="connsiteY36" fmla="*/ 85624 h 288402"/>
              <a:gd name="connsiteX37" fmla="*/ 259466 w 287700"/>
              <a:gd name="connsiteY37" fmla="*/ 28406 h 288402"/>
              <a:gd name="connsiteX38" fmla="*/ 202248 w 287700"/>
              <a:gd name="connsiteY38" fmla="*/ 28363 h 288402"/>
              <a:gd name="connsiteX39" fmla="*/ 150059 w 287700"/>
              <a:gd name="connsiteY39" fmla="*/ 80552 h 288402"/>
              <a:gd name="connsiteX40" fmla="*/ 138387 w 287700"/>
              <a:gd name="connsiteY40" fmla="*/ 80101 h 288402"/>
              <a:gd name="connsiteX41" fmla="*/ 137936 w 287700"/>
              <a:gd name="connsiteY41" fmla="*/ 68429 h 288402"/>
              <a:gd name="connsiteX42" fmla="*/ 190211 w 287700"/>
              <a:gd name="connsiteY42" fmla="*/ 16842 h 288402"/>
              <a:gd name="connsiteX43" fmla="*/ 230878 w 287700"/>
              <a:gd name="connsiteY43" fmla="*/ 0 h 28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7700" h="288402">
                <a:moveTo>
                  <a:pt x="17470" y="189598"/>
                </a:moveTo>
                <a:cubicBezTo>
                  <a:pt x="20937" y="186345"/>
                  <a:pt x="26383" y="186518"/>
                  <a:pt x="29636" y="189985"/>
                </a:cubicBezTo>
                <a:cubicBezTo>
                  <a:pt x="32889" y="193452"/>
                  <a:pt x="32716" y="198898"/>
                  <a:pt x="29249" y="202151"/>
                </a:cubicBezTo>
                <a:cubicBezTo>
                  <a:pt x="18580" y="212232"/>
                  <a:pt x="14232" y="227315"/>
                  <a:pt x="17897" y="241528"/>
                </a:cubicBezTo>
                <a:cubicBezTo>
                  <a:pt x="21562" y="255742"/>
                  <a:pt x="32661" y="266841"/>
                  <a:pt x="46875" y="270506"/>
                </a:cubicBezTo>
                <a:cubicBezTo>
                  <a:pt x="61089" y="274172"/>
                  <a:pt x="76171" y="269823"/>
                  <a:pt x="86252" y="259154"/>
                </a:cubicBezTo>
                <a:lnTo>
                  <a:pt x="137839" y="207567"/>
                </a:lnTo>
                <a:cubicBezTo>
                  <a:pt x="141091" y="204101"/>
                  <a:pt x="146538" y="203928"/>
                  <a:pt x="150005" y="207180"/>
                </a:cubicBezTo>
                <a:cubicBezTo>
                  <a:pt x="153471" y="210433"/>
                  <a:pt x="153644" y="215880"/>
                  <a:pt x="150392" y="219346"/>
                </a:cubicBezTo>
                <a:lnTo>
                  <a:pt x="98805" y="270933"/>
                </a:lnTo>
                <a:cubicBezTo>
                  <a:pt x="84352" y="285832"/>
                  <a:pt x="62992" y="291787"/>
                  <a:pt x="42915" y="286516"/>
                </a:cubicBezTo>
                <a:cubicBezTo>
                  <a:pt x="22838" y="281245"/>
                  <a:pt x="7158" y="265565"/>
                  <a:pt x="1887" y="245489"/>
                </a:cubicBezTo>
                <a:cubicBezTo>
                  <a:pt x="-3384" y="225411"/>
                  <a:pt x="2572" y="204052"/>
                  <a:pt x="17470" y="189598"/>
                </a:cubicBezTo>
                <a:close/>
                <a:moveTo>
                  <a:pt x="42821" y="184603"/>
                </a:moveTo>
                <a:lnTo>
                  <a:pt x="42854" y="184625"/>
                </a:lnTo>
                <a:lnTo>
                  <a:pt x="42768" y="184625"/>
                </a:lnTo>
                <a:close/>
                <a:moveTo>
                  <a:pt x="126983" y="103171"/>
                </a:moveTo>
                <a:cubicBezTo>
                  <a:pt x="142257" y="103171"/>
                  <a:pt x="156903" y="109246"/>
                  <a:pt x="167694" y="120056"/>
                </a:cubicBezTo>
                <a:cubicBezTo>
                  <a:pt x="171136" y="123427"/>
                  <a:pt x="171194" y="128951"/>
                  <a:pt x="167823" y="132394"/>
                </a:cubicBezTo>
                <a:cubicBezTo>
                  <a:pt x="164451" y="135836"/>
                  <a:pt x="158927" y="135894"/>
                  <a:pt x="155485" y="132523"/>
                </a:cubicBezTo>
                <a:cubicBezTo>
                  <a:pt x="139740" y="116791"/>
                  <a:pt x="114227" y="116791"/>
                  <a:pt x="98482" y="132523"/>
                </a:cubicBezTo>
                <a:lnTo>
                  <a:pt x="48873" y="182132"/>
                </a:lnTo>
                <a:lnTo>
                  <a:pt x="42821" y="184603"/>
                </a:lnTo>
                <a:lnTo>
                  <a:pt x="34864" y="179325"/>
                </a:lnTo>
                <a:cubicBezTo>
                  <a:pt x="33524" y="176099"/>
                  <a:pt x="34270" y="172383"/>
                  <a:pt x="36750" y="169923"/>
                </a:cubicBezTo>
                <a:lnTo>
                  <a:pt x="86273" y="120056"/>
                </a:lnTo>
                <a:cubicBezTo>
                  <a:pt x="97063" y="109246"/>
                  <a:pt x="111709" y="103171"/>
                  <a:pt x="126983" y="103171"/>
                </a:cubicBezTo>
                <a:close/>
                <a:moveTo>
                  <a:pt x="230878" y="0"/>
                </a:moveTo>
                <a:cubicBezTo>
                  <a:pt x="245597" y="0"/>
                  <a:pt x="260315" y="5614"/>
                  <a:pt x="271546" y="16842"/>
                </a:cubicBezTo>
                <a:lnTo>
                  <a:pt x="270858" y="16928"/>
                </a:lnTo>
                <a:cubicBezTo>
                  <a:pt x="293314" y="39390"/>
                  <a:pt x="293314" y="75801"/>
                  <a:pt x="270858" y="98263"/>
                </a:cubicBezTo>
                <a:lnTo>
                  <a:pt x="202076" y="167045"/>
                </a:lnTo>
                <a:cubicBezTo>
                  <a:pt x="179614" y="189501"/>
                  <a:pt x="143203" y="189501"/>
                  <a:pt x="120741" y="167045"/>
                </a:cubicBezTo>
                <a:cubicBezTo>
                  <a:pt x="117251" y="163484"/>
                  <a:pt x="117309" y="157767"/>
                  <a:pt x="120870" y="154277"/>
                </a:cubicBezTo>
                <a:cubicBezTo>
                  <a:pt x="124431" y="150787"/>
                  <a:pt x="130148" y="150845"/>
                  <a:pt x="133638" y="154406"/>
                </a:cubicBezTo>
                <a:cubicBezTo>
                  <a:pt x="149383" y="170138"/>
                  <a:pt x="174896" y="170138"/>
                  <a:pt x="190641" y="154406"/>
                </a:cubicBezTo>
                <a:lnTo>
                  <a:pt x="259423" y="85624"/>
                </a:lnTo>
                <a:cubicBezTo>
                  <a:pt x="275235" y="69836"/>
                  <a:pt x="275254" y="44218"/>
                  <a:pt x="259466" y="28406"/>
                </a:cubicBezTo>
                <a:cubicBezTo>
                  <a:pt x="243678" y="12594"/>
                  <a:pt x="218060" y="12575"/>
                  <a:pt x="202248" y="28363"/>
                </a:cubicBezTo>
                <a:lnTo>
                  <a:pt x="150059" y="80552"/>
                </a:lnTo>
                <a:cubicBezTo>
                  <a:pt x="146648" y="83473"/>
                  <a:pt x="141563" y="83276"/>
                  <a:pt x="138387" y="80101"/>
                </a:cubicBezTo>
                <a:cubicBezTo>
                  <a:pt x="135212" y="76925"/>
                  <a:pt x="135015" y="71840"/>
                  <a:pt x="137936" y="68429"/>
                </a:cubicBezTo>
                <a:lnTo>
                  <a:pt x="190211" y="16842"/>
                </a:lnTo>
                <a:cubicBezTo>
                  <a:pt x="201442" y="5614"/>
                  <a:pt x="216160" y="0"/>
                  <a:pt x="230878" y="0"/>
                </a:cubicBezTo>
                <a:close/>
              </a:path>
            </a:pathLst>
          </a:custGeom>
          <a:solidFill>
            <a:schemeClr val="accent1"/>
          </a:solidFill>
          <a:ln w="85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cxnSp>
        <p:nvCxnSpPr>
          <p:cNvPr id="25" name="直接连接符 24"/>
          <p:cNvCxnSpPr/>
          <p:nvPr>
            <p:custDataLst>
              <p:tags r:id="rId25"/>
            </p:custDataLst>
          </p:nvPr>
        </p:nvCxnSpPr>
        <p:spPr>
          <a:xfrm flipV="1">
            <a:off x="2072689" y="5675638"/>
            <a:ext cx="3646523" cy="12185"/>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6350">
            <a:solidFill>
              <a:schemeClr val="accent1">
                <a:alpha val="60000"/>
              </a:schemeClr>
            </a:solidFill>
            <a:round/>
            <a:tailEnd type="oval"/>
          </a:ln>
          <a:effectLst/>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p:cNvCxnSpPr/>
          <p:nvPr>
            <p:custDataLst>
              <p:tags r:id="rId26"/>
            </p:custDataLst>
          </p:nvPr>
        </p:nvCxnSpPr>
        <p:spPr>
          <a:xfrm flipH="1" flipV="1">
            <a:off x="1763643" y="5373792"/>
            <a:ext cx="311262" cy="314031"/>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6350">
            <a:solidFill>
              <a:schemeClr val="accent1">
                <a:alpha val="60000"/>
              </a:schemeClr>
            </a:solidFill>
            <a:round/>
          </a:ln>
          <a:effectLst/>
        </p:spPr>
        <p:style>
          <a:lnRef idx="2">
            <a:schemeClr val="accent1">
              <a:shade val="50000"/>
            </a:schemeClr>
          </a:lnRef>
          <a:fillRef idx="1">
            <a:schemeClr val="accent1"/>
          </a:fillRef>
          <a:effectRef idx="0">
            <a:schemeClr val="accent1"/>
          </a:effectRef>
          <a:fontRef idx="minor">
            <a:schemeClr val="lt1"/>
          </a:fontRef>
        </p:style>
      </p:cxnSp>
      <p:sp>
        <p:nvSpPr>
          <p:cNvPr id="4" name="灯片编号占位符 3"/>
          <p:cNvSpPr>
            <a:spLocks noGrp="1"/>
          </p:cNvSpPr>
          <p:nvPr>
            <p:ph type="sldNum" sz="quarter" idx="12"/>
          </p:nvPr>
        </p:nvSpPr>
        <p:spPr/>
        <p:txBody>
          <a:bodyPr/>
          <a:p>
            <a:fld id="{BE5F26B5-172A-4DC2-B0B7-181CFC56B87C}" type="slidenum">
              <a:rPr lang="zh-CN" altLang="en-US" smtClean="0"/>
            </a:fld>
            <a:endParaRPr lang="zh-CN" altLang="en-US"/>
          </a:p>
        </p:txBody>
      </p:sp>
      <p:sp>
        <p:nvSpPr>
          <p:cNvPr id="37" name="流程图: 可选过程 36"/>
          <p:cNvSpPr/>
          <p:nvPr/>
        </p:nvSpPr>
        <p:spPr>
          <a:xfrm>
            <a:off x="4232910" y="410210"/>
            <a:ext cx="3867785" cy="611505"/>
          </a:xfrm>
          <a:prstGeom prst="flowChartAlternateProcess">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rPr>
              <a:t>高尿酸血症的食养</a:t>
            </a:r>
            <a:endParaRPr lang="zh-CN" altLang="en-US" sz="2400" b="1">
              <a:solidFill>
                <a:srgbClr val="FF0000"/>
              </a:solidFill>
            </a:endParaRPr>
          </a:p>
        </p:txBody>
      </p:sp>
      <p:sp>
        <p:nvSpPr>
          <p:cNvPr id="39" name="矩形 38"/>
          <p:cNvSpPr/>
          <p:nvPr>
            <p:custDataLst>
              <p:tags r:id="rId27"/>
            </p:custDataLst>
          </p:nvPr>
        </p:nvSpPr>
        <p:spPr>
          <a:xfrm>
            <a:off x="2450465" y="1443990"/>
            <a:ext cx="3551555" cy="302895"/>
          </a:xfrm>
          <a:prstGeom prst="rect">
            <a:avLst/>
          </a:prstGeom>
          <a:noFill/>
        </p:spPr>
        <p:txBody>
          <a:bodyPr wrap="square" lIns="0" tIns="0" rIns="0" bIns="0" rtlCol="0" anchor="b" anchorCtr="0">
            <a:noAutofit/>
          </a:bodyPr>
          <a:p>
            <a:pPr algn="l">
              <a:spcBef>
                <a:spcPct val="0"/>
              </a:spcBef>
              <a:spcAft>
                <a:spcPct val="0"/>
              </a:spcAft>
            </a:pPr>
            <a:r>
              <a:rPr lang="en-US" sz="2400" b="1">
                <a:solidFill>
                  <a:srgbClr val="002060"/>
                </a:solidFill>
                <a:latin typeface="+mn-ea"/>
                <a:cs typeface="+mn-ea"/>
              </a:rPr>
              <a:t>3、</a:t>
            </a:r>
            <a:r>
              <a:rPr lang="en-US" sz="2400" b="1">
                <a:solidFill>
                  <a:srgbClr val="002060"/>
                </a:solidFill>
                <a:latin typeface="+mn-ea"/>
                <a:cs typeface="+mn-ea"/>
                <a:sym typeface="+mn-ea"/>
              </a:rPr>
              <a:t>足量饮水，限制饮酒</a:t>
            </a:r>
            <a:endParaRPr lang="en-US" sz="2400" b="1">
              <a:solidFill>
                <a:srgbClr val="002060"/>
              </a:solidFill>
              <a:latin typeface="+mn-ea"/>
              <a:cs typeface="+mn-ea"/>
              <a:sym typeface="+mn-ea"/>
            </a:endParaRPr>
          </a:p>
        </p:txBody>
      </p:sp>
      <p:pic>
        <p:nvPicPr>
          <p:cNvPr id="905" name="Picture 1" descr="院徽组合"/>
          <p:cNvPicPr>
            <a:picLocks noChangeAspect="1"/>
          </p:cNvPicPr>
          <p:nvPr/>
        </p:nvPicPr>
        <p:blipFill>
          <a:blip r:embed="rId28"/>
          <a:srcRect l="45333" r="44793"/>
          <a:stretch>
            <a:fillRect/>
          </a:stretch>
        </p:blipFill>
        <p:spPr>
          <a:xfrm>
            <a:off x="11052810" y="180975"/>
            <a:ext cx="964565" cy="836930"/>
          </a:xfrm>
          <a:prstGeom prst="rect">
            <a:avLst/>
          </a:prstGeom>
          <a:noFill/>
          <a:ln w="9525">
            <a:noFill/>
          </a:ln>
        </p:spPr>
      </p:pic>
    </p:spTree>
    <p:custDataLst>
      <p:tags r:id="rId29"/>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spect="1"/>
          </p:cNvSpPr>
          <p:nvPr>
            <p:custDataLst>
              <p:tags r:id="rId1"/>
            </p:custDataLst>
          </p:nvPr>
        </p:nvSpPr>
        <p:spPr>
          <a:xfrm rot="2700000">
            <a:off x="1037590" y="1758950"/>
            <a:ext cx="4145915" cy="4145915"/>
          </a:xfrm>
          <a:prstGeom prst="rect">
            <a:avLst/>
          </a:prstGeom>
          <a:noFill/>
          <a:ln w="9525">
            <a:solidFill>
              <a:schemeClr val="accent1">
                <a:alpha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mn-ea"/>
            </a:endParaRPr>
          </a:p>
        </p:txBody>
      </p:sp>
      <p:pic>
        <p:nvPicPr>
          <p:cNvPr id="9" name="图片 8"/>
          <p:cNvPicPr>
            <a:picLocks noChangeAspect="1"/>
          </p:cNvPicPr>
          <p:nvPr>
            <p:custDataLst>
              <p:tags r:id="rId2"/>
            </p:custDataLst>
          </p:nvPr>
        </p:nvPicPr>
        <p:blipFill>
          <a:blip r:embed="rId3"/>
          <a:srcRect l="4667" r="4667"/>
          <a:stretch>
            <a:fillRect/>
          </a:stretch>
        </p:blipFill>
        <p:spPr>
          <a:xfrm>
            <a:off x="1033145" y="1061085"/>
            <a:ext cx="4215130" cy="5400675"/>
          </a:xfrm>
          <a:custGeom>
            <a:avLst/>
            <a:gdLst>
              <a:gd name="connsiteX0" fmla="*/ 0 w 3534410"/>
              <a:gd name="connsiteY0" fmla="*/ 0 h 3534410"/>
              <a:gd name="connsiteX1" fmla="*/ 3534410 w 3534410"/>
              <a:gd name="connsiteY1" fmla="*/ 0 h 3534410"/>
              <a:gd name="connsiteX2" fmla="*/ 3534410 w 3534410"/>
              <a:gd name="connsiteY2" fmla="*/ 3534410 h 3534410"/>
              <a:gd name="connsiteX3" fmla="*/ 0 w 3534410"/>
              <a:gd name="connsiteY3" fmla="*/ 3534410 h 3534410"/>
            </a:gdLst>
            <a:ahLst/>
            <a:cxnLst>
              <a:cxn ang="0">
                <a:pos x="connsiteX0" y="connsiteY0"/>
              </a:cxn>
              <a:cxn ang="0">
                <a:pos x="connsiteX1" y="connsiteY1"/>
              </a:cxn>
              <a:cxn ang="0">
                <a:pos x="connsiteX2" y="connsiteY2"/>
              </a:cxn>
              <a:cxn ang="0">
                <a:pos x="connsiteX3" y="connsiteY3"/>
              </a:cxn>
            </a:cxnLst>
            <a:rect l="l" t="t" r="r" b="b"/>
            <a:pathLst>
              <a:path w="3534410" h="3534410">
                <a:moveTo>
                  <a:pt x="0" y="0"/>
                </a:moveTo>
                <a:lnTo>
                  <a:pt x="3534410" y="0"/>
                </a:lnTo>
                <a:lnTo>
                  <a:pt x="3534410" y="3534410"/>
                </a:lnTo>
                <a:lnTo>
                  <a:pt x="0" y="3534410"/>
                </a:lnTo>
                <a:close/>
              </a:path>
            </a:pathLst>
          </a:custGeom>
          <a:solidFill>
            <a:schemeClr val="accent1"/>
          </a:solidFill>
          <a:ln w="12700">
            <a:solidFill>
              <a:schemeClr val="accent1">
                <a:alpha val="50000"/>
              </a:schemeClr>
            </a:solidFill>
          </a:ln>
        </p:spPr>
      </p:pic>
      <p:sp>
        <p:nvSpPr>
          <p:cNvPr id="6" name="文本框 5"/>
          <p:cNvSpPr txBox="1"/>
          <p:nvPr>
            <p:custDataLst>
              <p:tags r:id="rId4"/>
            </p:custDataLst>
          </p:nvPr>
        </p:nvSpPr>
        <p:spPr>
          <a:xfrm>
            <a:off x="6406515" y="3409315"/>
            <a:ext cx="4748530" cy="1176655"/>
          </a:xfrm>
          <a:prstGeom prst="rect">
            <a:avLst/>
          </a:prstGeom>
          <a:noFill/>
        </p:spPr>
        <p:txBody>
          <a:bodyPr wrap="square" lIns="0" tIns="0" rIns="0" bIns="0" rtlCol="0">
            <a:noAutofit/>
          </a:bodyPr>
          <a:lstStyle>
            <a:defPPr>
              <a:defRPr lang="en-US"/>
            </a:defPPr>
            <a:lvl1pPr>
              <a:defRPr sz="900">
                <a:solidFill>
                  <a:schemeClr val="tx1">
                    <a:lumMod val="75000"/>
                    <a:lumOff val="25000"/>
                  </a:schemeClr>
                </a:solidFill>
                <a:latin typeface="+mn-ea"/>
                <a:cs typeface="汉仪旗黑-50S" panose="00020600040101010101" charset="-122"/>
              </a:defRPr>
            </a:lvl1pPr>
          </a:lstStyle>
          <a:p>
            <a:pPr>
              <a:lnSpc>
                <a:spcPct val="150000"/>
              </a:lnSpc>
            </a:pPr>
            <a:r>
              <a:rPr lang="en-US" altLang="zh-CN" sz="1600" kern="0" dirty="0">
                <a:ln>
                  <a:noFill/>
                  <a:prstDash val="sysDot"/>
                </a:ln>
                <a:solidFill>
                  <a:schemeClr val="tx1">
                    <a:lumMod val="85000"/>
                    <a:lumOff val="15000"/>
                  </a:schemeClr>
                </a:solidFill>
                <a:sym typeface="+mn-ea"/>
              </a:rPr>
              <a:t>        </a:t>
            </a:r>
            <a:r>
              <a:rPr lang="zh-CN" altLang="en-US" sz="1600" kern="0" dirty="0">
                <a:ln>
                  <a:noFill/>
                  <a:prstDash val="sysDot"/>
                </a:ln>
                <a:solidFill>
                  <a:schemeClr val="tx1">
                    <a:lumMod val="85000"/>
                    <a:lumOff val="15000"/>
                  </a:schemeClr>
                </a:solidFill>
                <a:sym typeface="+mn-ea"/>
              </a:rPr>
              <a:t>减少油炸、煎、卤等烹饪</a:t>
            </a:r>
            <a:endParaRPr lang="zh-CN" altLang="en-US" sz="1600" kern="0" dirty="0">
              <a:ln>
                <a:noFill/>
                <a:prstDash val="sysDot"/>
              </a:ln>
              <a:solidFill>
                <a:schemeClr val="tx1">
                  <a:lumMod val="85000"/>
                  <a:lumOff val="15000"/>
                </a:schemeClr>
              </a:solidFill>
              <a:sym typeface="+mn-ea"/>
            </a:endParaRPr>
          </a:p>
          <a:p>
            <a:pPr>
              <a:lnSpc>
                <a:spcPct val="150000"/>
              </a:lnSpc>
            </a:pPr>
            <a:r>
              <a:rPr lang="zh-CN" altLang="en-US" sz="1600" kern="0" dirty="0">
                <a:ln>
                  <a:noFill/>
                  <a:prstDash val="sysDot"/>
                </a:ln>
                <a:solidFill>
                  <a:schemeClr val="tx1">
                    <a:lumMod val="85000"/>
                    <a:lumOff val="15000"/>
                  </a:schemeClr>
                </a:solidFill>
                <a:sym typeface="+mn-ea"/>
              </a:rPr>
              <a:t> </a:t>
            </a:r>
            <a:r>
              <a:rPr lang="en-US" altLang="zh-CN" sz="1600" kern="0" dirty="0">
                <a:ln>
                  <a:noFill/>
                  <a:prstDash val="sysDot"/>
                </a:ln>
                <a:solidFill>
                  <a:schemeClr val="tx1">
                    <a:lumMod val="85000"/>
                    <a:lumOff val="15000"/>
                  </a:schemeClr>
                </a:solidFill>
                <a:sym typeface="+mn-ea"/>
              </a:rPr>
              <a:t>       </a:t>
            </a:r>
            <a:r>
              <a:rPr lang="zh-CN" altLang="en-US" sz="1600" kern="0" dirty="0">
                <a:ln>
                  <a:noFill/>
                  <a:prstDash val="sysDot"/>
                </a:ln>
                <a:solidFill>
                  <a:schemeClr val="tx1">
                    <a:lumMod val="85000"/>
                    <a:lumOff val="15000"/>
                  </a:schemeClr>
                </a:solidFill>
                <a:sym typeface="+mn-ea"/>
              </a:rPr>
              <a:t>肉类汆煮后食用，</a:t>
            </a:r>
            <a:r>
              <a:rPr lang="zh-CN" altLang="en-US" sz="1600" kern="0" dirty="0">
                <a:ln>
                  <a:noFill/>
                  <a:prstDash val="sysDot"/>
                </a:ln>
                <a:solidFill>
                  <a:srgbClr val="FF0000"/>
                </a:solidFill>
                <a:sym typeface="+mn-ea"/>
              </a:rPr>
              <a:t>少喝汤</a:t>
            </a:r>
            <a:endParaRPr lang="zh-CN" altLang="en-US" sz="1600" kern="0" dirty="0">
              <a:ln>
                <a:noFill/>
                <a:prstDash val="sysDot"/>
              </a:ln>
              <a:solidFill>
                <a:schemeClr val="tx1">
                  <a:lumMod val="85000"/>
                  <a:lumOff val="15000"/>
                </a:schemeClr>
              </a:solidFill>
              <a:sym typeface="+mn-ea"/>
            </a:endParaRPr>
          </a:p>
          <a:p>
            <a:pPr>
              <a:lnSpc>
                <a:spcPct val="150000"/>
              </a:lnSpc>
            </a:pPr>
            <a:r>
              <a:rPr lang="en-US" altLang="zh-CN" sz="1600" kern="0" dirty="0">
                <a:ln>
                  <a:noFill/>
                  <a:prstDash val="sysDot"/>
                </a:ln>
                <a:solidFill>
                  <a:schemeClr val="tx1">
                    <a:lumMod val="85000"/>
                    <a:lumOff val="15000"/>
                  </a:schemeClr>
                </a:solidFill>
                <a:sym typeface="+mn-ea"/>
              </a:rPr>
              <a:t>        </a:t>
            </a:r>
            <a:r>
              <a:rPr lang="zh-CN" altLang="en-US" sz="1600" kern="0" dirty="0">
                <a:ln>
                  <a:noFill/>
                  <a:prstDash val="sysDot"/>
                </a:ln>
                <a:solidFill>
                  <a:schemeClr val="tx1">
                    <a:lumMod val="85000"/>
                    <a:lumOff val="15000"/>
                  </a:schemeClr>
                </a:solidFill>
                <a:sym typeface="+mn-ea"/>
              </a:rPr>
              <a:t>少吃腊制、腌制、熏制的肉类及生冷食品等</a:t>
            </a:r>
            <a:endParaRPr lang="zh-CN" altLang="en-US" sz="1600" kern="0" dirty="0">
              <a:ln>
                <a:noFill/>
                <a:prstDash val="sysDot"/>
              </a:ln>
              <a:solidFill>
                <a:schemeClr val="tx1">
                  <a:lumMod val="85000"/>
                  <a:lumOff val="15000"/>
                </a:schemeClr>
              </a:solidFill>
              <a:sym typeface="+mn-ea"/>
            </a:endParaRPr>
          </a:p>
        </p:txBody>
      </p:sp>
      <p:sp>
        <p:nvSpPr>
          <p:cNvPr id="7" name="文本框 6"/>
          <p:cNvSpPr txBox="1"/>
          <p:nvPr>
            <p:custDataLst>
              <p:tags r:id="rId5"/>
            </p:custDataLst>
          </p:nvPr>
        </p:nvSpPr>
        <p:spPr>
          <a:xfrm>
            <a:off x="6406515" y="2612390"/>
            <a:ext cx="4748530" cy="815975"/>
          </a:xfrm>
          <a:prstGeom prst="rect">
            <a:avLst/>
          </a:prstGeom>
          <a:noFill/>
        </p:spPr>
        <p:txBody>
          <a:bodyPr wrap="square" lIns="0" tIns="0" rIns="0" bIns="0" rtlCol="0">
            <a:noAutofit/>
          </a:bodyPr>
          <a:lstStyle>
            <a:defPPr>
              <a:defRPr lang="en-US"/>
            </a:defPPr>
            <a:lvl1pPr>
              <a:defRPr sz="900">
                <a:solidFill>
                  <a:schemeClr val="tx1">
                    <a:lumMod val="75000"/>
                    <a:lumOff val="25000"/>
                  </a:schemeClr>
                </a:solidFill>
                <a:latin typeface="+mn-ea"/>
                <a:cs typeface="汉仪旗黑-50S" panose="00020600040101010101" charset="-122"/>
              </a:defRPr>
            </a:lvl1pPr>
          </a:lstStyle>
          <a:p>
            <a:pPr>
              <a:lnSpc>
                <a:spcPct val="150000"/>
              </a:lnSpc>
            </a:pPr>
            <a:r>
              <a:rPr lang="en-US" altLang="zh-CN" sz="1600" kern="0" dirty="0">
                <a:ln>
                  <a:noFill/>
                  <a:prstDash val="sysDot"/>
                </a:ln>
                <a:solidFill>
                  <a:schemeClr val="tx1">
                    <a:lumMod val="85000"/>
                    <a:lumOff val="15000"/>
                  </a:schemeClr>
                </a:solidFill>
                <a:sym typeface="+mn-ea"/>
              </a:rPr>
              <a:t>    </a:t>
            </a:r>
            <a:r>
              <a:rPr lang="zh-CN" altLang="en-US" sz="1600" kern="0" dirty="0">
                <a:ln>
                  <a:noFill/>
                  <a:prstDash val="sysDot"/>
                </a:ln>
                <a:solidFill>
                  <a:schemeClr val="tx1">
                    <a:lumMod val="85000"/>
                    <a:lumOff val="15000"/>
                  </a:schemeClr>
                </a:solidFill>
                <a:sym typeface="+mn-ea"/>
              </a:rPr>
              <a:t>高盐高油、腌制、生冷等膳食不利于控制尿酸：</a:t>
            </a:r>
            <a:endParaRPr lang="zh-CN" altLang="en-US" sz="1600" kern="0" dirty="0">
              <a:ln>
                <a:noFill/>
                <a:prstDash val="sysDot"/>
              </a:ln>
              <a:solidFill>
                <a:schemeClr val="tx1">
                  <a:lumMod val="85000"/>
                  <a:lumOff val="15000"/>
                </a:schemeClr>
              </a:solidFill>
              <a:sym typeface="+mn-ea"/>
            </a:endParaRPr>
          </a:p>
          <a:p>
            <a:pPr>
              <a:lnSpc>
                <a:spcPct val="150000"/>
              </a:lnSpc>
            </a:pPr>
            <a:r>
              <a:rPr lang="zh-CN" altLang="en-US" sz="1600" kern="0" dirty="0">
                <a:ln>
                  <a:noFill/>
                  <a:prstDash val="sysDot"/>
                </a:ln>
                <a:solidFill>
                  <a:schemeClr val="tx1">
                    <a:lumMod val="85000"/>
                    <a:lumOff val="15000"/>
                  </a:schemeClr>
                </a:solidFill>
                <a:sym typeface="+mn-ea"/>
              </a:rPr>
              <a:t> </a:t>
            </a:r>
            <a:r>
              <a:rPr lang="en-US" altLang="zh-CN" sz="1600" kern="0" dirty="0">
                <a:ln>
                  <a:noFill/>
                  <a:prstDash val="sysDot"/>
                </a:ln>
                <a:solidFill>
                  <a:schemeClr val="tx1">
                    <a:lumMod val="85000"/>
                    <a:lumOff val="15000"/>
                  </a:schemeClr>
                </a:solidFill>
                <a:sym typeface="+mn-ea"/>
              </a:rPr>
              <a:t>       </a:t>
            </a:r>
            <a:r>
              <a:rPr lang="zh-CN" altLang="en-US" sz="1600" kern="0" dirty="0">
                <a:ln>
                  <a:noFill/>
                  <a:prstDash val="sysDot"/>
                </a:ln>
                <a:solidFill>
                  <a:srgbClr val="FF0000"/>
                </a:solidFill>
                <a:sym typeface="+mn-ea"/>
              </a:rPr>
              <a:t>建议每日摄入食盐5g以下、烹调油25~30g以下</a:t>
            </a:r>
            <a:endParaRPr lang="zh-CN" altLang="en-US" sz="1600" kern="0" dirty="0">
              <a:ln>
                <a:noFill/>
                <a:prstDash val="sysDot"/>
              </a:ln>
              <a:solidFill>
                <a:srgbClr val="FF0000"/>
              </a:solidFill>
              <a:sym typeface="+mn-ea"/>
            </a:endParaRPr>
          </a:p>
        </p:txBody>
      </p:sp>
      <p:sp>
        <p:nvSpPr>
          <p:cNvPr id="2" name="灯片编号占位符 1"/>
          <p:cNvSpPr>
            <a:spLocks noGrp="1"/>
          </p:cNvSpPr>
          <p:nvPr>
            <p:ph type="sldNum" sz="quarter" idx="12"/>
          </p:nvPr>
        </p:nvSpPr>
        <p:spPr/>
        <p:txBody>
          <a:bodyPr/>
          <a:p>
            <a:fld id="{BE5F26B5-172A-4DC2-B0B7-181CFC56B87C}" type="slidenum">
              <a:rPr lang="zh-CN" altLang="en-US" smtClean="0"/>
            </a:fld>
            <a:endParaRPr lang="zh-CN" altLang="en-US"/>
          </a:p>
        </p:txBody>
      </p:sp>
      <p:sp>
        <p:nvSpPr>
          <p:cNvPr id="37" name="流程图: 可选过程 36"/>
          <p:cNvSpPr/>
          <p:nvPr/>
        </p:nvSpPr>
        <p:spPr>
          <a:xfrm>
            <a:off x="4232910" y="410210"/>
            <a:ext cx="3867785" cy="611505"/>
          </a:xfrm>
          <a:prstGeom prst="flowChartAlternateProcess">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rPr>
              <a:t>高尿酸血症的食养</a:t>
            </a:r>
            <a:endParaRPr lang="zh-CN" altLang="en-US" sz="2400" b="1">
              <a:solidFill>
                <a:srgbClr val="FF0000"/>
              </a:solidFill>
            </a:endParaRPr>
          </a:p>
        </p:txBody>
      </p:sp>
      <p:sp>
        <p:nvSpPr>
          <p:cNvPr id="39" name="矩形 38"/>
          <p:cNvSpPr/>
          <p:nvPr>
            <p:custDataLst>
              <p:tags r:id="rId6"/>
            </p:custDataLst>
          </p:nvPr>
        </p:nvSpPr>
        <p:spPr>
          <a:xfrm>
            <a:off x="5601335" y="1238885"/>
            <a:ext cx="4113530" cy="643890"/>
          </a:xfrm>
          <a:prstGeom prst="rect">
            <a:avLst/>
          </a:prstGeom>
          <a:noFill/>
        </p:spPr>
        <p:txBody>
          <a:bodyPr wrap="square" lIns="0" tIns="0" rIns="0" bIns="0" rtlCol="0" anchor="b" anchorCtr="0">
            <a:noAutofit/>
          </a:bodyPr>
          <a:p>
            <a:pPr algn="l">
              <a:spcBef>
                <a:spcPct val="0"/>
              </a:spcBef>
              <a:spcAft>
                <a:spcPct val="0"/>
              </a:spcAft>
            </a:pPr>
            <a:r>
              <a:rPr lang="en-US" sz="2400" b="1">
                <a:solidFill>
                  <a:srgbClr val="002060"/>
                </a:solidFill>
                <a:latin typeface="+mn-ea"/>
                <a:cs typeface="+mn-ea"/>
              </a:rPr>
              <a:t>4、</a:t>
            </a:r>
            <a:r>
              <a:rPr lang="en-US" sz="2400" b="1">
                <a:solidFill>
                  <a:srgbClr val="002060"/>
                </a:solidFill>
                <a:latin typeface="+mn-ea"/>
                <a:cs typeface="+mn-ea"/>
                <a:sym typeface="+mn-ea"/>
              </a:rPr>
              <a:t>科学烹饪，少食生冷</a:t>
            </a:r>
            <a:endParaRPr lang="en-US" sz="2400" b="1">
              <a:solidFill>
                <a:srgbClr val="002060"/>
              </a:solidFill>
              <a:latin typeface="+mn-ea"/>
              <a:cs typeface="+mn-ea"/>
              <a:sym typeface="+mn-ea"/>
            </a:endParaRPr>
          </a:p>
        </p:txBody>
      </p:sp>
      <p:sp>
        <p:nvSpPr>
          <p:cNvPr id="3" name="文本框 2"/>
          <p:cNvSpPr txBox="1"/>
          <p:nvPr/>
        </p:nvSpPr>
        <p:spPr>
          <a:xfrm>
            <a:off x="5248275" y="6153785"/>
            <a:ext cx="6096000" cy="337185"/>
          </a:xfrm>
          <a:prstGeom prst="rect">
            <a:avLst/>
          </a:prstGeom>
          <a:noFill/>
        </p:spPr>
        <p:txBody>
          <a:bodyPr wrap="square" rtlCol="0" anchor="t">
            <a:spAutoFit/>
          </a:bodyPr>
          <a:p>
            <a:pPr marL="0" indent="0" algn="ctr"/>
            <a:r>
              <a:rPr lang="zh-CN" altLang="en-US" sz="1600" kern="0" dirty="0">
                <a:ln>
                  <a:noFill/>
                  <a:prstDash val="sysDot"/>
                </a:ln>
                <a:solidFill>
                  <a:schemeClr val="tx1">
                    <a:lumMod val="85000"/>
                    <a:lumOff val="15000"/>
                  </a:schemeClr>
                </a:solidFill>
                <a:latin typeface="+mn-ea"/>
                <a:cs typeface="汉仪旗黑-50S" panose="00020600040101010101" charset="-122"/>
                <a:sym typeface="+mn-ea"/>
              </a:rPr>
              <a:t>内容来源：《成人高尿酸血症与痛风的食养指南》（2024版）</a:t>
            </a:r>
            <a:endParaRPr lang="zh-CN" altLang="en-US" sz="1600">
              <a:solidFill>
                <a:srgbClr val="3E3E3E"/>
              </a:solidFill>
              <a:latin typeface="PingFang SC"/>
              <a:ea typeface="PingFang SC"/>
              <a:sym typeface="+mn-ea"/>
            </a:endParaRPr>
          </a:p>
        </p:txBody>
      </p:sp>
      <p:pic>
        <p:nvPicPr>
          <p:cNvPr id="905" name="Picture 1" descr="院徽组合"/>
          <p:cNvPicPr>
            <a:picLocks noChangeAspect="1"/>
          </p:cNvPicPr>
          <p:nvPr/>
        </p:nvPicPr>
        <p:blipFill>
          <a:blip r:embed="rId7"/>
          <a:srcRect l="45333" r="44793"/>
          <a:stretch>
            <a:fillRect/>
          </a:stretch>
        </p:blipFill>
        <p:spPr>
          <a:xfrm>
            <a:off x="11052810" y="180975"/>
            <a:ext cx="964565" cy="836930"/>
          </a:xfrm>
          <a:prstGeom prst="rect">
            <a:avLst/>
          </a:prstGeom>
          <a:noFill/>
          <a:ln w="9525">
            <a:noFill/>
          </a:ln>
        </p:spPr>
      </p:pic>
    </p:spTree>
    <p:custDataLst>
      <p:tags r:id="rId8"/>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形状 29"/>
          <p:cNvSpPr/>
          <p:nvPr>
            <p:custDataLst>
              <p:tags r:id="rId1"/>
            </p:custDataLst>
          </p:nvPr>
        </p:nvSpPr>
        <p:spPr>
          <a:xfrm>
            <a:off x="5851584" y="2398706"/>
            <a:ext cx="210408" cy="462769"/>
          </a:xfrm>
          <a:custGeom>
            <a:avLst/>
            <a:gdLst>
              <a:gd name="connsiteX0" fmla="*/ 210194 w 210193"/>
              <a:gd name="connsiteY0" fmla="*/ 0 h 462211"/>
              <a:gd name="connsiteX1" fmla="*/ 0 w 210193"/>
              <a:gd name="connsiteY1" fmla="*/ 231106 h 462211"/>
              <a:gd name="connsiteX2" fmla="*/ 210194 w 210193"/>
              <a:gd name="connsiteY2" fmla="*/ 462212 h 462211"/>
              <a:gd name="connsiteX3" fmla="*/ 210194 w 210193"/>
              <a:gd name="connsiteY3" fmla="*/ 0 h 462211"/>
            </a:gdLst>
            <a:ahLst/>
            <a:cxnLst>
              <a:cxn ang="0">
                <a:pos x="connsiteX0" y="connsiteY0"/>
              </a:cxn>
              <a:cxn ang="0">
                <a:pos x="connsiteX1" y="connsiteY1"/>
              </a:cxn>
              <a:cxn ang="0">
                <a:pos x="connsiteX2" y="connsiteY2"/>
              </a:cxn>
              <a:cxn ang="0">
                <a:pos x="connsiteX3" y="connsiteY3"/>
              </a:cxn>
            </a:cxnLst>
            <a:rect l="l" t="t" r="r" b="b"/>
            <a:pathLst>
              <a:path w="210193" h="462211">
                <a:moveTo>
                  <a:pt x="210194" y="0"/>
                </a:moveTo>
                <a:cubicBezTo>
                  <a:pt x="92228" y="11260"/>
                  <a:pt x="0" y="110459"/>
                  <a:pt x="0" y="231106"/>
                </a:cubicBezTo>
                <a:cubicBezTo>
                  <a:pt x="0" y="351753"/>
                  <a:pt x="92228" y="450951"/>
                  <a:pt x="210194" y="462212"/>
                </a:cubicBezTo>
                <a:lnTo>
                  <a:pt x="210194" y="0"/>
                </a:lnTo>
                <a:close/>
              </a:path>
            </a:pathLst>
          </a:custGeom>
          <a:solidFill>
            <a:schemeClr val="accent1"/>
          </a:solidFill>
          <a:ln w="5351" cap="flat">
            <a:noFill/>
            <a:prstDash val="solid"/>
            <a:miter/>
          </a:ln>
        </p:spPr>
        <p:txBody>
          <a:bodyPr rtlCol="0" anchor="ctr"/>
          <a:p>
            <a:endParaRPr lang="zh-CN" altLang="en-US"/>
          </a:p>
        </p:txBody>
      </p:sp>
      <p:sp>
        <p:nvSpPr>
          <p:cNvPr id="31" name="任意多边形: 形状 30"/>
          <p:cNvSpPr/>
          <p:nvPr>
            <p:custDataLst>
              <p:tags r:id="rId2"/>
            </p:custDataLst>
          </p:nvPr>
        </p:nvSpPr>
        <p:spPr>
          <a:xfrm>
            <a:off x="6106489" y="2398706"/>
            <a:ext cx="210408" cy="462769"/>
          </a:xfrm>
          <a:custGeom>
            <a:avLst/>
            <a:gdLst>
              <a:gd name="connsiteX0" fmla="*/ 0 w 210193"/>
              <a:gd name="connsiteY0" fmla="*/ 0 h 462211"/>
              <a:gd name="connsiteX1" fmla="*/ 0 w 210193"/>
              <a:gd name="connsiteY1" fmla="*/ 462212 h 462211"/>
              <a:gd name="connsiteX2" fmla="*/ 210194 w 210193"/>
              <a:gd name="connsiteY2" fmla="*/ 231106 h 462211"/>
              <a:gd name="connsiteX3" fmla="*/ 0 w 210193"/>
              <a:gd name="connsiteY3" fmla="*/ 0 h 462211"/>
            </a:gdLst>
            <a:ahLst/>
            <a:cxnLst>
              <a:cxn ang="0">
                <a:pos x="connsiteX0" y="connsiteY0"/>
              </a:cxn>
              <a:cxn ang="0">
                <a:pos x="connsiteX1" y="connsiteY1"/>
              </a:cxn>
              <a:cxn ang="0">
                <a:pos x="connsiteX2" y="connsiteY2"/>
              </a:cxn>
              <a:cxn ang="0">
                <a:pos x="connsiteX3" y="connsiteY3"/>
              </a:cxn>
            </a:cxnLst>
            <a:rect l="l" t="t" r="r" b="b"/>
            <a:pathLst>
              <a:path w="210193" h="462211">
                <a:moveTo>
                  <a:pt x="0" y="0"/>
                </a:moveTo>
                <a:lnTo>
                  <a:pt x="0" y="462212"/>
                </a:lnTo>
                <a:cubicBezTo>
                  <a:pt x="117966" y="450951"/>
                  <a:pt x="210194" y="351753"/>
                  <a:pt x="210194" y="231106"/>
                </a:cubicBezTo>
                <a:cubicBezTo>
                  <a:pt x="210194" y="110459"/>
                  <a:pt x="117430" y="11260"/>
                  <a:pt x="0" y="0"/>
                </a:cubicBezTo>
                <a:close/>
              </a:path>
            </a:pathLst>
          </a:custGeom>
          <a:solidFill>
            <a:schemeClr val="tx1">
              <a:lumMod val="35000"/>
              <a:lumOff val="65000"/>
              <a:alpha val="40000"/>
            </a:schemeClr>
          </a:solidFill>
          <a:ln w="5351" cap="flat">
            <a:noFill/>
            <a:prstDash val="solid"/>
            <a:miter/>
          </a:ln>
        </p:spPr>
        <p:txBody>
          <a:bodyPr rtlCol="0" anchor="ctr"/>
          <a:p>
            <a:endParaRPr lang="zh-CN" altLang="en-US"/>
          </a:p>
        </p:txBody>
      </p:sp>
      <p:sp>
        <p:nvSpPr>
          <p:cNvPr id="32" name="任意多边形: 形状 31"/>
          <p:cNvSpPr/>
          <p:nvPr>
            <p:custDataLst>
              <p:tags r:id="rId3"/>
            </p:custDataLst>
          </p:nvPr>
        </p:nvSpPr>
        <p:spPr>
          <a:xfrm>
            <a:off x="5545826" y="2952376"/>
            <a:ext cx="515530" cy="2461959"/>
          </a:xfrm>
          <a:custGeom>
            <a:avLst/>
            <a:gdLst>
              <a:gd name="connsiteX0" fmla="*/ 515296 w 515296"/>
              <a:gd name="connsiteY0" fmla="*/ 0 h 2459587"/>
              <a:gd name="connsiteX1" fmla="*/ 240758 w 515296"/>
              <a:gd name="connsiteY1" fmla="*/ 0 h 2459587"/>
              <a:gd name="connsiteX2" fmla="*/ 0 w 515296"/>
              <a:gd name="connsiteY2" fmla="*/ 240758 h 2459587"/>
              <a:gd name="connsiteX3" fmla="*/ 0 w 515296"/>
              <a:gd name="connsiteY3" fmla="*/ 383389 h 2459587"/>
              <a:gd name="connsiteX4" fmla="*/ 0 w 515296"/>
              <a:gd name="connsiteY4" fmla="*/ 1120139 h 2459587"/>
              <a:gd name="connsiteX5" fmla="*/ 74533 w 515296"/>
              <a:gd name="connsiteY5" fmla="*/ 1194672 h 2459587"/>
              <a:gd name="connsiteX6" fmla="*/ 89010 w 515296"/>
              <a:gd name="connsiteY6" fmla="*/ 1194672 h 2459587"/>
              <a:gd name="connsiteX7" fmla="*/ 165152 w 515296"/>
              <a:gd name="connsiteY7" fmla="*/ 1118531 h 2459587"/>
              <a:gd name="connsiteX8" fmla="*/ 165152 w 515296"/>
              <a:gd name="connsiteY8" fmla="*/ 383389 h 2459587"/>
              <a:gd name="connsiteX9" fmla="*/ 241830 w 515296"/>
              <a:gd name="connsiteY9" fmla="*/ 383389 h 2459587"/>
              <a:gd name="connsiteX10" fmla="*/ 241830 w 515296"/>
              <a:gd name="connsiteY10" fmla="*/ 2344303 h 2459587"/>
              <a:gd name="connsiteX11" fmla="*/ 357115 w 515296"/>
              <a:gd name="connsiteY11" fmla="*/ 2459588 h 2459587"/>
              <a:gd name="connsiteX12" fmla="*/ 474544 w 515296"/>
              <a:gd name="connsiteY12" fmla="*/ 2342158 h 2459587"/>
              <a:gd name="connsiteX13" fmla="*/ 474544 w 515296"/>
              <a:gd name="connsiteY13" fmla="*/ 1194672 h 2459587"/>
              <a:gd name="connsiteX14" fmla="*/ 515296 w 515296"/>
              <a:gd name="connsiteY14" fmla="*/ 1194672 h 2459587"/>
              <a:gd name="connsiteX15" fmla="*/ 515296 w 515296"/>
              <a:gd name="connsiteY15" fmla="*/ 0 h 245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5296" h="2459587">
                <a:moveTo>
                  <a:pt x="515296" y="0"/>
                </a:moveTo>
                <a:lnTo>
                  <a:pt x="240758" y="0"/>
                </a:lnTo>
                <a:cubicBezTo>
                  <a:pt x="107778" y="0"/>
                  <a:pt x="0" y="107778"/>
                  <a:pt x="0" y="240758"/>
                </a:cubicBezTo>
                <a:lnTo>
                  <a:pt x="0" y="383389"/>
                </a:lnTo>
                <a:lnTo>
                  <a:pt x="0" y="1120139"/>
                </a:lnTo>
                <a:cubicBezTo>
                  <a:pt x="0" y="1161427"/>
                  <a:pt x="33245" y="1194672"/>
                  <a:pt x="74533" y="1194672"/>
                </a:cubicBezTo>
                <a:lnTo>
                  <a:pt x="89010" y="1194672"/>
                </a:lnTo>
                <a:cubicBezTo>
                  <a:pt x="130835" y="1194672"/>
                  <a:pt x="165152" y="1160891"/>
                  <a:pt x="165152" y="1118531"/>
                </a:cubicBezTo>
                <a:lnTo>
                  <a:pt x="165152" y="383389"/>
                </a:lnTo>
                <a:lnTo>
                  <a:pt x="241830" y="383389"/>
                </a:lnTo>
                <a:lnTo>
                  <a:pt x="241830" y="2344303"/>
                </a:lnTo>
                <a:cubicBezTo>
                  <a:pt x="241830" y="2407576"/>
                  <a:pt x="293306" y="2459588"/>
                  <a:pt x="357115" y="2459588"/>
                </a:cubicBezTo>
                <a:cubicBezTo>
                  <a:pt x="421996" y="2459588"/>
                  <a:pt x="474544" y="2407039"/>
                  <a:pt x="474544" y="2342158"/>
                </a:cubicBezTo>
                <a:lnTo>
                  <a:pt x="474544" y="1194672"/>
                </a:lnTo>
                <a:lnTo>
                  <a:pt x="515296" y="1194672"/>
                </a:lnTo>
                <a:lnTo>
                  <a:pt x="515296" y="0"/>
                </a:lnTo>
                <a:close/>
              </a:path>
            </a:pathLst>
          </a:custGeom>
          <a:solidFill>
            <a:schemeClr val="accent1"/>
          </a:solidFill>
          <a:ln w="5351" cap="flat">
            <a:noFill/>
            <a:prstDash val="solid"/>
            <a:miter/>
          </a:ln>
        </p:spPr>
        <p:txBody>
          <a:bodyPr rtlCol="0" anchor="ctr"/>
          <a:p>
            <a:endParaRPr lang="zh-CN" altLang="en-US"/>
          </a:p>
        </p:txBody>
      </p:sp>
      <p:sp>
        <p:nvSpPr>
          <p:cNvPr id="33" name="任意多边形: 形状 32"/>
          <p:cNvSpPr/>
          <p:nvPr>
            <p:custDataLst>
              <p:tags r:id="rId4"/>
            </p:custDataLst>
          </p:nvPr>
        </p:nvSpPr>
        <p:spPr>
          <a:xfrm>
            <a:off x="4545913" y="5046281"/>
            <a:ext cx="1231933" cy="129677"/>
          </a:xfrm>
          <a:custGeom>
            <a:avLst/>
            <a:gdLst>
              <a:gd name="connsiteX0" fmla="*/ 1230598 w 1230598"/>
              <a:gd name="connsiteY0" fmla="*/ 0 h 129762"/>
              <a:gd name="connsiteX1" fmla="*/ 64345 w 1230598"/>
              <a:gd name="connsiteY1" fmla="*/ 0 h 129762"/>
              <a:gd name="connsiteX2" fmla="*/ 0 w 1230598"/>
              <a:gd name="connsiteY2" fmla="*/ 64345 h 129762"/>
              <a:gd name="connsiteX3" fmla="*/ 0 w 1230598"/>
              <a:gd name="connsiteY3" fmla="*/ 65417 h 129762"/>
              <a:gd name="connsiteX4" fmla="*/ 64345 w 1230598"/>
              <a:gd name="connsiteY4" fmla="*/ 129762 h 129762"/>
              <a:gd name="connsiteX5" fmla="*/ 1230598 w 1230598"/>
              <a:gd name="connsiteY5" fmla="*/ 129762 h 129762"/>
              <a:gd name="connsiteX6" fmla="*/ 1230598 w 1230598"/>
              <a:gd name="connsiteY6" fmla="*/ 0 h 1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0598" h="129762">
                <a:moveTo>
                  <a:pt x="1230598" y="0"/>
                </a:moveTo>
                <a:lnTo>
                  <a:pt x="64345" y="0"/>
                </a:lnTo>
                <a:cubicBezTo>
                  <a:pt x="28955" y="0"/>
                  <a:pt x="0" y="28955"/>
                  <a:pt x="0" y="64345"/>
                </a:cubicBezTo>
                <a:lnTo>
                  <a:pt x="0" y="65417"/>
                </a:lnTo>
                <a:cubicBezTo>
                  <a:pt x="0" y="100807"/>
                  <a:pt x="28955" y="129762"/>
                  <a:pt x="64345" y="129762"/>
                </a:cubicBezTo>
                <a:lnTo>
                  <a:pt x="1230598" y="129762"/>
                </a:lnTo>
                <a:lnTo>
                  <a:pt x="1230598" y="0"/>
                </a:lnTo>
                <a:close/>
              </a:path>
            </a:pathLst>
          </a:custGeom>
          <a:solidFill>
            <a:schemeClr val="accent1">
              <a:lumMod val="40000"/>
              <a:lumOff val="60000"/>
              <a:alpha val="50000"/>
            </a:schemeClr>
          </a:solidFill>
          <a:ln w="5351" cap="flat">
            <a:noFill/>
            <a:prstDash val="solid"/>
            <a:miter/>
          </a:ln>
        </p:spPr>
        <p:txBody>
          <a:bodyPr rtlCol="0" anchor="ctr"/>
          <a:p>
            <a:endParaRPr lang="zh-CN" altLang="en-US"/>
          </a:p>
        </p:txBody>
      </p:sp>
      <p:sp>
        <p:nvSpPr>
          <p:cNvPr id="34" name="任意多边形: 形状 33"/>
          <p:cNvSpPr/>
          <p:nvPr>
            <p:custDataLst>
              <p:tags r:id="rId5"/>
            </p:custDataLst>
          </p:nvPr>
        </p:nvSpPr>
        <p:spPr>
          <a:xfrm>
            <a:off x="4667963" y="4645171"/>
            <a:ext cx="1109884" cy="129677"/>
          </a:xfrm>
          <a:custGeom>
            <a:avLst/>
            <a:gdLst>
              <a:gd name="connsiteX0" fmla="*/ 1108879 w 1108878"/>
              <a:gd name="connsiteY0" fmla="*/ 0 h 129226"/>
              <a:gd name="connsiteX1" fmla="*/ 59519 w 1108878"/>
              <a:gd name="connsiteY1" fmla="*/ 0 h 129226"/>
              <a:gd name="connsiteX2" fmla="*/ 0 w 1108878"/>
              <a:gd name="connsiteY2" fmla="*/ 59519 h 129226"/>
              <a:gd name="connsiteX3" fmla="*/ 0 w 1108878"/>
              <a:gd name="connsiteY3" fmla="*/ 69707 h 129226"/>
              <a:gd name="connsiteX4" fmla="*/ 59519 w 1108878"/>
              <a:gd name="connsiteY4" fmla="*/ 129226 h 129226"/>
              <a:gd name="connsiteX5" fmla="*/ 1108879 w 1108878"/>
              <a:gd name="connsiteY5" fmla="*/ 129226 h 129226"/>
              <a:gd name="connsiteX6" fmla="*/ 1108879 w 1108878"/>
              <a:gd name="connsiteY6" fmla="*/ 0 h 12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8878" h="129226">
                <a:moveTo>
                  <a:pt x="1108879" y="0"/>
                </a:moveTo>
                <a:lnTo>
                  <a:pt x="59519" y="0"/>
                </a:lnTo>
                <a:cubicBezTo>
                  <a:pt x="26810" y="0"/>
                  <a:pt x="0" y="26810"/>
                  <a:pt x="0" y="59519"/>
                </a:cubicBezTo>
                <a:lnTo>
                  <a:pt x="0" y="69707"/>
                </a:lnTo>
                <a:cubicBezTo>
                  <a:pt x="0" y="102416"/>
                  <a:pt x="26810" y="129226"/>
                  <a:pt x="59519" y="129226"/>
                </a:cubicBezTo>
                <a:lnTo>
                  <a:pt x="1108879" y="129226"/>
                </a:lnTo>
                <a:lnTo>
                  <a:pt x="1108879" y="0"/>
                </a:lnTo>
                <a:close/>
              </a:path>
            </a:pathLst>
          </a:custGeom>
          <a:solidFill>
            <a:schemeClr val="accent1">
              <a:lumMod val="40000"/>
              <a:lumOff val="60000"/>
              <a:alpha val="50000"/>
            </a:schemeClr>
          </a:solidFill>
          <a:ln w="5351" cap="flat">
            <a:noFill/>
            <a:prstDash val="solid"/>
            <a:miter/>
          </a:ln>
        </p:spPr>
        <p:txBody>
          <a:bodyPr rtlCol="0" anchor="ctr"/>
          <a:p>
            <a:endParaRPr lang="zh-CN" altLang="en-US"/>
          </a:p>
        </p:txBody>
      </p:sp>
      <p:sp>
        <p:nvSpPr>
          <p:cNvPr id="35" name="任意多边形: 形状 34"/>
          <p:cNvSpPr/>
          <p:nvPr>
            <p:custDataLst>
              <p:tags r:id="rId6"/>
            </p:custDataLst>
          </p:nvPr>
        </p:nvSpPr>
        <p:spPr>
          <a:xfrm>
            <a:off x="4572612" y="4242155"/>
            <a:ext cx="1205235" cy="129677"/>
          </a:xfrm>
          <a:custGeom>
            <a:avLst/>
            <a:gdLst>
              <a:gd name="connsiteX0" fmla="*/ 1203788 w 1203787"/>
              <a:gd name="connsiteY0" fmla="*/ 0 h 129762"/>
              <a:gd name="connsiteX1" fmla="*/ 64881 w 1203787"/>
              <a:gd name="connsiteY1" fmla="*/ 0 h 129762"/>
              <a:gd name="connsiteX2" fmla="*/ 0 w 1203787"/>
              <a:gd name="connsiteY2" fmla="*/ 64881 h 129762"/>
              <a:gd name="connsiteX3" fmla="*/ 64881 w 1203787"/>
              <a:gd name="connsiteY3" fmla="*/ 129762 h 129762"/>
              <a:gd name="connsiteX4" fmla="*/ 1203252 w 1203787"/>
              <a:gd name="connsiteY4" fmla="*/ 129762 h 129762"/>
              <a:gd name="connsiteX5" fmla="*/ 1203252 w 1203787"/>
              <a:gd name="connsiteY5" fmla="*/ 0 h 1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87" h="129762">
                <a:moveTo>
                  <a:pt x="1203788" y="0"/>
                </a:moveTo>
                <a:lnTo>
                  <a:pt x="64881" y="0"/>
                </a:lnTo>
                <a:cubicBezTo>
                  <a:pt x="28955" y="0"/>
                  <a:pt x="0" y="28955"/>
                  <a:pt x="0" y="64881"/>
                </a:cubicBezTo>
                <a:cubicBezTo>
                  <a:pt x="0" y="100807"/>
                  <a:pt x="28955" y="129762"/>
                  <a:pt x="64881" y="129762"/>
                </a:cubicBezTo>
                <a:lnTo>
                  <a:pt x="1203252" y="129762"/>
                </a:lnTo>
                <a:lnTo>
                  <a:pt x="1203252" y="0"/>
                </a:lnTo>
                <a:close/>
              </a:path>
            </a:pathLst>
          </a:custGeom>
          <a:solidFill>
            <a:schemeClr val="accent1">
              <a:lumMod val="40000"/>
              <a:lumOff val="60000"/>
              <a:alpha val="50000"/>
            </a:schemeClr>
          </a:solidFill>
          <a:ln w="5351" cap="flat">
            <a:noFill/>
            <a:prstDash val="solid"/>
            <a:miter/>
          </a:ln>
        </p:spPr>
        <p:txBody>
          <a:bodyPr rtlCol="0" anchor="ctr"/>
          <a:p>
            <a:endParaRPr lang="zh-CN" altLang="en-US"/>
          </a:p>
        </p:txBody>
      </p:sp>
      <p:sp>
        <p:nvSpPr>
          <p:cNvPr id="36" name="任意多边形: 形状 35"/>
          <p:cNvSpPr/>
          <p:nvPr>
            <p:custDataLst>
              <p:tags r:id="rId7"/>
            </p:custDataLst>
          </p:nvPr>
        </p:nvSpPr>
        <p:spPr>
          <a:xfrm>
            <a:off x="4109207" y="3839139"/>
            <a:ext cx="1426449" cy="129677"/>
          </a:xfrm>
          <a:custGeom>
            <a:avLst/>
            <a:gdLst>
              <a:gd name="connsiteX0" fmla="*/ 1424706 w 1425241"/>
              <a:gd name="connsiteY0" fmla="*/ 0 h 129762"/>
              <a:gd name="connsiteX1" fmla="*/ 64881 w 1425241"/>
              <a:gd name="connsiteY1" fmla="*/ 0 h 129762"/>
              <a:gd name="connsiteX2" fmla="*/ 0 w 1425241"/>
              <a:gd name="connsiteY2" fmla="*/ 64881 h 129762"/>
              <a:gd name="connsiteX3" fmla="*/ 64881 w 1425241"/>
              <a:gd name="connsiteY3" fmla="*/ 129762 h 129762"/>
              <a:gd name="connsiteX4" fmla="*/ 1425242 w 1425241"/>
              <a:gd name="connsiteY4" fmla="*/ 129762 h 129762"/>
              <a:gd name="connsiteX5" fmla="*/ 1425242 w 1425241"/>
              <a:gd name="connsiteY5" fmla="*/ 0 h 1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41" h="129762">
                <a:moveTo>
                  <a:pt x="1424706" y="0"/>
                </a:moveTo>
                <a:lnTo>
                  <a:pt x="64881" y="0"/>
                </a:lnTo>
                <a:cubicBezTo>
                  <a:pt x="28955" y="0"/>
                  <a:pt x="0" y="28955"/>
                  <a:pt x="0" y="64881"/>
                </a:cubicBezTo>
                <a:cubicBezTo>
                  <a:pt x="0" y="100807"/>
                  <a:pt x="28955" y="129762"/>
                  <a:pt x="64881" y="129762"/>
                </a:cubicBezTo>
                <a:lnTo>
                  <a:pt x="1425242" y="129762"/>
                </a:lnTo>
                <a:lnTo>
                  <a:pt x="1425242" y="0"/>
                </a:lnTo>
                <a:close/>
              </a:path>
            </a:pathLst>
          </a:custGeom>
          <a:solidFill>
            <a:schemeClr val="accent1">
              <a:lumMod val="40000"/>
              <a:lumOff val="60000"/>
              <a:alpha val="50000"/>
            </a:schemeClr>
          </a:solidFill>
          <a:ln w="5351" cap="flat">
            <a:noFill/>
            <a:prstDash val="solid"/>
            <a:miter/>
          </a:ln>
        </p:spPr>
        <p:txBody>
          <a:bodyPr rtlCol="0" anchor="ctr"/>
          <a:p>
            <a:endParaRPr lang="zh-CN" altLang="en-US"/>
          </a:p>
        </p:txBody>
      </p:sp>
      <p:sp>
        <p:nvSpPr>
          <p:cNvPr id="37" name="任意多边形: 形状 36"/>
          <p:cNvSpPr/>
          <p:nvPr>
            <p:custDataLst>
              <p:tags r:id="rId8"/>
            </p:custDataLst>
          </p:nvPr>
        </p:nvSpPr>
        <p:spPr>
          <a:xfrm>
            <a:off x="4847858" y="3437394"/>
            <a:ext cx="687162" cy="129677"/>
          </a:xfrm>
          <a:custGeom>
            <a:avLst/>
            <a:gdLst>
              <a:gd name="connsiteX0" fmla="*/ 686347 w 686346"/>
              <a:gd name="connsiteY0" fmla="*/ 0 h 129762"/>
              <a:gd name="connsiteX1" fmla="*/ 55766 w 686346"/>
              <a:gd name="connsiteY1" fmla="*/ 0 h 129762"/>
              <a:gd name="connsiteX2" fmla="*/ 0 w 686346"/>
              <a:gd name="connsiteY2" fmla="*/ 55766 h 129762"/>
              <a:gd name="connsiteX3" fmla="*/ 0 w 686346"/>
              <a:gd name="connsiteY3" fmla="*/ 73997 h 129762"/>
              <a:gd name="connsiteX4" fmla="*/ 55766 w 686346"/>
              <a:gd name="connsiteY4" fmla="*/ 129762 h 129762"/>
              <a:gd name="connsiteX5" fmla="*/ 686347 w 686346"/>
              <a:gd name="connsiteY5" fmla="*/ 129762 h 129762"/>
              <a:gd name="connsiteX6" fmla="*/ 686347 w 686346"/>
              <a:gd name="connsiteY6" fmla="*/ 0 h 1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346" h="129762">
                <a:moveTo>
                  <a:pt x="686347" y="0"/>
                </a:moveTo>
                <a:lnTo>
                  <a:pt x="55766" y="0"/>
                </a:lnTo>
                <a:cubicBezTo>
                  <a:pt x="25202" y="0"/>
                  <a:pt x="0" y="24666"/>
                  <a:pt x="0" y="55766"/>
                </a:cubicBezTo>
                <a:lnTo>
                  <a:pt x="0" y="73997"/>
                </a:lnTo>
                <a:cubicBezTo>
                  <a:pt x="0" y="104561"/>
                  <a:pt x="24666" y="129762"/>
                  <a:pt x="55766" y="129762"/>
                </a:cubicBezTo>
                <a:lnTo>
                  <a:pt x="686347" y="129762"/>
                </a:lnTo>
                <a:lnTo>
                  <a:pt x="686347" y="0"/>
                </a:lnTo>
                <a:close/>
              </a:path>
            </a:pathLst>
          </a:custGeom>
          <a:solidFill>
            <a:schemeClr val="accent1">
              <a:lumMod val="40000"/>
              <a:lumOff val="60000"/>
              <a:alpha val="50000"/>
            </a:schemeClr>
          </a:solidFill>
          <a:ln w="5351" cap="flat">
            <a:noFill/>
            <a:prstDash val="solid"/>
            <a:miter/>
          </a:ln>
        </p:spPr>
        <p:txBody>
          <a:bodyPr rtlCol="0" anchor="ctr"/>
          <a:p>
            <a:endParaRPr lang="zh-CN" altLang="en-US"/>
          </a:p>
        </p:txBody>
      </p:sp>
      <p:sp>
        <p:nvSpPr>
          <p:cNvPr id="38" name="任意多边形: 形状 37"/>
          <p:cNvSpPr/>
          <p:nvPr>
            <p:custDataLst>
              <p:tags r:id="rId9"/>
            </p:custDataLst>
          </p:nvPr>
        </p:nvSpPr>
        <p:spPr>
          <a:xfrm>
            <a:off x="4545913" y="3035014"/>
            <a:ext cx="1048224" cy="129677"/>
          </a:xfrm>
          <a:custGeom>
            <a:avLst/>
            <a:gdLst>
              <a:gd name="connsiteX0" fmla="*/ 1047215 w 1047215"/>
              <a:gd name="connsiteY0" fmla="*/ 0 h 129762"/>
              <a:gd name="connsiteX1" fmla="*/ 64345 w 1047215"/>
              <a:gd name="connsiteY1" fmla="*/ 0 h 129762"/>
              <a:gd name="connsiteX2" fmla="*/ 0 w 1047215"/>
              <a:gd name="connsiteY2" fmla="*/ 64345 h 129762"/>
              <a:gd name="connsiteX3" fmla="*/ 0 w 1047215"/>
              <a:gd name="connsiteY3" fmla="*/ 65417 h 129762"/>
              <a:gd name="connsiteX4" fmla="*/ 64345 w 1047215"/>
              <a:gd name="connsiteY4" fmla="*/ 129762 h 129762"/>
              <a:gd name="connsiteX5" fmla="*/ 990377 w 1047215"/>
              <a:gd name="connsiteY5" fmla="*/ 129762 h 129762"/>
              <a:gd name="connsiteX6" fmla="*/ 1047215 w 1047215"/>
              <a:gd name="connsiteY6" fmla="*/ 0 h 12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215" h="129762">
                <a:moveTo>
                  <a:pt x="1047215" y="0"/>
                </a:moveTo>
                <a:lnTo>
                  <a:pt x="64345" y="0"/>
                </a:lnTo>
                <a:cubicBezTo>
                  <a:pt x="28955" y="0"/>
                  <a:pt x="0" y="28955"/>
                  <a:pt x="0" y="64345"/>
                </a:cubicBezTo>
                <a:lnTo>
                  <a:pt x="0" y="65417"/>
                </a:lnTo>
                <a:cubicBezTo>
                  <a:pt x="0" y="100807"/>
                  <a:pt x="28955" y="129762"/>
                  <a:pt x="64345" y="129762"/>
                </a:cubicBezTo>
                <a:lnTo>
                  <a:pt x="990377" y="129762"/>
                </a:lnTo>
                <a:cubicBezTo>
                  <a:pt x="995739" y="79895"/>
                  <a:pt x="1016651" y="35390"/>
                  <a:pt x="1047215" y="0"/>
                </a:cubicBezTo>
                <a:close/>
              </a:path>
            </a:pathLst>
          </a:custGeom>
          <a:solidFill>
            <a:schemeClr val="accent1">
              <a:lumMod val="40000"/>
              <a:lumOff val="60000"/>
              <a:alpha val="50000"/>
            </a:schemeClr>
          </a:solidFill>
          <a:ln w="5351" cap="flat">
            <a:noFill/>
            <a:prstDash val="solid"/>
            <a:miter/>
          </a:ln>
        </p:spPr>
        <p:txBody>
          <a:bodyPr rtlCol="0" anchor="ctr"/>
          <a:p>
            <a:endParaRPr lang="zh-CN" altLang="en-US"/>
          </a:p>
        </p:txBody>
      </p:sp>
      <p:sp>
        <p:nvSpPr>
          <p:cNvPr id="39" name="任意多边形: 形状 38"/>
          <p:cNvSpPr/>
          <p:nvPr>
            <p:custDataLst>
              <p:tags r:id="rId10"/>
            </p:custDataLst>
          </p:nvPr>
        </p:nvSpPr>
        <p:spPr>
          <a:xfrm>
            <a:off x="6103311" y="2951741"/>
            <a:ext cx="642665" cy="2461959"/>
          </a:xfrm>
          <a:custGeom>
            <a:avLst/>
            <a:gdLst>
              <a:gd name="connsiteX0" fmla="*/ 639161 w 641831"/>
              <a:gd name="connsiteY0" fmla="*/ 1035418 h 2459051"/>
              <a:gd name="connsiteX1" fmla="*/ 372129 w 641831"/>
              <a:gd name="connsiteY1" fmla="*/ 148530 h 2459051"/>
              <a:gd name="connsiteX2" fmla="*/ 193571 w 641831"/>
              <a:gd name="connsiteY2" fmla="*/ 0 h 2459051"/>
              <a:gd name="connsiteX3" fmla="*/ 0 w 641831"/>
              <a:gd name="connsiteY3" fmla="*/ 0 h 2459051"/>
              <a:gd name="connsiteX4" fmla="*/ 0 w 641831"/>
              <a:gd name="connsiteY4" fmla="*/ 1440792 h 2459051"/>
              <a:gd name="connsiteX5" fmla="*/ 50404 w 641831"/>
              <a:gd name="connsiteY5" fmla="*/ 1440792 h 2459051"/>
              <a:gd name="connsiteX6" fmla="*/ 50404 w 641831"/>
              <a:gd name="connsiteY6" fmla="*/ 2383982 h 2459051"/>
              <a:gd name="connsiteX7" fmla="*/ 125473 w 641831"/>
              <a:gd name="connsiteY7" fmla="*/ 2459052 h 2459051"/>
              <a:gd name="connsiteX8" fmla="*/ 125473 w 641831"/>
              <a:gd name="connsiteY8" fmla="*/ 2459052 h 2459051"/>
              <a:gd name="connsiteX9" fmla="*/ 201614 w 641831"/>
              <a:gd name="connsiteY9" fmla="*/ 2382910 h 2459051"/>
              <a:gd name="connsiteX10" fmla="*/ 201614 w 641831"/>
              <a:gd name="connsiteY10" fmla="*/ 1441328 h 2459051"/>
              <a:gd name="connsiteX11" fmla="*/ 472936 w 641831"/>
              <a:gd name="connsiteY11" fmla="*/ 1441328 h 2459051"/>
              <a:gd name="connsiteX12" fmla="*/ 162471 w 641831"/>
              <a:gd name="connsiteY12" fmla="*/ 295451 h 2459051"/>
              <a:gd name="connsiteX13" fmla="*/ 279365 w 641831"/>
              <a:gd name="connsiteY13" fmla="*/ 295451 h 2459051"/>
              <a:gd name="connsiteX14" fmla="*/ 513688 w 641831"/>
              <a:gd name="connsiteY14" fmla="*/ 1074025 h 2459051"/>
              <a:gd name="connsiteX15" fmla="*/ 594655 w 641831"/>
              <a:gd name="connsiteY15" fmla="*/ 1117458 h 2459051"/>
              <a:gd name="connsiteX16" fmla="*/ 594655 w 641831"/>
              <a:gd name="connsiteY16" fmla="*/ 1117458 h 2459051"/>
              <a:gd name="connsiteX17" fmla="*/ 639161 w 641831"/>
              <a:gd name="connsiteY17" fmla="*/ 1035418 h 245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1831" h="2459051">
                <a:moveTo>
                  <a:pt x="639161" y="1035418"/>
                </a:moveTo>
                <a:lnTo>
                  <a:pt x="372129" y="148530"/>
                </a:lnTo>
                <a:cubicBezTo>
                  <a:pt x="356579" y="64345"/>
                  <a:pt x="282582" y="0"/>
                  <a:pt x="193571" y="0"/>
                </a:cubicBezTo>
                <a:lnTo>
                  <a:pt x="0" y="0"/>
                </a:lnTo>
                <a:lnTo>
                  <a:pt x="0" y="1440792"/>
                </a:lnTo>
                <a:lnTo>
                  <a:pt x="50404" y="1440792"/>
                </a:lnTo>
                <a:lnTo>
                  <a:pt x="50404" y="2383982"/>
                </a:lnTo>
                <a:cubicBezTo>
                  <a:pt x="50404" y="2425270"/>
                  <a:pt x="84185" y="2459052"/>
                  <a:pt x="125473" y="2459052"/>
                </a:cubicBezTo>
                <a:lnTo>
                  <a:pt x="125473" y="2459052"/>
                </a:lnTo>
                <a:cubicBezTo>
                  <a:pt x="167297" y="2459052"/>
                  <a:pt x="201614" y="2424734"/>
                  <a:pt x="201614" y="2382910"/>
                </a:cubicBezTo>
                <a:lnTo>
                  <a:pt x="201614" y="1441328"/>
                </a:lnTo>
                <a:lnTo>
                  <a:pt x="472936" y="1441328"/>
                </a:lnTo>
                <a:lnTo>
                  <a:pt x="162471" y="295451"/>
                </a:lnTo>
                <a:lnTo>
                  <a:pt x="279365" y="295451"/>
                </a:lnTo>
                <a:lnTo>
                  <a:pt x="513688" y="1074025"/>
                </a:lnTo>
                <a:cubicBezTo>
                  <a:pt x="523876" y="1108343"/>
                  <a:pt x="560338" y="1127646"/>
                  <a:pt x="594655" y="1117458"/>
                </a:cubicBezTo>
                <a:lnTo>
                  <a:pt x="594655" y="1117458"/>
                </a:lnTo>
                <a:cubicBezTo>
                  <a:pt x="629509" y="1107270"/>
                  <a:pt x="649348" y="1070272"/>
                  <a:pt x="639161" y="1035418"/>
                </a:cubicBezTo>
                <a:close/>
              </a:path>
            </a:pathLst>
          </a:custGeom>
          <a:solidFill>
            <a:schemeClr val="tx1">
              <a:lumMod val="35000"/>
              <a:lumOff val="65000"/>
              <a:alpha val="40000"/>
            </a:schemeClr>
          </a:solidFill>
          <a:ln w="5351" cap="flat">
            <a:noFill/>
            <a:prstDash val="solid"/>
            <a:miter/>
          </a:ln>
        </p:spPr>
        <p:txBody>
          <a:bodyPr rtlCol="0" anchor="ctr"/>
          <a:p>
            <a:endParaRPr lang="zh-CN" altLang="en-US"/>
          </a:p>
        </p:txBody>
      </p:sp>
      <p:sp>
        <p:nvSpPr>
          <p:cNvPr id="40" name="任意多边形: 形状 39"/>
          <p:cNvSpPr/>
          <p:nvPr>
            <p:custDataLst>
              <p:tags r:id="rId11"/>
            </p:custDataLst>
          </p:nvPr>
        </p:nvSpPr>
        <p:spPr>
          <a:xfrm>
            <a:off x="6381099" y="5046281"/>
            <a:ext cx="1575196" cy="129677"/>
          </a:xfrm>
          <a:custGeom>
            <a:avLst/>
            <a:gdLst>
              <a:gd name="connsiteX0" fmla="*/ 1509427 w 1573771"/>
              <a:gd name="connsiteY0" fmla="*/ 0 h 129226"/>
              <a:gd name="connsiteX1" fmla="*/ 0 w 1573771"/>
              <a:gd name="connsiteY1" fmla="*/ 0 h 129226"/>
              <a:gd name="connsiteX2" fmla="*/ 0 w 1573771"/>
              <a:gd name="connsiteY2" fmla="*/ 129226 h 129226"/>
              <a:gd name="connsiteX3" fmla="*/ 1509427 w 1573771"/>
              <a:gd name="connsiteY3" fmla="*/ 129226 h 129226"/>
              <a:gd name="connsiteX4" fmla="*/ 1573772 w 1573771"/>
              <a:gd name="connsiteY4" fmla="*/ 64881 h 129226"/>
              <a:gd name="connsiteX5" fmla="*/ 1573772 w 1573771"/>
              <a:gd name="connsiteY5" fmla="*/ 63809 h 129226"/>
              <a:gd name="connsiteX6" fmla="*/ 1509427 w 1573771"/>
              <a:gd name="connsiteY6" fmla="*/ 0 h 12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771" h="129226">
                <a:moveTo>
                  <a:pt x="1509427" y="0"/>
                </a:moveTo>
                <a:lnTo>
                  <a:pt x="0" y="0"/>
                </a:lnTo>
                <a:lnTo>
                  <a:pt x="0" y="129226"/>
                </a:lnTo>
                <a:lnTo>
                  <a:pt x="1509427" y="129226"/>
                </a:lnTo>
                <a:cubicBezTo>
                  <a:pt x="1544816" y="129226"/>
                  <a:pt x="1573772" y="100271"/>
                  <a:pt x="1573772" y="64881"/>
                </a:cubicBezTo>
                <a:lnTo>
                  <a:pt x="1573772" y="63809"/>
                </a:lnTo>
                <a:cubicBezTo>
                  <a:pt x="1573235" y="28955"/>
                  <a:pt x="1544816" y="0"/>
                  <a:pt x="1509427" y="0"/>
                </a:cubicBezTo>
                <a:close/>
              </a:path>
            </a:pathLst>
          </a:custGeom>
          <a:solidFill>
            <a:schemeClr val="tx1">
              <a:lumMod val="35000"/>
              <a:lumOff val="65000"/>
              <a:alpha val="40000"/>
            </a:schemeClr>
          </a:solidFill>
          <a:ln w="5351" cap="flat">
            <a:noFill/>
            <a:prstDash val="solid"/>
            <a:miter/>
          </a:ln>
        </p:spPr>
        <p:txBody>
          <a:bodyPr rtlCol="0" anchor="ctr"/>
          <a:p>
            <a:endParaRPr lang="zh-CN" altLang="en-US"/>
          </a:p>
        </p:txBody>
      </p:sp>
      <p:sp>
        <p:nvSpPr>
          <p:cNvPr id="41" name="任意多边形: 形状 40"/>
          <p:cNvSpPr/>
          <p:nvPr>
            <p:custDataLst>
              <p:tags r:id="rId12"/>
            </p:custDataLst>
          </p:nvPr>
        </p:nvSpPr>
        <p:spPr>
          <a:xfrm>
            <a:off x="6413519" y="4645171"/>
            <a:ext cx="1235747" cy="129677"/>
          </a:xfrm>
          <a:custGeom>
            <a:avLst/>
            <a:gdLst>
              <a:gd name="connsiteX0" fmla="*/ 1174833 w 1234351"/>
              <a:gd name="connsiteY0" fmla="*/ 0 h 129226"/>
              <a:gd name="connsiteX1" fmla="*/ 0 w 1234351"/>
              <a:gd name="connsiteY1" fmla="*/ 0 h 129226"/>
              <a:gd name="connsiteX2" fmla="*/ 0 w 1234351"/>
              <a:gd name="connsiteY2" fmla="*/ 129226 h 129226"/>
              <a:gd name="connsiteX3" fmla="*/ 1174833 w 1234351"/>
              <a:gd name="connsiteY3" fmla="*/ 129226 h 129226"/>
              <a:gd name="connsiteX4" fmla="*/ 1234352 w 1234351"/>
              <a:gd name="connsiteY4" fmla="*/ 69707 h 129226"/>
              <a:gd name="connsiteX5" fmla="*/ 1234352 w 1234351"/>
              <a:gd name="connsiteY5" fmla="*/ 59519 h 129226"/>
              <a:gd name="connsiteX6" fmla="*/ 1174833 w 1234351"/>
              <a:gd name="connsiteY6" fmla="*/ 0 h 12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351" h="129226">
                <a:moveTo>
                  <a:pt x="1174833" y="0"/>
                </a:moveTo>
                <a:lnTo>
                  <a:pt x="0" y="0"/>
                </a:lnTo>
                <a:lnTo>
                  <a:pt x="0" y="129226"/>
                </a:lnTo>
                <a:lnTo>
                  <a:pt x="1174833" y="129226"/>
                </a:lnTo>
                <a:cubicBezTo>
                  <a:pt x="1207541" y="129226"/>
                  <a:pt x="1234352" y="102416"/>
                  <a:pt x="1234352" y="69707"/>
                </a:cubicBezTo>
                <a:lnTo>
                  <a:pt x="1234352" y="59519"/>
                </a:lnTo>
                <a:cubicBezTo>
                  <a:pt x="1234352" y="26810"/>
                  <a:pt x="1207541" y="0"/>
                  <a:pt x="1174833" y="0"/>
                </a:cubicBezTo>
                <a:close/>
              </a:path>
            </a:pathLst>
          </a:custGeom>
          <a:solidFill>
            <a:schemeClr val="tx1">
              <a:lumMod val="35000"/>
              <a:lumOff val="65000"/>
              <a:alpha val="40000"/>
            </a:schemeClr>
          </a:solidFill>
          <a:ln w="5351" cap="flat">
            <a:noFill/>
            <a:prstDash val="solid"/>
            <a:miter/>
          </a:ln>
        </p:spPr>
        <p:txBody>
          <a:bodyPr rtlCol="0" anchor="ctr"/>
          <a:p>
            <a:endParaRPr lang="zh-CN" altLang="en-US"/>
          </a:p>
        </p:txBody>
      </p:sp>
      <p:sp>
        <p:nvSpPr>
          <p:cNvPr id="42" name="任意多边形: 形状 41"/>
          <p:cNvSpPr/>
          <p:nvPr>
            <p:custDataLst>
              <p:tags r:id="rId13"/>
            </p:custDataLst>
          </p:nvPr>
        </p:nvSpPr>
        <p:spPr>
          <a:xfrm>
            <a:off x="6643632" y="4242155"/>
            <a:ext cx="1377502" cy="129677"/>
          </a:xfrm>
          <a:custGeom>
            <a:avLst/>
            <a:gdLst>
              <a:gd name="connsiteX0" fmla="*/ 1311029 w 1375910"/>
              <a:gd name="connsiteY0" fmla="*/ 0 h 129226"/>
              <a:gd name="connsiteX1" fmla="*/ 0 w 1375910"/>
              <a:gd name="connsiteY1" fmla="*/ 0 h 129226"/>
              <a:gd name="connsiteX2" fmla="*/ 34854 w 1375910"/>
              <a:gd name="connsiteY2" fmla="*/ 129226 h 129226"/>
              <a:gd name="connsiteX3" fmla="*/ 1311029 w 1375910"/>
              <a:gd name="connsiteY3" fmla="*/ 129226 h 129226"/>
              <a:gd name="connsiteX4" fmla="*/ 1375911 w 1375910"/>
              <a:gd name="connsiteY4" fmla="*/ 64345 h 129226"/>
              <a:gd name="connsiteX5" fmla="*/ 1311029 w 1375910"/>
              <a:gd name="connsiteY5" fmla="*/ 0 h 12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910" h="129226">
                <a:moveTo>
                  <a:pt x="1311029" y="0"/>
                </a:moveTo>
                <a:lnTo>
                  <a:pt x="0" y="0"/>
                </a:lnTo>
                <a:lnTo>
                  <a:pt x="34854" y="129226"/>
                </a:lnTo>
                <a:lnTo>
                  <a:pt x="1311029" y="129226"/>
                </a:lnTo>
                <a:cubicBezTo>
                  <a:pt x="1346955" y="129226"/>
                  <a:pt x="1375911" y="100271"/>
                  <a:pt x="1375911" y="64345"/>
                </a:cubicBezTo>
                <a:cubicBezTo>
                  <a:pt x="1375911" y="28955"/>
                  <a:pt x="1346955" y="0"/>
                  <a:pt x="1311029" y="0"/>
                </a:cubicBezTo>
                <a:close/>
              </a:path>
            </a:pathLst>
          </a:custGeom>
          <a:solidFill>
            <a:schemeClr val="tx1">
              <a:lumMod val="35000"/>
              <a:lumOff val="65000"/>
              <a:alpha val="40000"/>
            </a:schemeClr>
          </a:solidFill>
          <a:ln w="5351" cap="flat">
            <a:noFill/>
            <a:prstDash val="solid"/>
            <a:miter/>
          </a:ln>
        </p:spPr>
        <p:txBody>
          <a:bodyPr rtlCol="0" anchor="ctr"/>
          <a:p>
            <a:endParaRPr lang="zh-CN" altLang="en-US"/>
          </a:p>
        </p:txBody>
      </p:sp>
      <p:sp>
        <p:nvSpPr>
          <p:cNvPr id="43" name="任意多边形: 形状 42"/>
          <p:cNvSpPr/>
          <p:nvPr>
            <p:custDataLst>
              <p:tags r:id="rId14"/>
            </p:custDataLst>
          </p:nvPr>
        </p:nvSpPr>
        <p:spPr>
          <a:xfrm>
            <a:off x="6808271" y="3839139"/>
            <a:ext cx="840994" cy="129677"/>
          </a:xfrm>
          <a:custGeom>
            <a:avLst/>
            <a:gdLst>
              <a:gd name="connsiteX0" fmla="*/ 774821 w 840238"/>
              <a:gd name="connsiteY0" fmla="*/ 0 h 129226"/>
              <a:gd name="connsiteX1" fmla="*/ 0 w 840238"/>
              <a:gd name="connsiteY1" fmla="*/ 0 h 129226"/>
              <a:gd name="connsiteX2" fmla="*/ 39143 w 840238"/>
              <a:gd name="connsiteY2" fmla="*/ 129226 h 129226"/>
              <a:gd name="connsiteX3" fmla="*/ 775358 w 840238"/>
              <a:gd name="connsiteY3" fmla="*/ 129226 h 129226"/>
              <a:gd name="connsiteX4" fmla="*/ 840239 w 840238"/>
              <a:gd name="connsiteY4" fmla="*/ 64345 h 129226"/>
              <a:gd name="connsiteX5" fmla="*/ 774821 w 840238"/>
              <a:gd name="connsiteY5" fmla="*/ 0 h 12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0238" h="129226">
                <a:moveTo>
                  <a:pt x="774821" y="0"/>
                </a:moveTo>
                <a:lnTo>
                  <a:pt x="0" y="0"/>
                </a:lnTo>
                <a:lnTo>
                  <a:pt x="39143" y="129226"/>
                </a:lnTo>
                <a:lnTo>
                  <a:pt x="775358" y="129226"/>
                </a:lnTo>
                <a:cubicBezTo>
                  <a:pt x="811283" y="129226"/>
                  <a:pt x="840239" y="100271"/>
                  <a:pt x="840239" y="64345"/>
                </a:cubicBezTo>
                <a:cubicBezTo>
                  <a:pt x="839703" y="28955"/>
                  <a:pt x="810747" y="0"/>
                  <a:pt x="774821" y="0"/>
                </a:cubicBezTo>
                <a:close/>
              </a:path>
            </a:pathLst>
          </a:custGeom>
          <a:solidFill>
            <a:schemeClr val="tx1">
              <a:lumMod val="35000"/>
              <a:lumOff val="65000"/>
              <a:alpha val="40000"/>
            </a:schemeClr>
          </a:solidFill>
          <a:ln w="5351" cap="flat">
            <a:noFill/>
            <a:prstDash val="solid"/>
            <a:miter/>
          </a:ln>
        </p:spPr>
        <p:txBody>
          <a:bodyPr rtlCol="0" anchor="ctr"/>
          <a:p>
            <a:endParaRPr lang="zh-CN" altLang="en-US"/>
          </a:p>
        </p:txBody>
      </p:sp>
      <p:sp>
        <p:nvSpPr>
          <p:cNvPr id="44" name="任意多边形: 形状 43"/>
          <p:cNvSpPr/>
          <p:nvPr>
            <p:custDataLst>
              <p:tags r:id="rId15"/>
            </p:custDataLst>
          </p:nvPr>
        </p:nvSpPr>
        <p:spPr>
          <a:xfrm>
            <a:off x="6684951" y="3437394"/>
            <a:ext cx="852437" cy="129677"/>
          </a:xfrm>
          <a:custGeom>
            <a:avLst/>
            <a:gdLst>
              <a:gd name="connsiteX0" fmla="*/ 795197 w 851498"/>
              <a:gd name="connsiteY0" fmla="*/ 0 h 129226"/>
              <a:gd name="connsiteX1" fmla="*/ 0 w 851498"/>
              <a:gd name="connsiteY1" fmla="*/ 0 h 129226"/>
              <a:gd name="connsiteX2" fmla="*/ 39143 w 851498"/>
              <a:gd name="connsiteY2" fmla="*/ 129226 h 129226"/>
              <a:gd name="connsiteX3" fmla="*/ 795733 w 851498"/>
              <a:gd name="connsiteY3" fmla="*/ 129226 h 129226"/>
              <a:gd name="connsiteX4" fmla="*/ 851499 w 851498"/>
              <a:gd name="connsiteY4" fmla="*/ 73461 h 129226"/>
              <a:gd name="connsiteX5" fmla="*/ 851499 w 851498"/>
              <a:gd name="connsiteY5" fmla="*/ 55229 h 129226"/>
              <a:gd name="connsiteX6" fmla="*/ 795197 w 851498"/>
              <a:gd name="connsiteY6" fmla="*/ 0 h 12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498" h="129226">
                <a:moveTo>
                  <a:pt x="795197" y="0"/>
                </a:moveTo>
                <a:lnTo>
                  <a:pt x="0" y="0"/>
                </a:lnTo>
                <a:lnTo>
                  <a:pt x="39143" y="129226"/>
                </a:lnTo>
                <a:lnTo>
                  <a:pt x="795733" y="129226"/>
                </a:lnTo>
                <a:cubicBezTo>
                  <a:pt x="826297" y="129226"/>
                  <a:pt x="851499" y="104561"/>
                  <a:pt x="851499" y="73461"/>
                </a:cubicBezTo>
                <a:lnTo>
                  <a:pt x="851499" y="55229"/>
                </a:lnTo>
                <a:cubicBezTo>
                  <a:pt x="850963" y="24666"/>
                  <a:pt x="826297" y="0"/>
                  <a:pt x="795197" y="0"/>
                </a:cubicBezTo>
                <a:close/>
              </a:path>
            </a:pathLst>
          </a:custGeom>
          <a:solidFill>
            <a:schemeClr val="tx1">
              <a:lumMod val="35000"/>
              <a:lumOff val="65000"/>
              <a:alpha val="40000"/>
            </a:schemeClr>
          </a:solidFill>
          <a:ln w="5351" cap="flat">
            <a:noFill/>
            <a:prstDash val="solid"/>
            <a:miter/>
          </a:ln>
        </p:spPr>
        <p:txBody>
          <a:bodyPr rtlCol="0" anchor="ctr"/>
          <a:p>
            <a:endParaRPr lang="zh-CN" altLang="en-US"/>
          </a:p>
        </p:txBody>
      </p:sp>
      <p:sp>
        <p:nvSpPr>
          <p:cNvPr id="45" name="任意多边形: 形状 44"/>
          <p:cNvSpPr/>
          <p:nvPr>
            <p:custDataLst>
              <p:tags r:id="rId16"/>
            </p:custDataLst>
          </p:nvPr>
        </p:nvSpPr>
        <p:spPr>
          <a:xfrm>
            <a:off x="6552095" y="3035014"/>
            <a:ext cx="1505908" cy="129677"/>
          </a:xfrm>
          <a:custGeom>
            <a:avLst/>
            <a:gdLst>
              <a:gd name="connsiteX0" fmla="*/ 1439719 w 1504064"/>
              <a:gd name="connsiteY0" fmla="*/ 0 h 129226"/>
              <a:gd name="connsiteX1" fmla="*/ 0 w 1504064"/>
              <a:gd name="connsiteY1" fmla="*/ 0 h 129226"/>
              <a:gd name="connsiteX2" fmla="*/ 26274 w 1504064"/>
              <a:gd name="connsiteY2" fmla="*/ 65417 h 129226"/>
              <a:gd name="connsiteX3" fmla="*/ 45578 w 1504064"/>
              <a:gd name="connsiteY3" fmla="*/ 129226 h 129226"/>
              <a:gd name="connsiteX4" fmla="*/ 1439719 w 1504064"/>
              <a:gd name="connsiteY4" fmla="*/ 129226 h 129226"/>
              <a:gd name="connsiteX5" fmla="*/ 1504064 w 1504064"/>
              <a:gd name="connsiteY5" fmla="*/ 64881 h 129226"/>
              <a:gd name="connsiteX6" fmla="*/ 1504064 w 1504064"/>
              <a:gd name="connsiteY6" fmla="*/ 63809 h 129226"/>
              <a:gd name="connsiteX7" fmla="*/ 1439719 w 1504064"/>
              <a:gd name="connsiteY7" fmla="*/ 0 h 12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4064" h="129226">
                <a:moveTo>
                  <a:pt x="1439719" y="0"/>
                </a:moveTo>
                <a:lnTo>
                  <a:pt x="0" y="0"/>
                </a:lnTo>
                <a:cubicBezTo>
                  <a:pt x="12869" y="19303"/>
                  <a:pt x="21448" y="41824"/>
                  <a:pt x="26274" y="65417"/>
                </a:cubicBezTo>
                <a:lnTo>
                  <a:pt x="45578" y="129226"/>
                </a:lnTo>
                <a:lnTo>
                  <a:pt x="1439719" y="129226"/>
                </a:lnTo>
                <a:cubicBezTo>
                  <a:pt x="1475109" y="129226"/>
                  <a:pt x="1504064" y="100271"/>
                  <a:pt x="1504064" y="64881"/>
                </a:cubicBezTo>
                <a:lnTo>
                  <a:pt x="1504064" y="63809"/>
                </a:lnTo>
                <a:cubicBezTo>
                  <a:pt x="1504064" y="28419"/>
                  <a:pt x="1475109" y="0"/>
                  <a:pt x="1439719" y="0"/>
                </a:cubicBezTo>
                <a:close/>
              </a:path>
            </a:pathLst>
          </a:custGeom>
          <a:solidFill>
            <a:schemeClr val="tx1">
              <a:lumMod val="35000"/>
              <a:lumOff val="65000"/>
              <a:alpha val="40000"/>
            </a:schemeClr>
          </a:solidFill>
          <a:ln w="5351" cap="flat">
            <a:noFill/>
            <a:prstDash val="solid"/>
            <a:miter/>
          </a:ln>
        </p:spPr>
        <p:txBody>
          <a:bodyPr rtlCol="0" anchor="ctr"/>
          <a:p>
            <a:endParaRPr lang="zh-CN" altLang="en-US" dirty="0"/>
          </a:p>
        </p:txBody>
      </p:sp>
      <p:sp>
        <p:nvSpPr>
          <p:cNvPr id="22" name="矩形 21"/>
          <p:cNvSpPr/>
          <p:nvPr>
            <p:custDataLst>
              <p:tags r:id="rId17"/>
            </p:custDataLst>
          </p:nvPr>
        </p:nvSpPr>
        <p:spPr>
          <a:xfrm>
            <a:off x="1049972" y="3073790"/>
            <a:ext cx="2892945" cy="21237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p>
            <a:pPr algn="l">
              <a:lnSpc>
                <a:spcPct val="150000"/>
              </a:lnSpc>
            </a:pPr>
            <a:r>
              <a:rPr lang="zh-CN" altLang="en-US" sz="1600" kern="0" spc="0" dirty="0">
                <a:ln>
                  <a:noFill/>
                  <a:prstDash val="sysDot"/>
                </a:ln>
                <a:solidFill>
                  <a:schemeClr val="tx1">
                    <a:lumMod val="85000"/>
                    <a:lumOff val="15000"/>
                  </a:schemeClr>
                </a:solidFill>
                <a:latin typeface="+mn-ea"/>
                <a:ea typeface="+mn-ea"/>
                <a:sym typeface="+mn-ea"/>
              </a:rPr>
              <a:t>超重肥胖、不好的生活习惯容易增加尿酸升高的风险</a:t>
            </a:r>
            <a:endParaRPr lang="zh-CN" altLang="en-US" sz="1600" kern="0" spc="0" dirty="0">
              <a:ln>
                <a:noFill/>
                <a:prstDash val="sysDot"/>
              </a:ln>
              <a:solidFill>
                <a:schemeClr val="tx1">
                  <a:lumMod val="85000"/>
                  <a:lumOff val="15000"/>
                </a:schemeClr>
              </a:solidFill>
              <a:latin typeface="+mn-ea"/>
              <a:ea typeface="+mn-ea"/>
              <a:sym typeface="+mn-ea"/>
            </a:endParaRPr>
          </a:p>
          <a:p>
            <a:pPr algn="l">
              <a:lnSpc>
                <a:spcPct val="150000"/>
              </a:lnSpc>
            </a:pPr>
            <a:r>
              <a:rPr lang="zh-CN" altLang="en-US" sz="1600" kern="0" spc="0" dirty="0">
                <a:ln>
                  <a:noFill/>
                  <a:prstDash val="sysDot"/>
                </a:ln>
                <a:solidFill>
                  <a:schemeClr val="tx1">
                    <a:lumMod val="85000"/>
                    <a:lumOff val="15000"/>
                  </a:schemeClr>
                </a:solidFill>
                <a:latin typeface="+mn-ea"/>
                <a:ea typeface="+mn-ea"/>
                <a:sym typeface="+mn-ea"/>
              </a:rPr>
              <a:t>合理改善膳食结构，增加规律运动，满足每日必须营养并实现能量摄入小于消耗</a:t>
            </a:r>
            <a:endParaRPr lang="zh-CN" altLang="en-US" sz="1600" kern="0" spc="0" dirty="0">
              <a:ln>
                <a:noFill/>
                <a:prstDash val="sysDot"/>
              </a:ln>
              <a:solidFill>
                <a:schemeClr val="tx1">
                  <a:lumMod val="85000"/>
                  <a:lumOff val="15000"/>
                </a:schemeClr>
              </a:solidFill>
              <a:latin typeface="+mn-ea"/>
              <a:ea typeface="+mn-ea"/>
              <a:sym typeface="+mn-ea"/>
            </a:endParaRPr>
          </a:p>
          <a:p>
            <a:pPr algn="l">
              <a:lnSpc>
                <a:spcPct val="150000"/>
              </a:lnSpc>
            </a:pPr>
            <a:endParaRPr lang="zh-CN" altLang="en-US" sz="1600" kern="0" spc="0" dirty="0">
              <a:ln>
                <a:noFill/>
                <a:prstDash val="sysDot"/>
              </a:ln>
              <a:solidFill>
                <a:schemeClr val="tx1">
                  <a:lumMod val="85000"/>
                  <a:lumOff val="15000"/>
                </a:schemeClr>
              </a:solidFill>
              <a:latin typeface="+mn-ea"/>
              <a:ea typeface="+mn-ea"/>
              <a:sym typeface="+mn-ea"/>
            </a:endParaRPr>
          </a:p>
        </p:txBody>
      </p:sp>
      <p:sp>
        <p:nvSpPr>
          <p:cNvPr id="24" name="矩形 23"/>
          <p:cNvSpPr/>
          <p:nvPr>
            <p:custDataLst>
              <p:tags r:id="rId18"/>
            </p:custDataLst>
          </p:nvPr>
        </p:nvSpPr>
        <p:spPr>
          <a:xfrm>
            <a:off x="2312797" y="2398300"/>
            <a:ext cx="1271345" cy="3909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p>
            <a:pPr algn="r"/>
            <a:r>
              <a:rPr lang="en-US" altLang="zh-CN" sz="2400" b="1" kern="0" dirty="0">
                <a:solidFill>
                  <a:schemeClr val="accent1"/>
                </a:solidFill>
                <a:cs typeface="+mn-lt"/>
              </a:rPr>
              <a:t>01</a:t>
            </a:r>
            <a:endParaRPr lang="en-US" altLang="zh-CN" sz="2400" b="1" kern="0" dirty="0">
              <a:solidFill>
                <a:schemeClr val="accent1"/>
              </a:solidFill>
              <a:cs typeface="+mn-lt"/>
            </a:endParaRPr>
          </a:p>
        </p:txBody>
      </p:sp>
      <p:sp>
        <p:nvSpPr>
          <p:cNvPr id="51" name="矩形 50"/>
          <p:cNvSpPr/>
          <p:nvPr>
            <p:custDataLst>
              <p:tags r:id="rId19"/>
            </p:custDataLst>
          </p:nvPr>
        </p:nvSpPr>
        <p:spPr>
          <a:xfrm>
            <a:off x="8396404" y="3035055"/>
            <a:ext cx="2892945" cy="21237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p>
            <a:pPr>
              <a:lnSpc>
                <a:spcPct val="150000"/>
              </a:lnSpc>
            </a:pPr>
            <a:r>
              <a:rPr lang="zh-CN" altLang="en-US" sz="1600" kern="0" spc="0" dirty="0">
                <a:ln>
                  <a:noFill/>
                  <a:prstDash val="sysDot"/>
                </a:ln>
                <a:solidFill>
                  <a:schemeClr val="tx1">
                    <a:lumMod val="85000"/>
                    <a:lumOff val="15000"/>
                  </a:schemeClr>
                </a:solidFill>
                <a:latin typeface="+mn-ea"/>
                <a:ea typeface="+mn-ea"/>
                <a:sym typeface="+mn-ea"/>
              </a:rPr>
              <a:t>超重肥胖人群建议</a:t>
            </a:r>
            <a:r>
              <a:rPr lang="zh-CN" altLang="en-US" sz="1600" kern="0" dirty="0">
                <a:ln>
                  <a:noFill/>
                  <a:prstDash val="sysDot"/>
                </a:ln>
                <a:solidFill>
                  <a:srgbClr val="FF0000"/>
                </a:solidFill>
                <a:latin typeface="+mn-ea"/>
                <a:sym typeface="+mn-ea"/>
              </a:rPr>
              <a:t>每周减低0.5~1.0kg</a:t>
            </a:r>
            <a:r>
              <a:rPr lang="zh-CN" altLang="en-US" sz="1600" kern="0" dirty="0">
                <a:ln>
                  <a:noFill/>
                  <a:prstDash val="sysDot"/>
                </a:ln>
                <a:solidFill>
                  <a:schemeClr val="tx1">
                    <a:lumMod val="85000"/>
                    <a:lumOff val="15000"/>
                  </a:schemeClr>
                </a:solidFill>
                <a:latin typeface="+mn-ea"/>
                <a:sym typeface="+mn-ea"/>
              </a:rPr>
              <a:t>，维持健康的体重范围，</a:t>
            </a:r>
            <a:r>
              <a:rPr lang="zh-CN" altLang="en-US" sz="1600" kern="0" spc="0" dirty="0">
                <a:ln>
                  <a:noFill/>
                  <a:prstDash val="sysDot"/>
                </a:ln>
                <a:solidFill>
                  <a:srgbClr val="FF0000"/>
                </a:solidFill>
                <a:latin typeface="+mn-ea"/>
                <a:ea typeface="+mn-ea"/>
                <a:sym typeface="+mn-ea"/>
              </a:rPr>
              <a:t>每日减少250~500kcal能量摄入、运动消耗250~500kcal能量</a:t>
            </a:r>
            <a:endParaRPr lang="zh-CN" altLang="en-US" sz="1600" kern="0" spc="0" dirty="0">
              <a:ln>
                <a:noFill/>
                <a:prstDash val="sysDot"/>
              </a:ln>
              <a:solidFill>
                <a:srgbClr val="FF0000"/>
              </a:solidFill>
              <a:latin typeface="+mn-ea"/>
              <a:ea typeface="+mn-ea"/>
              <a:sym typeface="+mn-ea"/>
            </a:endParaRPr>
          </a:p>
          <a:p>
            <a:pPr>
              <a:lnSpc>
                <a:spcPct val="150000"/>
              </a:lnSpc>
            </a:pPr>
            <a:r>
              <a:rPr lang="zh-CN" altLang="en-US" sz="1600" kern="0" spc="0" dirty="0">
                <a:ln>
                  <a:noFill/>
                  <a:prstDash val="sysDot"/>
                </a:ln>
                <a:solidFill>
                  <a:schemeClr val="tx1">
                    <a:lumMod val="85000"/>
                    <a:lumOff val="15000"/>
                  </a:schemeClr>
                </a:solidFill>
                <a:latin typeface="+mn-ea"/>
                <a:ea typeface="+mn-ea"/>
                <a:sym typeface="+mn-ea"/>
              </a:rPr>
              <a:t>选择适合的运动项目，循序渐进</a:t>
            </a:r>
            <a:endParaRPr lang="zh-CN" altLang="en-US" sz="1600" kern="0" spc="0" dirty="0">
              <a:ln>
                <a:noFill/>
                <a:prstDash val="sysDot"/>
              </a:ln>
              <a:solidFill>
                <a:schemeClr val="tx1">
                  <a:lumMod val="85000"/>
                  <a:lumOff val="15000"/>
                </a:schemeClr>
              </a:solidFill>
              <a:latin typeface="+mn-ea"/>
              <a:ea typeface="+mn-ea"/>
              <a:sym typeface="+mn-ea"/>
            </a:endParaRPr>
          </a:p>
          <a:p>
            <a:pPr>
              <a:lnSpc>
                <a:spcPct val="150000"/>
              </a:lnSpc>
            </a:pPr>
            <a:r>
              <a:rPr lang="zh-CN" altLang="en-US" sz="1600" kern="0" spc="0" dirty="0">
                <a:ln>
                  <a:noFill/>
                  <a:prstDash val="sysDot"/>
                </a:ln>
                <a:solidFill>
                  <a:schemeClr val="tx1">
                    <a:lumMod val="85000"/>
                    <a:lumOff val="15000"/>
                  </a:schemeClr>
                </a:solidFill>
                <a:latin typeface="+mn-ea"/>
                <a:ea typeface="+mn-ea"/>
                <a:sym typeface="+mn-ea"/>
              </a:rPr>
              <a:t>痛风性关节炎期避免运动</a:t>
            </a:r>
            <a:endParaRPr lang="zh-CN" altLang="en-US" sz="1600" kern="0" spc="0" dirty="0">
              <a:ln>
                <a:noFill/>
                <a:prstDash val="sysDot"/>
              </a:ln>
              <a:solidFill>
                <a:schemeClr val="tx1">
                  <a:lumMod val="85000"/>
                  <a:lumOff val="15000"/>
                </a:schemeClr>
              </a:solidFill>
              <a:latin typeface="+mn-ea"/>
              <a:ea typeface="+mn-ea"/>
              <a:sym typeface="+mn-ea"/>
            </a:endParaRPr>
          </a:p>
        </p:txBody>
      </p:sp>
      <p:sp>
        <p:nvSpPr>
          <p:cNvPr id="26" name="矩形 25"/>
          <p:cNvSpPr/>
          <p:nvPr>
            <p:custDataLst>
              <p:tags r:id="rId20"/>
            </p:custDataLst>
          </p:nvPr>
        </p:nvSpPr>
        <p:spPr>
          <a:xfrm>
            <a:off x="8607224" y="2398300"/>
            <a:ext cx="1271345" cy="3909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p>
            <a:r>
              <a:rPr lang="en-US" altLang="zh-CN" sz="2400" b="1" kern="0" dirty="0">
                <a:solidFill>
                  <a:schemeClr val="accent1"/>
                </a:solidFill>
                <a:cs typeface="+mn-lt"/>
              </a:rPr>
              <a:t>02</a:t>
            </a:r>
            <a:endParaRPr lang="en-US" altLang="zh-CN" sz="2400" b="1" kern="0" dirty="0">
              <a:solidFill>
                <a:schemeClr val="accent1"/>
              </a:solidFill>
              <a:cs typeface="+mn-lt"/>
            </a:endParaRPr>
          </a:p>
        </p:txBody>
      </p:sp>
      <p:sp>
        <p:nvSpPr>
          <p:cNvPr id="3" name="灯片编号占位符 2"/>
          <p:cNvSpPr>
            <a:spLocks noGrp="1"/>
          </p:cNvSpPr>
          <p:nvPr>
            <p:ph type="sldNum" sz="quarter" idx="12"/>
          </p:nvPr>
        </p:nvSpPr>
        <p:spPr/>
        <p:txBody>
          <a:bodyPr/>
          <a:p>
            <a:fld id="{BE5F26B5-172A-4DC2-B0B7-181CFC56B87C}" type="slidenum">
              <a:rPr lang="zh-CN" altLang="en-US" smtClean="0"/>
            </a:fld>
            <a:endParaRPr lang="zh-CN" altLang="en-US"/>
          </a:p>
        </p:txBody>
      </p:sp>
      <p:sp>
        <p:nvSpPr>
          <p:cNvPr id="5" name="流程图: 可选过程 4"/>
          <p:cNvSpPr/>
          <p:nvPr/>
        </p:nvSpPr>
        <p:spPr>
          <a:xfrm>
            <a:off x="4232910" y="410210"/>
            <a:ext cx="3867785" cy="611505"/>
          </a:xfrm>
          <a:prstGeom prst="flowChartAlternateProcess">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rPr>
              <a:t>高尿酸血症的食养</a:t>
            </a:r>
            <a:endParaRPr lang="zh-CN" altLang="en-US" sz="2400" b="1">
              <a:solidFill>
                <a:srgbClr val="FF0000"/>
              </a:solidFill>
            </a:endParaRPr>
          </a:p>
        </p:txBody>
      </p:sp>
      <p:sp>
        <p:nvSpPr>
          <p:cNvPr id="899" name="矩形 898"/>
          <p:cNvSpPr/>
          <p:nvPr>
            <p:custDataLst>
              <p:tags r:id="rId21"/>
            </p:custDataLst>
          </p:nvPr>
        </p:nvSpPr>
        <p:spPr>
          <a:xfrm>
            <a:off x="4109085" y="1389380"/>
            <a:ext cx="3991610" cy="302895"/>
          </a:xfrm>
          <a:prstGeom prst="rect">
            <a:avLst/>
          </a:prstGeom>
          <a:noFill/>
        </p:spPr>
        <p:txBody>
          <a:bodyPr wrap="square" lIns="0" tIns="0" rIns="0" bIns="0" rtlCol="0" anchor="b" anchorCtr="0">
            <a:noAutofit/>
          </a:bodyPr>
          <a:p>
            <a:pPr algn="ctr">
              <a:spcBef>
                <a:spcPct val="0"/>
              </a:spcBef>
              <a:spcAft>
                <a:spcPct val="0"/>
              </a:spcAft>
            </a:pPr>
            <a:r>
              <a:rPr lang="en-US" sz="2400" b="1">
                <a:solidFill>
                  <a:srgbClr val="002060"/>
                </a:solidFill>
                <a:latin typeface="+mn-ea"/>
                <a:cs typeface="+mn-ea"/>
              </a:rPr>
              <a:t>5、</a:t>
            </a:r>
            <a:r>
              <a:rPr lang="zh-CN" altLang="en-US" sz="2400" b="1">
                <a:solidFill>
                  <a:srgbClr val="002060"/>
                </a:solidFill>
                <a:latin typeface="+mn-ea"/>
                <a:cs typeface="+mn-ea"/>
              </a:rPr>
              <a:t>控制体重，适量运动</a:t>
            </a:r>
            <a:endParaRPr lang="zh-CN" altLang="en-US" sz="2400" b="1">
              <a:solidFill>
                <a:srgbClr val="002060"/>
              </a:solidFill>
              <a:latin typeface="+mn-ea"/>
              <a:cs typeface="+mn-ea"/>
            </a:endParaRPr>
          </a:p>
        </p:txBody>
      </p:sp>
      <p:pic>
        <p:nvPicPr>
          <p:cNvPr id="905" name="Picture 1" descr="院徽组合"/>
          <p:cNvPicPr>
            <a:picLocks noChangeAspect="1"/>
          </p:cNvPicPr>
          <p:nvPr/>
        </p:nvPicPr>
        <p:blipFill>
          <a:blip r:embed="rId22"/>
          <a:srcRect l="45333" r="44793"/>
          <a:stretch>
            <a:fillRect/>
          </a:stretch>
        </p:blipFill>
        <p:spPr>
          <a:xfrm>
            <a:off x="11052810" y="180975"/>
            <a:ext cx="964565" cy="836930"/>
          </a:xfrm>
          <a:prstGeom prst="rect">
            <a:avLst/>
          </a:prstGeom>
          <a:noFill/>
          <a:ln w="9525">
            <a:noFill/>
          </a:ln>
        </p:spPr>
      </p:pic>
    </p:spTree>
    <p:custDataLst>
      <p:tags r:id="rId2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流程图: 可选过程 4"/>
          <p:cNvSpPr/>
          <p:nvPr/>
        </p:nvSpPr>
        <p:spPr>
          <a:xfrm>
            <a:off x="4232910" y="410210"/>
            <a:ext cx="3867785" cy="611505"/>
          </a:xfrm>
          <a:prstGeom prst="flowChartAlternateProcess">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rPr>
              <a:t>高尿酸血症的食养</a:t>
            </a:r>
            <a:endParaRPr lang="zh-CN" altLang="en-US" sz="2400" b="1">
              <a:solidFill>
                <a:srgbClr val="FF0000"/>
              </a:solidFill>
            </a:endParaRPr>
          </a:p>
        </p:txBody>
      </p:sp>
      <p:sp>
        <p:nvSpPr>
          <p:cNvPr id="2" name="文本框 1"/>
          <p:cNvSpPr txBox="1"/>
          <p:nvPr/>
        </p:nvSpPr>
        <p:spPr>
          <a:xfrm>
            <a:off x="1272540" y="2741930"/>
            <a:ext cx="3366770" cy="1880235"/>
          </a:xfrm>
          <a:prstGeom prst="rect">
            <a:avLst/>
          </a:prstGeom>
        </p:spPr>
        <p:txBody>
          <a:bodyPr>
            <a:noAutofit/>
          </a:bodyPr>
          <a:p>
            <a:pPr marL="0" indent="0" algn="just">
              <a:spcBef>
                <a:spcPct val="0"/>
              </a:spcBef>
              <a:spcAft>
                <a:spcPct val="0"/>
              </a:spcAft>
            </a:pPr>
            <a:r>
              <a:rPr lang="en-US" altLang="zh-CN" sz="1600" b="0" i="0">
                <a:solidFill>
                  <a:srgbClr val="3E3E3E"/>
                </a:solidFill>
                <a:latin typeface="微软雅黑" panose="020B0503020204020204" charset="-122"/>
                <a:ea typeface="微软雅黑" panose="020B0503020204020204" charset="-122"/>
              </a:rPr>
              <a:t>    </a:t>
            </a:r>
            <a:r>
              <a:rPr lang="zh-CN" altLang="en-US" sz="1600" b="0" i="0">
                <a:solidFill>
                  <a:srgbClr val="3E3E3E"/>
                </a:solidFill>
                <a:latin typeface="微软雅黑" panose="020B0503020204020204" charset="-122"/>
                <a:ea typeface="微软雅黑" panose="020B0503020204020204" charset="-122"/>
              </a:rPr>
              <a:t>脾胃失调、湿浊证等会影响痛风的疗养</a:t>
            </a:r>
            <a:endParaRPr lang="zh-CN" altLang="en-US" sz="1600" b="0" i="0">
              <a:solidFill>
                <a:srgbClr val="3E3E3E"/>
              </a:solidFill>
              <a:latin typeface="微软雅黑" panose="020B0503020204020204" charset="-122"/>
              <a:ea typeface="微软雅黑" panose="020B0503020204020204" charset="-122"/>
            </a:endParaRPr>
          </a:p>
          <a:p>
            <a:pPr marL="0" indent="0" algn="just">
              <a:lnSpc>
                <a:spcPct val="150000"/>
              </a:lnSpc>
              <a:spcBef>
                <a:spcPct val="0"/>
              </a:spcBef>
              <a:spcAft>
                <a:spcPct val="0"/>
              </a:spcAft>
            </a:pPr>
            <a:r>
              <a:rPr lang="en-US" altLang="zh-CN" sz="1600" b="0" i="0">
                <a:solidFill>
                  <a:srgbClr val="3E3E3E"/>
                </a:solidFill>
                <a:latin typeface="微软雅黑" panose="020B0503020204020204" charset="-122"/>
                <a:ea typeface="微软雅黑" panose="020B0503020204020204" charset="-122"/>
              </a:rPr>
              <a:t>    </a:t>
            </a:r>
            <a:r>
              <a:rPr lang="zh-CN" altLang="en-US" sz="1600" b="0" i="0">
                <a:solidFill>
                  <a:srgbClr val="3E3E3E"/>
                </a:solidFill>
                <a:latin typeface="微软雅黑" panose="020B0503020204020204" charset="-122"/>
                <a:ea typeface="微软雅黑" panose="020B0503020204020204" charset="-122"/>
              </a:rPr>
              <a:t>需结合体质特征和临床症状，根据常见中医证型，选择合适的膳食搭配，</a:t>
            </a:r>
            <a:r>
              <a:rPr lang="zh-CN" altLang="en-US" sz="1600" b="0" i="0">
                <a:solidFill>
                  <a:srgbClr val="FF0000"/>
                </a:solidFill>
                <a:latin typeface="微软雅黑" panose="020B0503020204020204" charset="-122"/>
                <a:ea typeface="微软雅黑" panose="020B0503020204020204" charset="-122"/>
              </a:rPr>
              <a:t>调养脾胃</a:t>
            </a:r>
            <a:endParaRPr lang="zh-CN" altLang="en-US" sz="1600" b="0" i="0">
              <a:solidFill>
                <a:srgbClr val="FF0000"/>
              </a:solidFill>
              <a:latin typeface="微软雅黑" panose="020B0503020204020204" charset="-122"/>
              <a:ea typeface="微软雅黑" panose="020B0503020204020204" charset="-122"/>
            </a:endParaRPr>
          </a:p>
        </p:txBody>
      </p:sp>
      <p:cxnSp>
        <p:nvCxnSpPr>
          <p:cNvPr id="429" name="直接连接符 428"/>
          <p:cNvCxnSpPr/>
          <p:nvPr>
            <p:custDataLst>
              <p:tags r:id="rId1"/>
            </p:custDataLst>
          </p:nvPr>
        </p:nvCxnSpPr>
        <p:spPr>
          <a:xfrm>
            <a:off x="1061720" y="4572000"/>
            <a:ext cx="4202430" cy="0"/>
          </a:xfrm>
          <a:prstGeom prst="line">
            <a:avLst/>
          </a:prstGeom>
          <a:ln>
            <a:solidFill>
              <a:srgbClr val="FFFFFF">
                <a:lumMod val="75000"/>
              </a:srgbClr>
            </a:solidFill>
          </a:ln>
        </p:spPr>
        <p:style>
          <a:lnRef idx="1">
            <a:srgbClr val="376FFF"/>
          </a:lnRef>
          <a:fillRef idx="0">
            <a:srgbClr val="376FFF"/>
          </a:fillRef>
          <a:effectRef idx="0">
            <a:srgbClr val="376FFF"/>
          </a:effectRef>
          <a:fontRef idx="minor">
            <a:srgbClr val="000000"/>
          </a:fontRef>
        </p:style>
      </p:cxnSp>
      <p:sp>
        <p:nvSpPr>
          <p:cNvPr id="430" name="椭圆 429"/>
          <p:cNvSpPr/>
          <p:nvPr>
            <p:custDataLst>
              <p:tags r:id="rId2"/>
            </p:custDataLst>
          </p:nvPr>
        </p:nvSpPr>
        <p:spPr>
          <a:xfrm>
            <a:off x="1117600" y="4955540"/>
            <a:ext cx="558800" cy="558800"/>
          </a:xfrm>
          <a:prstGeom prst="ellipse">
            <a:avLst/>
          </a:prstGeom>
          <a:solidFill>
            <a:schemeClr val="accent1"/>
          </a:solidFill>
          <a:ln>
            <a:noFill/>
            <a:prstDash val="solid"/>
          </a:ln>
          <a:effectLst/>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p>
        </p:txBody>
      </p:sp>
      <p:sp>
        <p:nvSpPr>
          <p:cNvPr id="434" name="椭圆 433"/>
          <p:cNvSpPr/>
          <p:nvPr>
            <p:custDataLst>
              <p:tags r:id="rId3"/>
            </p:custDataLst>
          </p:nvPr>
        </p:nvSpPr>
        <p:spPr>
          <a:xfrm>
            <a:off x="1977390" y="4955540"/>
            <a:ext cx="558800" cy="558800"/>
          </a:xfrm>
          <a:prstGeom prst="ellipse">
            <a:avLst/>
          </a:prstGeom>
          <a:noFill/>
          <a:ln>
            <a:solidFill>
              <a:schemeClr val="accent1"/>
            </a:solidFill>
            <a:prstDash val="solid"/>
          </a:ln>
          <a:effectLst/>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p>
        </p:txBody>
      </p:sp>
      <p:sp>
        <p:nvSpPr>
          <p:cNvPr id="435" name="任意多边形: 形状 434"/>
          <p:cNvSpPr/>
          <p:nvPr>
            <p:custDataLst>
              <p:tags r:id="rId4"/>
            </p:custDataLst>
          </p:nvPr>
        </p:nvSpPr>
        <p:spPr>
          <a:xfrm>
            <a:off x="2140585" y="5096510"/>
            <a:ext cx="245110" cy="266065"/>
          </a:xfrm>
          <a:custGeom>
            <a:avLst/>
            <a:gdLst>
              <a:gd name="connsiteX0" fmla="*/ 438150 w 457320"/>
              <a:gd name="connsiteY0" fmla="*/ 257175 h 495300"/>
              <a:gd name="connsiteX1" fmla="*/ 444818 w 457320"/>
              <a:gd name="connsiteY1" fmla="*/ 251460 h 495300"/>
              <a:gd name="connsiteX2" fmla="*/ 457200 w 457320"/>
              <a:gd name="connsiteY2" fmla="*/ 214313 h 495300"/>
              <a:gd name="connsiteX3" fmla="*/ 408622 w 457320"/>
              <a:gd name="connsiteY3" fmla="*/ 171450 h 495300"/>
              <a:gd name="connsiteX4" fmla="*/ 266700 w 457320"/>
              <a:gd name="connsiteY4" fmla="*/ 171450 h 495300"/>
              <a:gd name="connsiteX5" fmla="*/ 266700 w 457320"/>
              <a:gd name="connsiteY5" fmla="*/ 66675 h 495300"/>
              <a:gd name="connsiteX6" fmla="*/ 200025 w 457320"/>
              <a:gd name="connsiteY6" fmla="*/ 0 h 495300"/>
              <a:gd name="connsiteX7" fmla="*/ 180975 w 457320"/>
              <a:gd name="connsiteY7" fmla="*/ 0 h 495300"/>
              <a:gd name="connsiteX8" fmla="*/ 171450 w 457320"/>
              <a:gd name="connsiteY8" fmla="*/ 9525 h 495300"/>
              <a:gd name="connsiteX9" fmla="*/ 171450 w 457320"/>
              <a:gd name="connsiteY9" fmla="*/ 55245 h 495300"/>
              <a:gd name="connsiteX10" fmla="*/ 151447 w 457320"/>
              <a:gd name="connsiteY10" fmla="*/ 124778 h 495300"/>
              <a:gd name="connsiteX11" fmla="*/ 103822 w 457320"/>
              <a:gd name="connsiteY11" fmla="*/ 202883 h 495300"/>
              <a:gd name="connsiteX12" fmla="*/ 76200 w 457320"/>
              <a:gd name="connsiteY12" fmla="*/ 190500 h 495300"/>
              <a:gd name="connsiteX13" fmla="*/ 38100 w 457320"/>
              <a:gd name="connsiteY13" fmla="*/ 190500 h 495300"/>
              <a:gd name="connsiteX14" fmla="*/ 0 w 457320"/>
              <a:gd name="connsiteY14" fmla="*/ 228600 h 495300"/>
              <a:gd name="connsiteX15" fmla="*/ 0 w 457320"/>
              <a:gd name="connsiteY15" fmla="*/ 457200 h 495300"/>
              <a:gd name="connsiteX16" fmla="*/ 38100 w 457320"/>
              <a:gd name="connsiteY16" fmla="*/ 495300 h 495300"/>
              <a:gd name="connsiteX17" fmla="*/ 76200 w 457320"/>
              <a:gd name="connsiteY17" fmla="*/ 495300 h 495300"/>
              <a:gd name="connsiteX18" fmla="*/ 107632 w 457320"/>
              <a:gd name="connsiteY18" fmla="*/ 479108 h 495300"/>
              <a:gd name="connsiteX19" fmla="*/ 142875 w 457320"/>
              <a:gd name="connsiteY19" fmla="*/ 495300 h 495300"/>
              <a:gd name="connsiteX20" fmla="*/ 350520 w 457320"/>
              <a:gd name="connsiteY20" fmla="*/ 495300 h 495300"/>
              <a:gd name="connsiteX21" fmla="*/ 399097 w 457320"/>
              <a:gd name="connsiteY21" fmla="*/ 452438 h 495300"/>
              <a:gd name="connsiteX22" fmla="*/ 389572 w 457320"/>
              <a:gd name="connsiteY22" fmla="*/ 419100 h 495300"/>
              <a:gd name="connsiteX23" fmla="*/ 437197 w 457320"/>
              <a:gd name="connsiteY23" fmla="*/ 376238 h 495300"/>
              <a:gd name="connsiteX24" fmla="*/ 424815 w 457320"/>
              <a:gd name="connsiteY24" fmla="*/ 340042 h 495300"/>
              <a:gd name="connsiteX25" fmla="*/ 456247 w 457320"/>
              <a:gd name="connsiteY25" fmla="*/ 300038 h 495300"/>
              <a:gd name="connsiteX26" fmla="*/ 443865 w 457320"/>
              <a:gd name="connsiteY26" fmla="*/ 262890 h 495300"/>
              <a:gd name="connsiteX27" fmla="*/ 438150 w 457320"/>
              <a:gd name="connsiteY27" fmla="*/ 257175 h 495300"/>
              <a:gd name="connsiteX28" fmla="*/ 95250 w 457320"/>
              <a:gd name="connsiteY28" fmla="*/ 457200 h 495300"/>
              <a:gd name="connsiteX29" fmla="*/ 76200 w 457320"/>
              <a:gd name="connsiteY29" fmla="*/ 476250 h 495300"/>
              <a:gd name="connsiteX30" fmla="*/ 38100 w 457320"/>
              <a:gd name="connsiteY30" fmla="*/ 476250 h 495300"/>
              <a:gd name="connsiteX31" fmla="*/ 19050 w 457320"/>
              <a:gd name="connsiteY31" fmla="*/ 457200 h 495300"/>
              <a:gd name="connsiteX32" fmla="*/ 19050 w 457320"/>
              <a:gd name="connsiteY32" fmla="*/ 228600 h 495300"/>
              <a:gd name="connsiteX33" fmla="*/ 38100 w 457320"/>
              <a:gd name="connsiteY33" fmla="*/ 209550 h 495300"/>
              <a:gd name="connsiteX34" fmla="*/ 76200 w 457320"/>
              <a:gd name="connsiteY34" fmla="*/ 209550 h 495300"/>
              <a:gd name="connsiteX35" fmla="*/ 95250 w 457320"/>
              <a:gd name="connsiteY35" fmla="*/ 228600 h 495300"/>
              <a:gd name="connsiteX36" fmla="*/ 95250 w 457320"/>
              <a:gd name="connsiteY36" fmla="*/ 457200 h 495300"/>
              <a:gd name="connsiteX37" fmla="*/ 371475 w 457320"/>
              <a:gd name="connsiteY37" fmla="*/ 266700 h 495300"/>
              <a:gd name="connsiteX38" fmla="*/ 409575 w 457320"/>
              <a:gd name="connsiteY38" fmla="*/ 266700 h 495300"/>
              <a:gd name="connsiteX39" fmla="*/ 430530 w 457320"/>
              <a:gd name="connsiteY39" fmla="*/ 276225 h 495300"/>
              <a:gd name="connsiteX40" fmla="*/ 438150 w 457320"/>
              <a:gd name="connsiteY40" fmla="*/ 298133 h 495300"/>
              <a:gd name="connsiteX41" fmla="*/ 407670 w 457320"/>
              <a:gd name="connsiteY41" fmla="*/ 323850 h 495300"/>
              <a:gd name="connsiteX42" fmla="*/ 361950 w 457320"/>
              <a:gd name="connsiteY42" fmla="*/ 323850 h 495300"/>
              <a:gd name="connsiteX43" fmla="*/ 352425 w 457320"/>
              <a:gd name="connsiteY43" fmla="*/ 333375 h 495300"/>
              <a:gd name="connsiteX44" fmla="*/ 361950 w 457320"/>
              <a:gd name="connsiteY44" fmla="*/ 342900 h 495300"/>
              <a:gd name="connsiteX45" fmla="*/ 390525 w 457320"/>
              <a:gd name="connsiteY45" fmla="*/ 342900 h 495300"/>
              <a:gd name="connsiteX46" fmla="*/ 411480 w 457320"/>
              <a:gd name="connsiteY46" fmla="*/ 352425 h 495300"/>
              <a:gd name="connsiteX47" fmla="*/ 419100 w 457320"/>
              <a:gd name="connsiteY47" fmla="*/ 374333 h 495300"/>
              <a:gd name="connsiteX48" fmla="*/ 388620 w 457320"/>
              <a:gd name="connsiteY48" fmla="*/ 400050 h 495300"/>
              <a:gd name="connsiteX49" fmla="*/ 342900 w 457320"/>
              <a:gd name="connsiteY49" fmla="*/ 400050 h 495300"/>
              <a:gd name="connsiteX50" fmla="*/ 333375 w 457320"/>
              <a:gd name="connsiteY50" fmla="*/ 409575 h 495300"/>
              <a:gd name="connsiteX51" fmla="*/ 342900 w 457320"/>
              <a:gd name="connsiteY51" fmla="*/ 419100 h 495300"/>
              <a:gd name="connsiteX52" fmla="*/ 352425 w 457320"/>
              <a:gd name="connsiteY52" fmla="*/ 419100 h 495300"/>
              <a:gd name="connsiteX53" fmla="*/ 373380 w 457320"/>
              <a:gd name="connsiteY53" fmla="*/ 428625 h 495300"/>
              <a:gd name="connsiteX54" fmla="*/ 381000 w 457320"/>
              <a:gd name="connsiteY54" fmla="*/ 450533 h 495300"/>
              <a:gd name="connsiteX55" fmla="*/ 350520 w 457320"/>
              <a:gd name="connsiteY55" fmla="*/ 476250 h 495300"/>
              <a:gd name="connsiteX56" fmla="*/ 142875 w 457320"/>
              <a:gd name="connsiteY56" fmla="*/ 476250 h 495300"/>
              <a:gd name="connsiteX57" fmla="*/ 114300 w 457320"/>
              <a:gd name="connsiteY57" fmla="*/ 447675 h 495300"/>
              <a:gd name="connsiteX58" fmla="*/ 114300 w 457320"/>
              <a:gd name="connsiteY58" fmla="*/ 221933 h 495300"/>
              <a:gd name="connsiteX59" fmla="*/ 167640 w 457320"/>
              <a:gd name="connsiteY59" fmla="*/ 135255 h 495300"/>
              <a:gd name="connsiteX60" fmla="*/ 190500 w 457320"/>
              <a:gd name="connsiteY60" fmla="*/ 55245 h 495300"/>
              <a:gd name="connsiteX61" fmla="*/ 190500 w 457320"/>
              <a:gd name="connsiteY61" fmla="*/ 19050 h 495300"/>
              <a:gd name="connsiteX62" fmla="*/ 200025 w 457320"/>
              <a:gd name="connsiteY62" fmla="*/ 19050 h 495300"/>
              <a:gd name="connsiteX63" fmla="*/ 247650 w 457320"/>
              <a:gd name="connsiteY63" fmla="*/ 66675 h 495300"/>
              <a:gd name="connsiteX64" fmla="*/ 247650 w 457320"/>
              <a:gd name="connsiteY64" fmla="*/ 171450 h 495300"/>
              <a:gd name="connsiteX65" fmla="*/ 266700 w 457320"/>
              <a:gd name="connsiteY65" fmla="*/ 190500 h 495300"/>
              <a:gd name="connsiteX66" fmla="*/ 407670 w 457320"/>
              <a:gd name="connsiteY66" fmla="*/ 190500 h 495300"/>
              <a:gd name="connsiteX67" fmla="*/ 438150 w 457320"/>
              <a:gd name="connsiteY67" fmla="*/ 216217 h 495300"/>
              <a:gd name="connsiteX68" fmla="*/ 430530 w 457320"/>
              <a:gd name="connsiteY68" fmla="*/ 238125 h 495300"/>
              <a:gd name="connsiteX69" fmla="*/ 409575 w 457320"/>
              <a:gd name="connsiteY69" fmla="*/ 247650 h 495300"/>
              <a:gd name="connsiteX70" fmla="*/ 371475 w 457320"/>
              <a:gd name="connsiteY70" fmla="*/ 247650 h 495300"/>
              <a:gd name="connsiteX71" fmla="*/ 361950 w 457320"/>
              <a:gd name="connsiteY71" fmla="*/ 257175 h 495300"/>
              <a:gd name="connsiteX72" fmla="*/ 371475 w 457320"/>
              <a:gd name="connsiteY72" fmla="*/ 2667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57320" h="495300">
                <a:moveTo>
                  <a:pt x="438150" y="257175"/>
                </a:moveTo>
                <a:cubicBezTo>
                  <a:pt x="441007" y="255270"/>
                  <a:pt x="442913" y="253365"/>
                  <a:pt x="444818" y="251460"/>
                </a:cubicBezTo>
                <a:cubicBezTo>
                  <a:pt x="453390" y="241935"/>
                  <a:pt x="458153" y="228600"/>
                  <a:pt x="457200" y="214313"/>
                </a:cubicBezTo>
                <a:cubicBezTo>
                  <a:pt x="455295" y="190500"/>
                  <a:pt x="433388" y="171450"/>
                  <a:pt x="408622" y="171450"/>
                </a:cubicBezTo>
                <a:lnTo>
                  <a:pt x="266700" y="171450"/>
                </a:lnTo>
                <a:lnTo>
                  <a:pt x="266700" y="66675"/>
                </a:lnTo>
                <a:cubicBezTo>
                  <a:pt x="266700" y="29528"/>
                  <a:pt x="237172" y="0"/>
                  <a:pt x="200025" y="0"/>
                </a:cubicBezTo>
                <a:lnTo>
                  <a:pt x="180975" y="0"/>
                </a:lnTo>
                <a:cubicBezTo>
                  <a:pt x="175260" y="0"/>
                  <a:pt x="171450" y="3810"/>
                  <a:pt x="171450" y="9525"/>
                </a:cubicBezTo>
                <a:lnTo>
                  <a:pt x="171450" y="55245"/>
                </a:lnTo>
                <a:cubicBezTo>
                  <a:pt x="171450" y="80010"/>
                  <a:pt x="164782" y="103822"/>
                  <a:pt x="151447" y="124778"/>
                </a:cubicBezTo>
                <a:lnTo>
                  <a:pt x="103822" y="202883"/>
                </a:lnTo>
                <a:cubicBezTo>
                  <a:pt x="97155" y="195263"/>
                  <a:pt x="86678" y="190500"/>
                  <a:pt x="76200" y="190500"/>
                </a:cubicBezTo>
                <a:lnTo>
                  <a:pt x="38100" y="190500"/>
                </a:lnTo>
                <a:cubicBezTo>
                  <a:pt x="17145" y="190500"/>
                  <a:pt x="0" y="207645"/>
                  <a:pt x="0" y="228600"/>
                </a:cubicBezTo>
                <a:lnTo>
                  <a:pt x="0" y="457200"/>
                </a:lnTo>
                <a:cubicBezTo>
                  <a:pt x="0" y="478155"/>
                  <a:pt x="17145" y="495300"/>
                  <a:pt x="38100" y="495300"/>
                </a:cubicBezTo>
                <a:lnTo>
                  <a:pt x="76200" y="495300"/>
                </a:lnTo>
                <a:cubicBezTo>
                  <a:pt x="89535" y="495300"/>
                  <a:pt x="100013" y="488633"/>
                  <a:pt x="107632" y="479108"/>
                </a:cubicBezTo>
                <a:cubicBezTo>
                  <a:pt x="116205" y="488633"/>
                  <a:pt x="128588" y="495300"/>
                  <a:pt x="142875" y="495300"/>
                </a:cubicBezTo>
                <a:lnTo>
                  <a:pt x="350520" y="495300"/>
                </a:lnTo>
                <a:cubicBezTo>
                  <a:pt x="375285" y="495300"/>
                  <a:pt x="397193" y="476250"/>
                  <a:pt x="399097" y="452438"/>
                </a:cubicBezTo>
                <a:cubicBezTo>
                  <a:pt x="400050" y="440055"/>
                  <a:pt x="397193" y="428625"/>
                  <a:pt x="389572" y="419100"/>
                </a:cubicBezTo>
                <a:cubicBezTo>
                  <a:pt x="414338" y="418147"/>
                  <a:pt x="434340" y="400050"/>
                  <a:pt x="437197" y="376238"/>
                </a:cubicBezTo>
                <a:cubicBezTo>
                  <a:pt x="438150" y="362903"/>
                  <a:pt x="434340" y="349567"/>
                  <a:pt x="424815" y="340042"/>
                </a:cubicBezTo>
                <a:cubicBezTo>
                  <a:pt x="441960" y="333375"/>
                  <a:pt x="454343" y="318135"/>
                  <a:pt x="456247" y="300038"/>
                </a:cubicBezTo>
                <a:cubicBezTo>
                  <a:pt x="457200" y="286703"/>
                  <a:pt x="453390" y="273367"/>
                  <a:pt x="443865" y="262890"/>
                </a:cubicBezTo>
                <a:cubicBezTo>
                  <a:pt x="442913" y="260985"/>
                  <a:pt x="441007" y="259080"/>
                  <a:pt x="438150" y="257175"/>
                </a:cubicBezTo>
                <a:close/>
                <a:moveTo>
                  <a:pt x="95250" y="457200"/>
                </a:moveTo>
                <a:cubicBezTo>
                  <a:pt x="95250" y="467678"/>
                  <a:pt x="86678" y="476250"/>
                  <a:pt x="76200" y="476250"/>
                </a:cubicBezTo>
                <a:lnTo>
                  <a:pt x="38100" y="476250"/>
                </a:lnTo>
                <a:cubicBezTo>
                  <a:pt x="27622" y="476250"/>
                  <a:pt x="19050" y="467678"/>
                  <a:pt x="19050" y="457200"/>
                </a:cubicBezTo>
                <a:lnTo>
                  <a:pt x="19050" y="228600"/>
                </a:lnTo>
                <a:cubicBezTo>
                  <a:pt x="19050" y="218122"/>
                  <a:pt x="27622" y="209550"/>
                  <a:pt x="38100" y="209550"/>
                </a:cubicBezTo>
                <a:lnTo>
                  <a:pt x="76200" y="209550"/>
                </a:lnTo>
                <a:cubicBezTo>
                  <a:pt x="86678" y="209550"/>
                  <a:pt x="95250" y="218122"/>
                  <a:pt x="95250" y="228600"/>
                </a:cubicBezTo>
                <a:lnTo>
                  <a:pt x="95250" y="457200"/>
                </a:lnTo>
                <a:close/>
                <a:moveTo>
                  <a:pt x="371475" y="266700"/>
                </a:moveTo>
                <a:lnTo>
                  <a:pt x="409575" y="266700"/>
                </a:lnTo>
                <a:cubicBezTo>
                  <a:pt x="417195" y="266700"/>
                  <a:pt x="425768" y="270510"/>
                  <a:pt x="430530" y="276225"/>
                </a:cubicBezTo>
                <a:cubicBezTo>
                  <a:pt x="436245" y="281940"/>
                  <a:pt x="438150" y="290513"/>
                  <a:pt x="438150" y="298133"/>
                </a:cubicBezTo>
                <a:cubicBezTo>
                  <a:pt x="437197" y="312420"/>
                  <a:pt x="423863" y="323850"/>
                  <a:pt x="407670" y="323850"/>
                </a:cubicBezTo>
                <a:lnTo>
                  <a:pt x="361950" y="323850"/>
                </a:lnTo>
                <a:cubicBezTo>
                  <a:pt x="356235" y="323850"/>
                  <a:pt x="352425" y="327660"/>
                  <a:pt x="352425" y="333375"/>
                </a:cubicBezTo>
                <a:cubicBezTo>
                  <a:pt x="352425" y="339090"/>
                  <a:pt x="356235" y="342900"/>
                  <a:pt x="361950" y="342900"/>
                </a:cubicBezTo>
                <a:lnTo>
                  <a:pt x="390525" y="342900"/>
                </a:lnTo>
                <a:cubicBezTo>
                  <a:pt x="398145" y="342900"/>
                  <a:pt x="406718" y="346710"/>
                  <a:pt x="411480" y="352425"/>
                </a:cubicBezTo>
                <a:cubicBezTo>
                  <a:pt x="417195" y="358140"/>
                  <a:pt x="419100" y="366713"/>
                  <a:pt x="419100" y="374333"/>
                </a:cubicBezTo>
                <a:cubicBezTo>
                  <a:pt x="418147" y="388620"/>
                  <a:pt x="404813" y="400050"/>
                  <a:pt x="388620" y="400050"/>
                </a:cubicBezTo>
                <a:lnTo>
                  <a:pt x="342900" y="400050"/>
                </a:lnTo>
                <a:cubicBezTo>
                  <a:pt x="337185" y="400050"/>
                  <a:pt x="333375" y="403860"/>
                  <a:pt x="333375" y="409575"/>
                </a:cubicBezTo>
                <a:cubicBezTo>
                  <a:pt x="333375" y="415290"/>
                  <a:pt x="337185" y="419100"/>
                  <a:pt x="342900" y="419100"/>
                </a:cubicBezTo>
                <a:lnTo>
                  <a:pt x="352425" y="419100"/>
                </a:lnTo>
                <a:cubicBezTo>
                  <a:pt x="360045" y="419100"/>
                  <a:pt x="368618" y="422910"/>
                  <a:pt x="373380" y="428625"/>
                </a:cubicBezTo>
                <a:cubicBezTo>
                  <a:pt x="379095" y="434340"/>
                  <a:pt x="381000" y="442913"/>
                  <a:pt x="381000" y="450533"/>
                </a:cubicBezTo>
                <a:cubicBezTo>
                  <a:pt x="380047" y="464820"/>
                  <a:pt x="366713" y="476250"/>
                  <a:pt x="350520" y="476250"/>
                </a:cubicBezTo>
                <a:lnTo>
                  <a:pt x="142875" y="476250"/>
                </a:lnTo>
                <a:cubicBezTo>
                  <a:pt x="126682" y="476250"/>
                  <a:pt x="114300" y="463867"/>
                  <a:pt x="114300" y="447675"/>
                </a:cubicBezTo>
                <a:lnTo>
                  <a:pt x="114300" y="221933"/>
                </a:lnTo>
                <a:lnTo>
                  <a:pt x="167640" y="135255"/>
                </a:lnTo>
                <a:cubicBezTo>
                  <a:pt x="182880" y="111442"/>
                  <a:pt x="190500" y="83820"/>
                  <a:pt x="190500" y="55245"/>
                </a:cubicBezTo>
                <a:lnTo>
                  <a:pt x="190500" y="19050"/>
                </a:lnTo>
                <a:lnTo>
                  <a:pt x="200025" y="19050"/>
                </a:lnTo>
                <a:cubicBezTo>
                  <a:pt x="226695" y="19050"/>
                  <a:pt x="247650" y="40005"/>
                  <a:pt x="247650" y="66675"/>
                </a:cubicBezTo>
                <a:lnTo>
                  <a:pt x="247650" y="171450"/>
                </a:lnTo>
                <a:cubicBezTo>
                  <a:pt x="247650" y="181928"/>
                  <a:pt x="256222" y="190500"/>
                  <a:pt x="266700" y="190500"/>
                </a:cubicBezTo>
                <a:lnTo>
                  <a:pt x="407670" y="190500"/>
                </a:lnTo>
                <a:cubicBezTo>
                  <a:pt x="422910" y="190500"/>
                  <a:pt x="436245" y="201930"/>
                  <a:pt x="438150" y="216217"/>
                </a:cubicBezTo>
                <a:cubicBezTo>
                  <a:pt x="439103" y="224790"/>
                  <a:pt x="436245" y="232410"/>
                  <a:pt x="430530" y="238125"/>
                </a:cubicBezTo>
                <a:cubicBezTo>
                  <a:pt x="424815" y="243840"/>
                  <a:pt x="417195" y="247650"/>
                  <a:pt x="409575" y="247650"/>
                </a:cubicBezTo>
                <a:lnTo>
                  <a:pt x="371475" y="247650"/>
                </a:lnTo>
                <a:cubicBezTo>
                  <a:pt x="365760" y="247650"/>
                  <a:pt x="361950" y="251460"/>
                  <a:pt x="361950" y="257175"/>
                </a:cubicBezTo>
                <a:cubicBezTo>
                  <a:pt x="361950" y="262890"/>
                  <a:pt x="365760" y="266700"/>
                  <a:pt x="371475" y="266700"/>
                </a:cubicBezTo>
                <a:close/>
              </a:path>
            </a:pathLst>
          </a:custGeom>
          <a:solidFill>
            <a:schemeClr val="accent1"/>
          </a:solidFill>
          <a:ln w="9525" cap="flat">
            <a:noFill/>
            <a:prstDash val="solid"/>
            <a:miter/>
          </a:ln>
        </p:spPr>
        <p:txBody>
          <a:bodyPr rtlCol="0" anchor="ctr"/>
          <a:lstStyle/>
          <a:p>
            <a:endParaRPr lang="zh-CN" altLang="en-US"/>
          </a:p>
        </p:txBody>
      </p:sp>
      <p:sp>
        <p:nvSpPr>
          <p:cNvPr id="437" name="椭圆 436"/>
          <p:cNvSpPr/>
          <p:nvPr>
            <p:custDataLst>
              <p:tags r:id="rId5"/>
            </p:custDataLst>
          </p:nvPr>
        </p:nvSpPr>
        <p:spPr>
          <a:xfrm>
            <a:off x="2837180" y="4955540"/>
            <a:ext cx="558800" cy="558800"/>
          </a:xfrm>
          <a:prstGeom prst="ellipse">
            <a:avLst/>
          </a:prstGeom>
          <a:solidFill>
            <a:schemeClr val="accent1"/>
          </a:solidFill>
          <a:ln>
            <a:noFill/>
            <a:prstDash val="solid"/>
          </a:ln>
          <a:effectLst/>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p>
        </p:txBody>
      </p:sp>
      <p:sp>
        <p:nvSpPr>
          <p:cNvPr id="440" name="椭圆 439"/>
          <p:cNvSpPr/>
          <p:nvPr>
            <p:custDataLst>
              <p:tags r:id="rId6"/>
            </p:custDataLst>
          </p:nvPr>
        </p:nvSpPr>
        <p:spPr>
          <a:xfrm>
            <a:off x="3696970" y="4955540"/>
            <a:ext cx="558800" cy="558800"/>
          </a:xfrm>
          <a:prstGeom prst="ellipse">
            <a:avLst/>
          </a:prstGeom>
          <a:solidFill>
            <a:schemeClr val="accent1"/>
          </a:solidFill>
          <a:ln>
            <a:noFill/>
            <a:prstDash val="solid"/>
          </a:ln>
          <a:effectLst/>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p>
        </p:txBody>
      </p:sp>
      <p:cxnSp>
        <p:nvCxnSpPr>
          <p:cNvPr id="442" name="直接连接符 441"/>
          <p:cNvCxnSpPr/>
          <p:nvPr>
            <p:custDataLst>
              <p:tags r:id="rId7"/>
            </p:custDataLst>
          </p:nvPr>
        </p:nvCxnSpPr>
        <p:spPr>
          <a:xfrm>
            <a:off x="1061720" y="5859780"/>
            <a:ext cx="4202430" cy="0"/>
          </a:xfrm>
          <a:prstGeom prst="line">
            <a:avLst/>
          </a:prstGeom>
          <a:ln>
            <a:solidFill>
              <a:srgbClr val="FFFFFF">
                <a:lumMod val="75000"/>
              </a:srgbClr>
            </a:solidFill>
          </a:ln>
        </p:spPr>
        <p:style>
          <a:lnRef idx="1">
            <a:srgbClr val="376FFF"/>
          </a:lnRef>
          <a:fillRef idx="0">
            <a:srgbClr val="376FFF"/>
          </a:fillRef>
          <a:effectRef idx="0">
            <a:srgbClr val="376FFF"/>
          </a:effectRef>
          <a:fontRef idx="minor">
            <a:srgbClr val="000000"/>
          </a:fontRef>
        </p:style>
      </p:cxnSp>
      <p:sp>
        <p:nvSpPr>
          <p:cNvPr id="6" name="Oval 37"/>
          <p:cNvSpPr/>
          <p:nvPr>
            <p:custDataLst>
              <p:tags r:id="rId8"/>
            </p:custDataLst>
          </p:nvPr>
        </p:nvSpPr>
        <p:spPr>
          <a:xfrm>
            <a:off x="2971165" y="5096510"/>
            <a:ext cx="290830" cy="288925"/>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7639" h="606722">
                <a:moveTo>
                  <a:pt x="217638" y="134690"/>
                </a:moveTo>
                <a:cubicBezTo>
                  <a:pt x="221565" y="135712"/>
                  <a:pt x="225102" y="138223"/>
                  <a:pt x="227327" y="142001"/>
                </a:cubicBezTo>
                <a:cubicBezTo>
                  <a:pt x="231688" y="149467"/>
                  <a:pt x="229196" y="159155"/>
                  <a:pt x="221720" y="163599"/>
                </a:cubicBezTo>
                <a:cubicBezTo>
                  <a:pt x="172238" y="192574"/>
                  <a:pt x="141535" y="246169"/>
                  <a:pt x="141535" y="303320"/>
                </a:cubicBezTo>
                <a:cubicBezTo>
                  <a:pt x="141535" y="392734"/>
                  <a:pt x="214334" y="465350"/>
                  <a:pt x="303775" y="465350"/>
                </a:cubicBezTo>
                <a:cubicBezTo>
                  <a:pt x="393305" y="465350"/>
                  <a:pt x="466015" y="392734"/>
                  <a:pt x="466015" y="303320"/>
                </a:cubicBezTo>
                <a:cubicBezTo>
                  <a:pt x="466015" y="246169"/>
                  <a:pt x="435312" y="192574"/>
                  <a:pt x="385919" y="163599"/>
                </a:cubicBezTo>
                <a:cubicBezTo>
                  <a:pt x="378443" y="159155"/>
                  <a:pt x="375862" y="149467"/>
                  <a:pt x="380312" y="142001"/>
                </a:cubicBezTo>
                <a:cubicBezTo>
                  <a:pt x="384762" y="134446"/>
                  <a:pt x="394462" y="131957"/>
                  <a:pt x="401938" y="136312"/>
                </a:cubicBezTo>
                <a:cubicBezTo>
                  <a:pt x="461031" y="171065"/>
                  <a:pt x="497698" y="235059"/>
                  <a:pt x="497698" y="303320"/>
                </a:cubicBezTo>
                <a:cubicBezTo>
                  <a:pt x="497698" y="410155"/>
                  <a:pt x="410749" y="496992"/>
                  <a:pt x="303775" y="496992"/>
                </a:cubicBezTo>
                <a:cubicBezTo>
                  <a:pt x="196890" y="496992"/>
                  <a:pt x="109941" y="410155"/>
                  <a:pt x="109941" y="303320"/>
                </a:cubicBezTo>
                <a:cubicBezTo>
                  <a:pt x="109941" y="235059"/>
                  <a:pt x="146607" y="171065"/>
                  <a:pt x="205612" y="136312"/>
                </a:cubicBezTo>
                <a:cubicBezTo>
                  <a:pt x="209395" y="134135"/>
                  <a:pt x="213711" y="133668"/>
                  <a:pt x="217638" y="134690"/>
                </a:cubicBezTo>
                <a:close/>
                <a:moveTo>
                  <a:pt x="303775" y="88701"/>
                </a:moveTo>
                <a:cubicBezTo>
                  <a:pt x="312483" y="88701"/>
                  <a:pt x="319591" y="95723"/>
                  <a:pt x="319591" y="104433"/>
                </a:cubicBezTo>
                <a:lnTo>
                  <a:pt x="319591" y="303347"/>
                </a:lnTo>
                <a:cubicBezTo>
                  <a:pt x="319591" y="312058"/>
                  <a:pt x="312483" y="319168"/>
                  <a:pt x="303775" y="319168"/>
                </a:cubicBezTo>
                <a:cubicBezTo>
                  <a:pt x="295067" y="319168"/>
                  <a:pt x="288048" y="312058"/>
                  <a:pt x="288048" y="303347"/>
                </a:cubicBezTo>
                <a:lnTo>
                  <a:pt x="288048" y="104433"/>
                </a:lnTo>
                <a:cubicBezTo>
                  <a:pt x="288048" y="95723"/>
                  <a:pt x="295067" y="88701"/>
                  <a:pt x="303775" y="88701"/>
                </a:cubicBezTo>
                <a:close/>
                <a:moveTo>
                  <a:pt x="303775" y="31549"/>
                </a:moveTo>
                <a:cubicBezTo>
                  <a:pt x="153712" y="31549"/>
                  <a:pt x="31597" y="153480"/>
                  <a:pt x="31597" y="303317"/>
                </a:cubicBezTo>
                <a:cubicBezTo>
                  <a:pt x="31597" y="453153"/>
                  <a:pt x="153712" y="575084"/>
                  <a:pt x="303775" y="575084"/>
                </a:cubicBezTo>
                <a:cubicBezTo>
                  <a:pt x="453838" y="575084"/>
                  <a:pt x="575953" y="453153"/>
                  <a:pt x="575953" y="303317"/>
                </a:cubicBezTo>
                <a:cubicBezTo>
                  <a:pt x="575953" y="153480"/>
                  <a:pt x="453838" y="31549"/>
                  <a:pt x="303775" y="31549"/>
                </a:cubicBezTo>
                <a:close/>
                <a:moveTo>
                  <a:pt x="303775" y="0"/>
                </a:moveTo>
                <a:cubicBezTo>
                  <a:pt x="471283" y="0"/>
                  <a:pt x="607639" y="136061"/>
                  <a:pt x="607639" y="303317"/>
                </a:cubicBezTo>
                <a:cubicBezTo>
                  <a:pt x="607639" y="470572"/>
                  <a:pt x="471283" y="606722"/>
                  <a:pt x="303775" y="606722"/>
                </a:cubicBezTo>
                <a:cubicBezTo>
                  <a:pt x="136267" y="606722"/>
                  <a:pt x="0" y="470572"/>
                  <a:pt x="0" y="303317"/>
                </a:cubicBezTo>
                <a:cubicBezTo>
                  <a:pt x="0" y="136061"/>
                  <a:pt x="136267" y="0"/>
                  <a:pt x="303775" y="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F84949"/>
              </a:solidFill>
              <a:cs typeface="荆南缘默体" pitchFamily="2" charset="-122"/>
            </a:endParaRPr>
          </a:p>
        </p:txBody>
      </p:sp>
      <p:sp>
        <p:nvSpPr>
          <p:cNvPr id="132" name="Oval 23"/>
          <p:cNvSpPr/>
          <p:nvPr>
            <p:custDataLst>
              <p:tags r:id="rId9"/>
            </p:custDataLst>
          </p:nvPr>
        </p:nvSpPr>
        <p:spPr>
          <a:xfrm>
            <a:off x="1272540" y="5097145"/>
            <a:ext cx="258445" cy="269875"/>
          </a:xfrm>
          <a:custGeom>
            <a:avLst/>
            <a:gdLst>
              <a:gd name="connsiteX0" fmla="*/ 244584 w 510088"/>
              <a:gd name="connsiteY0" fmla="*/ 269606 h 532904"/>
              <a:gd name="connsiteX1" fmla="*/ 203537 w 510088"/>
              <a:gd name="connsiteY1" fmla="*/ 310696 h 532904"/>
              <a:gd name="connsiteX2" fmla="*/ 244584 w 510088"/>
              <a:gd name="connsiteY2" fmla="*/ 351739 h 532904"/>
              <a:gd name="connsiteX3" fmla="*/ 285679 w 510088"/>
              <a:gd name="connsiteY3" fmla="*/ 310696 h 532904"/>
              <a:gd name="connsiteX4" fmla="*/ 244584 w 510088"/>
              <a:gd name="connsiteY4" fmla="*/ 269606 h 532904"/>
              <a:gd name="connsiteX5" fmla="*/ 333059 w 510088"/>
              <a:gd name="connsiteY5" fmla="*/ 135861 h 532904"/>
              <a:gd name="connsiteX6" fmla="*/ 344868 w 510088"/>
              <a:gd name="connsiteY6" fmla="*/ 137432 h 532904"/>
              <a:gd name="connsiteX7" fmla="*/ 352059 w 510088"/>
              <a:gd name="connsiteY7" fmla="*/ 146955 h 532904"/>
              <a:gd name="connsiteX8" fmla="*/ 341059 w 510088"/>
              <a:gd name="connsiteY8" fmla="*/ 166048 h 532904"/>
              <a:gd name="connsiteX9" fmla="*/ 319773 w 510088"/>
              <a:gd name="connsiteY9" fmla="*/ 171761 h 532904"/>
              <a:gd name="connsiteX10" fmla="*/ 316964 w 510088"/>
              <a:gd name="connsiteY10" fmla="*/ 175380 h 532904"/>
              <a:gd name="connsiteX11" fmla="*/ 316964 w 510088"/>
              <a:gd name="connsiteY11" fmla="*/ 306792 h 532904"/>
              <a:gd name="connsiteX12" fmla="*/ 317059 w 510088"/>
              <a:gd name="connsiteY12" fmla="*/ 310696 h 532904"/>
              <a:gd name="connsiteX13" fmla="*/ 244536 w 510088"/>
              <a:gd name="connsiteY13" fmla="*/ 383211 h 532904"/>
              <a:gd name="connsiteX14" fmla="*/ 191585 w 510088"/>
              <a:gd name="connsiteY14" fmla="*/ 360262 h 532904"/>
              <a:gd name="connsiteX15" fmla="*/ 172157 w 510088"/>
              <a:gd name="connsiteY15" fmla="*/ 305840 h 532904"/>
              <a:gd name="connsiteX16" fmla="*/ 237441 w 510088"/>
              <a:gd name="connsiteY16" fmla="*/ 238467 h 532904"/>
              <a:gd name="connsiteX17" fmla="*/ 285774 w 510088"/>
              <a:gd name="connsiteY17" fmla="*/ 251037 h 532904"/>
              <a:gd name="connsiteX18" fmla="*/ 285774 w 510088"/>
              <a:gd name="connsiteY18" fmla="*/ 166238 h 532904"/>
              <a:gd name="connsiteX19" fmla="*/ 302869 w 510088"/>
              <a:gd name="connsiteY19" fmla="*/ 143955 h 532904"/>
              <a:gd name="connsiteX20" fmla="*/ 121141 w 510088"/>
              <a:gd name="connsiteY20" fmla="*/ 32143 h 532904"/>
              <a:gd name="connsiteX21" fmla="*/ 32095 w 510088"/>
              <a:gd name="connsiteY21" fmla="*/ 121191 h 532904"/>
              <a:gd name="connsiteX22" fmla="*/ 32095 w 510088"/>
              <a:gd name="connsiteY22" fmla="*/ 411762 h 532904"/>
              <a:gd name="connsiteX23" fmla="*/ 121141 w 510088"/>
              <a:gd name="connsiteY23" fmla="*/ 500809 h 532904"/>
              <a:gd name="connsiteX24" fmla="*/ 388995 w 510088"/>
              <a:gd name="connsiteY24" fmla="*/ 500809 h 532904"/>
              <a:gd name="connsiteX25" fmla="*/ 478041 w 510088"/>
              <a:gd name="connsiteY25" fmla="*/ 411762 h 532904"/>
              <a:gd name="connsiteX26" fmla="*/ 478041 w 510088"/>
              <a:gd name="connsiteY26" fmla="*/ 121191 h 532904"/>
              <a:gd name="connsiteX27" fmla="*/ 388995 w 510088"/>
              <a:gd name="connsiteY27" fmla="*/ 32143 h 532904"/>
              <a:gd name="connsiteX28" fmla="*/ 121141 w 510088"/>
              <a:gd name="connsiteY28" fmla="*/ 0 h 532904"/>
              <a:gd name="connsiteX29" fmla="*/ 388995 w 510088"/>
              <a:gd name="connsiteY29" fmla="*/ 0 h 532904"/>
              <a:gd name="connsiteX30" fmla="*/ 510088 w 510088"/>
              <a:gd name="connsiteY30" fmla="*/ 121191 h 532904"/>
              <a:gd name="connsiteX31" fmla="*/ 510088 w 510088"/>
              <a:gd name="connsiteY31" fmla="*/ 411762 h 532904"/>
              <a:gd name="connsiteX32" fmla="*/ 388995 w 510088"/>
              <a:gd name="connsiteY32" fmla="*/ 532904 h 532904"/>
              <a:gd name="connsiteX33" fmla="*/ 121141 w 510088"/>
              <a:gd name="connsiteY33" fmla="*/ 532904 h 532904"/>
              <a:gd name="connsiteX34" fmla="*/ 0 w 510088"/>
              <a:gd name="connsiteY34" fmla="*/ 411762 h 532904"/>
              <a:gd name="connsiteX35" fmla="*/ 0 w 510088"/>
              <a:gd name="connsiteY35" fmla="*/ 121143 h 532904"/>
              <a:gd name="connsiteX36" fmla="*/ 121141 w 510088"/>
              <a:gd name="connsiteY36" fmla="*/ 0 h 53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0088" h="532904">
                <a:moveTo>
                  <a:pt x="244584" y="269606"/>
                </a:moveTo>
                <a:cubicBezTo>
                  <a:pt x="221965" y="269606"/>
                  <a:pt x="203537" y="288080"/>
                  <a:pt x="203537" y="310696"/>
                </a:cubicBezTo>
                <a:cubicBezTo>
                  <a:pt x="203537" y="333313"/>
                  <a:pt x="221965" y="351739"/>
                  <a:pt x="244584" y="351739"/>
                </a:cubicBezTo>
                <a:cubicBezTo>
                  <a:pt x="267203" y="351739"/>
                  <a:pt x="285679" y="333360"/>
                  <a:pt x="285679" y="310696"/>
                </a:cubicBezTo>
                <a:cubicBezTo>
                  <a:pt x="285679" y="288080"/>
                  <a:pt x="267203" y="269606"/>
                  <a:pt x="244584" y="269606"/>
                </a:cubicBezTo>
                <a:close/>
                <a:moveTo>
                  <a:pt x="333059" y="135861"/>
                </a:moveTo>
                <a:cubicBezTo>
                  <a:pt x="337011" y="134813"/>
                  <a:pt x="341249" y="135337"/>
                  <a:pt x="344868" y="137432"/>
                </a:cubicBezTo>
                <a:cubicBezTo>
                  <a:pt x="348487" y="139479"/>
                  <a:pt x="351059" y="142907"/>
                  <a:pt x="352059" y="146955"/>
                </a:cubicBezTo>
                <a:cubicBezTo>
                  <a:pt x="354344" y="155192"/>
                  <a:pt x="349392" y="163762"/>
                  <a:pt x="341059" y="166048"/>
                </a:cubicBezTo>
                <a:lnTo>
                  <a:pt x="319773" y="171761"/>
                </a:lnTo>
                <a:cubicBezTo>
                  <a:pt x="318107" y="172190"/>
                  <a:pt x="316964" y="173666"/>
                  <a:pt x="316964" y="175380"/>
                </a:cubicBezTo>
                <a:lnTo>
                  <a:pt x="316964" y="306792"/>
                </a:lnTo>
                <a:cubicBezTo>
                  <a:pt x="317011" y="307935"/>
                  <a:pt x="317059" y="309316"/>
                  <a:pt x="317059" y="310696"/>
                </a:cubicBezTo>
                <a:cubicBezTo>
                  <a:pt x="317059" y="350691"/>
                  <a:pt x="284536" y="383211"/>
                  <a:pt x="244536" y="383211"/>
                </a:cubicBezTo>
                <a:cubicBezTo>
                  <a:pt x="224584" y="383211"/>
                  <a:pt x="205299" y="374831"/>
                  <a:pt x="191585" y="360262"/>
                </a:cubicBezTo>
                <a:cubicBezTo>
                  <a:pt x="177728" y="345454"/>
                  <a:pt x="170823" y="326171"/>
                  <a:pt x="172157" y="305840"/>
                </a:cubicBezTo>
                <a:cubicBezTo>
                  <a:pt x="174442" y="270797"/>
                  <a:pt x="202489" y="241800"/>
                  <a:pt x="237441" y="238467"/>
                </a:cubicBezTo>
                <a:cubicBezTo>
                  <a:pt x="254631" y="236801"/>
                  <a:pt x="271774" y="241324"/>
                  <a:pt x="285774" y="251037"/>
                </a:cubicBezTo>
                <a:lnTo>
                  <a:pt x="285774" y="166238"/>
                </a:lnTo>
                <a:cubicBezTo>
                  <a:pt x="285774" y="155811"/>
                  <a:pt x="292821" y="146669"/>
                  <a:pt x="302869" y="143955"/>
                </a:cubicBezTo>
                <a:close/>
                <a:moveTo>
                  <a:pt x="121141" y="32143"/>
                </a:moveTo>
                <a:cubicBezTo>
                  <a:pt x="71999" y="32143"/>
                  <a:pt x="32095" y="72048"/>
                  <a:pt x="32095" y="121191"/>
                </a:cubicBezTo>
                <a:lnTo>
                  <a:pt x="32095" y="411762"/>
                </a:lnTo>
                <a:cubicBezTo>
                  <a:pt x="32095" y="460857"/>
                  <a:pt x="71999" y="500809"/>
                  <a:pt x="121141" y="500809"/>
                </a:cubicBezTo>
                <a:lnTo>
                  <a:pt x="388995" y="500809"/>
                </a:lnTo>
                <a:cubicBezTo>
                  <a:pt x="438089" y="500809"/>
                  <a:pt x="478041" y="460857"/>
                  <a:pt x="478041" y="411762"/>
                </a:cubicBezTo>
                <a:lnTo>
                  <a:pt x="478041" y="121191"/>
                </a:lnTo>
                <a:cubicBezTo>
                  <a:pt x="478041" y="72048"/>
                  <a:pt x="438089" y="32143"/>
                  <a:pt x="388995" y="32143"/>
                </a:cubicBezTo>
                <a:close/>
                <a:moveTo>
                  <a:pt x="121141" y="0"/>
                </a:moveTo>
                <a:lnTo>
                  <a:pt x="388995" y="0"/>
                </a:lnTo>
                <a:cubicBezTo>
                  <a:pt x="455756" y="0"/>
                  <a:pt x="510088" y="54334"/>
                  <a:pt x="510088" y="121191"/>
                </a:cubicBezTo>
                <a:lnTo>
                  <a:pt x="510088" y="411762"/>
                </a:lnTo>
                <a:cubicBezTo>
                  <a:pt x="510088" y="478571"/>
                  <a:pt x="455756" y="532904"/>
                  <a:pt x="388995" y="532904"/>
                </a:cubicBezTo>
                <a:lnTo>
                  <a:pt x="121141" y="532904"/>
                </a:lnTo>
                <a:cubicBezTo>
                  <a:pt x="54333" y="532904"/>
                  <a:pt x="0" y="478571"/>
                  <a:pt x="0" y="411762"/>
                </a:cubicBezTo>
                <a:lnTo>
                  <a:pt x="0" y="121143"/>
                </a:lnTo>
                <a:cubicBezTo>
                  <a:pt x="0" y="54334"/>
                  <a:pt x="54333" y="0"/>
                  <a:pt x="121141" y="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FFFFFF"/>
              </a:solidFill>
              <a:cs typeface="荆南缘默体" pitchFamily="2" charset="-122"/>
            </a:endParaRPr>
          </a:p>
        </p:txBody>
      </p:sp>
      <p:sp>
        <p:nvSpPr>
          <p:cNvPr id="133" name="Oval 24"/>
          <p:cNvSpPr/>
          <p:nvPr>
            <p:custDataLst>
              <p:tags r:id="rId10"/>
            </p:custDataLst>
          </p:nvPr>
        </p:nvSpPr>
        <p:spPr>
          <a:xfrm>
            <a:off x="3852545" y="5097145"/>
            <a:ext cx="258445" cy="269875"/>
          </a:xfrm>
          <a:custGeom>
            <a:avLst/>
            <a:gdLst>
              <a:gd name="connsiteX0" fmla="*/ 219264 w 510386"/>
              <a:gd name="connsiteY0" fmla="*/ 200090 h 532805"/>
              <a:gd name="connsiteX1" fmla="*/ 219264 w 510386"/>
              <a:gd name="connsiteY1" fmla="*/ 332743 h 532805"/>
              <a:gd name="connsiteX2" fmla="*/ 323819 w 510386"/>
              <a:gd name="connsiteY2" fmla="*/ 266393 h 532805"/>
              <a:gd name="connsiteX3" fmla="*/ 219973 w 510386"/>
              <a:gd name="connsiteY3" fmla="*/ 168177 h 532805"/>
              <a:gd name="connsiteX4" fmla="*/ 235793 w 510386"/>
              <a:gd name="connsiteY4" fmla="*/ 173035 h 532805"/>
              <a:gd name="connsiteX5" fmla="*/ 341157 w 510386"/>
              <a:gd name="connsiteY5" fmla="*/ 239910 h 532805"/>
              <a:gd name="connsiteX6" fmla="*/ 355733 w 510386"/>
              <a:gd name="connsiteY6" fmla="*/ 266345 h 532805"/>
              <a:gd name="connsiteX7" fmla="*/ 341205 w 510386"/>
              <a:gd name="connsiteY7" fmla="*/ 292828 h 532805"/>
              <a:gd name="connsiteX8" fmla="*/ 235745 w 510386"/>
              <a:gd name="connsiteY8" fmla="*/ 359703 h 532805"/>
              <a:gd name="connsiteX9" fmla="*/ 218978 w 510386"/>
              <a:gd name="connsiteY9" fmla="*/ 364561 h 532805"/>
              <a:gd name="connsiteX10" fmla="*/ 203831 w 510386"/>
              <a:gd name="connsiteY10" fmla="*/ 360703 h 532805"/>
              <a:gd name="connsiteX11" fmla="*/ 187588 w 510386"/>
              <a:gd name="connsiteY11" fmla="*/ 333267 h 532805"/>
              <a:gd name="connsiteX12" fmla="*/ 187588 w 510386"/>
              <a:gd name="connsiteY12" fmla="*/ 199471 h 532805"/>
              <a:gd name="connsiteX13" fmla="*/ 203831 w 510386"/>
              <a:gd name="connsiteY13" fmla="*/ 172035 h 532805"/>
              <a:gd name="connsiteX14" fmla="*/ 219973 w 510386"/>
              <a:gd name="connsiteY14" fmla="*/ 168177 h 532805"/>
              <a:gd name="connsiteX15" fmla="*/ 123287 w 510386"/>
              <a:gd name="connsiteY15" fmla="*/ 39523 h 532805"/>
              <a:gd name="connsiteX16" fmla="*/ 39524 w 510386"/>
              <a:gd name="connsiteY16" fmla="*/ 123284 h 532805"/>
              <a:gd name="connsiteX17" fmla="*/ 39524 w 510386"/>
              <a:gd name="connsiteY17" fmla="*/ 409473 h 532805"/>
              <a:gd name="connsiteX18" fmla="*/ 123287 w 510386"/>
              <a:gd name="connsiteY18" fmla="*/ 493234 h 532805"/>
              <a:gd name="connsiteX19" fmla="*/ 387099 w 510386"/>
              <a:gd name="connsiteY19" fmla="*/ 493234 h 532805"/>
              <a:gd name="connsiteX20" fmla="*/ 470862 w 510386"/>
              <a:gd name="connsiteY20" fmla="*/ 409473 h 532805"/>
              <a:gd name="connsiteX21" fmla="*/ 470862 w 510386"/>
              <a:gd name="connsiteY21" fmla="*/ 123284 h 532805"/>
              <a:gd name="connsiteX22" fmla="*/ 387099 w 510386"/>
              <a:gd name="connsiteY22" fmla="*/ 39523 h 532805"/>
              <a:gd name="connsiteX23" fmla="*/ 123287 w 510386"/>
              <a:gd name="connsiteY23" fmla="*/ 0 h 532805"/>
              <a:gd name="connsiteX24" fmla="*/ 387099 w 510386"/>
              <a:gd name="connsiteY24" fmla="*/ 0 h 532805"/>
              <a:gd name="connsiteX25" fmla="*/ 510386 w 510386"/>
              <a:gd name="connsiteY25" fmla="*/ 123284 h 532805"/>
              <a:gd name="connsiteX26" fmla="*/ 510386 w 510386"/>
              <a:gd name="connsiteY26" fmla="*/ 409521 h 532805"/>
              <a:gd name="connsiteX27" fmla="*/ 387099 w 510386"/>
              <a:gd name="connsiteY27" fmla="*/ 532805 h 532805"/>
              <a:gd name="connsiteX28" fmla="*/ 123287 w 510386"/>
              <a:gd name="connsiteY28" fmla="*/ 532805 h 532805"/>
              <a:gd name="connsiteX29" fmla="*/ 0 w 510386"/>
              <a:gd name="connsiteY29" fmla="*/ 409521 h 532805"/>
              <a:gd name="connsiteX30" fmla="*/ 0 w 510386"/>
              <a:gd name="connsiteY30" fmla="*/ 123284 h 532805"/>
              <a:gd name="connsiteX31" fmla="*/ 123287 w 510386"/>
              <a:gd name="connsiteY31" fmla="*/ 0 h 53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0386" h="532805">
                <a:moveTo>
                  <a:pt x="219264" y="200090"/>
                </a:moveTo>
                <a:lnTo>
                  <a:pt x="219264" y="332743"/>
                </a:lnTo>
                <a:lnTo>
                  <a:pt x="323819" y="266393"/>
                </a:lnTo>
                <a:close/>
                <a:moveTo>
                  <a:pt x="219973" y="168177"/>
                </a:moveTo>
                <a:cubicBezTo>
                  <a:pt x="225492" y="168344"/>
                  <a:pt x="230958" y="169963"/>
                  <a:pt x="235793" y="173035"/>
                </a:cubicBezTo>
                <a:lnTo>
                  <a:pt x="341157" y="239910"/>
                </a:lnTo>
                <a:cubicBezTo>
                  <a:pt x="350255" y="245721"/>
                  <a:pt x="355733" y="255628"/>
                  <a:pt x="355733" y="266345"/>
                </a:cubicBezTo>
                <a:cubicBezTo>
                  <a:pt x="355733" y="277158"/>
                  <a:pt x="350303" y="287065"/>
                  <a:pt x="341205" y="292828"/>
                </a:cubicBezTo>
                <a:lnTo>
                  <a:pt x="235745" y="359703"/>
                </a:lnTo>
                <a:cubicBezTo>
                  <a:pt x="230649" y="362989"/>
                  <a:pt x="224790" y="364561"/>
                  <a:pt x="218978" y="364561"/>
                </a:cubicBezTo>
                <a:cubicBezTo>
                  <a:pt x="213739" y="364561"/>
                  <a:pt x="208547" y="363323"/>
                  <a:pt x="203831" y="360703"/>
                </a:cubicBezTo>
                <a:cubicBezTo>
                  <a:pt x="193828" y="355225"/>
                  <a:pt x="187588" y="344699"/>
                  <a:pt x="187588" y="333267"/>
                </a:cubicBezTo>
                <a:lnTo>
                  <a:pt x="187588" y="199471"/>
                </a:lnTo>
                <a:cubicBezTo>
                  <a:pt x="187588" y="188039"/>
                  <a:pt x="193828" y="177560"/>
                  <a:pt x="203831" y="172035"/>
                </a:cubicBezTo>
                <a:cubicBezTo>
                  <a:pt x="208880" y="169296"/>
                  <a:pt x="214453" y="168010"/>
                  <a:pt x="219973" y="168177"/>
                </a:cubicBezTo>
                <a:close/>
                <a:moveTo>
                  <a:pt x="123287" y="39523"/>
                </a:moveTo>
                <a:cubicBezTo>
                  <a:pt x="77096" y="39523"/>
                  <a:pt x="39524" y="77094"/>
                  <a:pt x="39524" y="123284"/>
                </a:cubicBezTo>
                <a:lnTo>
                  <a:pt x="39524" y="409473"/>
                </a:lnTo>
                <a:cubicBezTo>
                  <a:pt x="39524" y="455663"/>
                  <a:pt x="77096" y="493234"/>
                  <a:pt x="123287" y="493234"/>
                </a:cubicBezTo>
                <a:lnTo>
                  <a:pt x="387099" y="493234"/>
                </a:lnTo>
                <a:cubicBezTo>
                  <a:pt x="433290" y="493234"/>
                  <a:pt x="470862" y="455663"/>
                  <a:pt x="470862" y="409473"/>
                </a:cubicBezTo>
                <a:lnTo>
                  <a:pt x="470862" y="123284"/>
                </a:lnTo>
                <a:cubicBezTo>
                  <a:pt x="470862" y="77094"/>
                  <a:pt x="433290" y="39523"/>
                  <a:pt x="387099" y="39523"/>
                </a:cubicBezTo>
                <a:close/>
                <a:moveTo>
                  <a:pt x="123287" y="0"/>
                </a:moveTo>
                <a:lnTo>
                  <a:pt x="387099" y="0"/>
                </a:lnTo>
                <a:cubicBezTo>
                  <a:pt x="455100" y="0"/>
                  <a:pt x="510386" y="55333"/>
                  <a:pt x="510386" y="123284"/>
                </a:cubicBezTo>
                <a:lnTo>
                  <a:pt x="510386" y="409521"/>
                </a:lnTo>
                <a:cubicBezTo>
                  <a:pt x="510386" y="477520"/>
                  <a:pt x="455100" y="532805"/>
                  <a:pt x="387099" y="532805"/>
                </a:cubicBezTo>
                <a:lnTo>
                  <a:pt x="123287" y="532805"/>
                </a:lnTo>
                <a:cubicBezTo>
                  <a:pt x="55334" y="532805"/>
                  <a:pt x="0" y="477520"/>
                  <a:pt x="0" y="409521"/>
                </a:cubicBezTo>
                <a:lnTo>
                  <a:pt x="0" y="123284"/>
                </a:lnTo>
                <a:cubicBezTo>
                  <a:pt x="0" y="55333"/>
                  <a:pt x="55334" y="0"/>
                  <a:pt x="123287" y="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FFFFFF"/>
              </a:solidFill>
              <a:cs typeface="荆南缘默体" pitchFamily="2" charset="-122"/>
            </a:endParaRPr>
          </a:p>
        </p:txBody>
      </p:sp>
      <p:sp>
        <p:nvSpPr>
          <p:cNvPr id="39" name="矩形 38"/>
          <p:cNvSpPr/>
          <p:nvPr>
            <p:custDataLst>
              <p:tags r:id="rId11"/>
            </p:custDataLst>
          </p:nvPr>
        </p:nvSpPr>
        <p:spPr>
          <a:xfrm>
            <a:off x="1061720" y="1238885"/>
            <a:ext cx="4113530" cy="643890"/>
          </a:xfrm>
          <a:prstGeom prst="rect">
            <a:avLst/>
          </a:prstGeom>
          <a:noFill/>
        </p:spPr>
        <p:txBody>
          <a:bodyPr wrap="square" lIns="0" tIns="0" rIns="0" bIns="0" rtlCol="0" anchor="b" anchorCtr="0">
            <a:noAutofit/>
          </a:bodyPr>
          <a:p>
            <a:pPr algn="l">
              <a:spcBef>
                <a:spcPct val="0"/>
              </a:spcBef>
              <a:spcAft>
                <a:spcPct val="0"/>
              </a:spcAft>
            </a:pPr>
            <a:r>
              <a:rPr lang="en-US" sz="2400" b="1">
                <a:solidFill>
                  <a:srgbClr val="002060"/>
                </a:solidFill>
                <a:latin typeface="+mn-ea"/>
                <a:cs typeface="+mn-ea"/>
              </a:rPr>
              <a:t>6、</a:t>
            </a:r>
            <a:r>
              <a:rPr lang="zh-CN" altLang="en-US" sz="2400" b="1">
                <a:solidFill>
                  <a:srgbClr val="002060"/>
                </a:solidFill>
                <a:latin typeface="+mn-ea"/>
                <a:cs typeface="+mn-ea"/>
                <a:sym typeface="+mn-ea"/>
              </a:rPr>
              <a:t>辨证辨体，因人施膳</a:t>
            </a:r>
            <a:endParaRPr lang="zh-CN" altLang="en-US" sz="2400" b="1">
              <a:solidFill>
                <a:srgbClr val="002060"/>
              </a:solidFill>
              <a:latin typeface="+mn-ea"/>
              <a:cs typeface="+mn-ea"/>
              <a:sym typeface="+mn-ea"/>
            </a:endParaRPr>
          </a:p>
        </p:txBody>
      </p:sp>
      <p:pic>
        <p:nvPicPr>
          <p:cNvPr id="3" name="图片 2"/>
          <p:cNvPicPr>
            <a:picLocks noChangeAspect="1"/>
          </p:cNvPicPr>
          <p:nvPr/>
        </p:nvPicPr>
        <p:blipFill>
          <a:blip r:embed="rId12"/>
          <a:stretch>
            <a:fillRect/>
          </a:stretch>
        </p:blipFill>
        <p:spPr>
          <a:xfrm>
            <a:off x="4956175" y="1477645"/>
            <a:ext cx="6756400" cy="4890770"/>
          </a:xfrm>
          <a:prstGeom prst="rect">
            <a:avLst/>
          </a:prstGeom>
        </p:spPr>
      </p:pic>
      <p:pic>
        <p:nvPicPr>
          <p:cNvPr id="905" name="Picture 1" descr="院徽组合"/>
          <p:cNvPicPr>
            <a:picLocks noChangeAspect="1"/>
          </p:cNvPicPr>
          <p:nvPr/>
        </p:nvPicPr>
        <p:blipFill>
          <a:blip r:embed="rId13"/>
          <a:srcRect l="45333" r="44793"/>
          <a:stretch>
            <a:fillRect/>
          </a:stretch>
        </p:blipFill>
        <p:spPr>
          <a:xfrm>
            <a:off x="11052810" y="180975"/>
            <a:ext cx="964565" cy="8369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5656580"/>
            <a:ext cx="12192000" cy="1171575"/>
          </a:xfrm>
          <a:prstGeom prst="rect">
            <a:avLst/>
          </a:prstGeom>
        </p:spPr>
      </p:pic>
      <p:sp>
        <p:nvSpPr>
          <p:cNvPr id="6" name="文本框 5"/>
          <p:cNvSpPr txBox="1"/>
          <p:nvPr/>
        </p:nvSpPr>
        <p:spPr>
          <a:xfrm>
            <a:off x="3855720" y="2939415"/>
            <a:ext cx="4687570" cy="1198880"/>
          </a:xfrm>
          <a:prstGeom prst="rect">
            <a:avLst/>
          </a:prstGeom>
          <a:noFill/>
        </p:spPr>
        <p:txBody>
          <a:bodyPr wrap="square" rtlCol="0">
            <a:spAutoFit/>
          </a:bodyPr>
          <a:p>
            <a:pPr algn="ctr"/>
            <a:r>
              <a:rPr lang="zh-CN" altLang="en-US" sz="7200" b="1" dirty="0">
                <a:solidFill>
                  <a:srgbClr val="2A5EAA"/>
                </a:solidFill>
                <a:effectLst>
                  <a:outerShdw blurRad="38100" dist="38100" dir="2700000" algn="tl">
                    <a:srgbClr val="000000">
                      <a:alpha val="43137"/>
                    </a:srgbClr>
                  </a:outerShdw>
                </a:effectLst>
                <a:latin typeface="Century Gothic" panose="020B0502020202020204" pitchFamily="34" charset="0"/>
                <a:ea typeface="微软雅黑" panose="020B0503020204020204" charset="-122"/>
                <a:sym typeface="Century Gothic" panose="020B0502020202020204" pitchFamily="34" charset="0"/>
              </a:rPr>
              <a:t>谢谢聆听</a:t>
            </a:r>
            <a:endParaRPr lang="zh-CN" altLang="en-US" sz="7200" b="1" dirty="0">
              <a:solidFill>
                <a:srgbClr val="2A5EAA"/>
              </a:solidFill>
              <a:effectLst>
                <a:outerShdw blurRad="38100" dist="38100" dir="2700000" algn="tl">
                  <a:srgbClr val="000000">
                    <a:alpha val="43137"/>
                  </a:srgbClr>
                </a:outerShdw>
              </a:effectLst>
              <a:latin typeface="Century Gothic" panose="020B0502020202020204" pitchFamily="34" charset="0"/>
              <a:ea typeface="微软雅黑" panose="020B0503020204020204" charset="-122"/>
              <a:sym typeface="Century Gothic" panose="020B0502020202020204" pitchFamily="34" charset="0"/>
            </a:endParaRPr>
          </a:p>
        </p:txBody>
      </p:sp>
      <p:pic>
        <p:nvPicPr>
          <p:cNvPr id="3" name="Picture 1" descr="院徽组合"/>
          <p:cNvPicPr>
            <a:picLocks noChangeAspect="1"/>
          </p:cNvPicPr>
          <p:nvPr/>
        </p:nvPicPr>
        <p:blipFill>
          <a:blip r:embed="rId2"/>
          <a:stretch>
            <a:fillRect/>
          </a:stretch>
        </p:blipFill>
        <p:spPr>
          <a:xfrm>
            <a:off x="1376045" y="290195"/>
            <a:ext cx="9768840" cy="7442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流程图: 可选过程 4"/>
          <p:cNvSpPr/>
          <p:nvPr/>
        </p:nvSpPr>
        <p:spPr>
          <a:xfrm>
            <a:off x="4162425" y="597535"/>
            <a:ext cx="3867785" cy="611505"/>
          </a:xfrm>
          <a:prstGeom prst="flowChartAlternateProcess">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rPr>
              <a:t>什么是尿酸？</a:t>
            </a:r>
            <a:endParaRPr lang="zh-CN" altLang="en-US" sz="2400" b="1">
              <a:solidFill>
                <a:srgbClr val="FF0000"/>
              </a:solidFill>
            </a:endParaRPr>
          </a:p>
        </p:txBody>
      </p:sp>
      <p:pic>
        <p:nvPicPr>
          <p:cNvPr id="6" name="图片 5"/>
          <p:cNvPicPr>
            <a:picLocks noChangeAspect="1"/>
          </p:cNvPicPr>
          <p:nvPr/>
        </p:nvPicPr>
        <p:blipFill>
          <a:blip r:embed="rId1"/>
          <a:stretch>
            <a:fillRect/>
          </a:stretch>
        </p:blipFill>
        <p:spPr>
          <a:xfrm>
            <a:off x="9178925" y="1209040"/>
            <a:ext cx="2326640" cy="1676400"/>
          </a:xfrm>
          <a:prstGeom prst="rect">
            <a:avLst/>
          </a:prstGeom>
        </p:spPr>
      </p:pic>
      <p:sp>
        <p:nvSpPr>
          <p:cNvPr id="892" name="六边形 891"/>
          <p:cNvSpPr/>
          <p:nvPr>
            <p:custDataLst>
              <p:tags r:id="rId2"/>
            </p:custDataLst>
          </p:nvPr>
        </p:nvSpPr>
        <p:spPr>
          <a:xfrm rot="16200000">
            <a:off x="5086656" y="4327119"/>
            <a:ext cx="1031478" cy="916459"/>
          </a:xfrm>
          <a:prstGeom prst="hexagon">
            <a:avLst>
              <a:gd name="adj" fmla="val 24450"/>
              <a:gd name="vf" fmla="val 115470"/>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p>
            <a:pPr algn="ctr">
              <a:lnSpc>
                <a:spcPct val="120000"/>
              </a:lnSpc>
            </a:pPr>
            <a:endParaRPr lang="en-IN" dirty="0">
              <a:solidFill>
                <a:schemeClr val="lt1"/>
              </a:solidFill>
              <a:latin typeface="+mn-ea"/>
              <a:sym typeface="Arial" panose="020B0604020202020204" pitchFamily="34" charset="0"/>
            </a:endParaRPr>
          </a:p>
        </p:txBody>
      </p:sp>
      <p:sp>
        <p:nvSpPr>
          <p:cNvPr id="893" name="六边形 892"/>
          <p:cNvSpPr/>
          <p:nvPr>
            <p:custDataLst>
              <p:tags r:id="rId3"/>
            </p:custDataLst>
          </p:nvPr>
        </p:nvSpPr>
        <p:spPr>
          <a:xfrm rot="16200000">
            <a:off x="5582302" y="3472096"/>
            <a:ext cx="1031478" cy="916459"/>
          </a:xfrm>
          <a:prstGeom prst="hexagon">
            <a:avLst>
              <a:gd name="adj" fmla="val 24450"/>
              <a:gd name="vf" fmla="val 11547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p>
            <a:pPr algn="ctr">
              <a:lnSpc>
                <a:spcPct val="120000"/>
              </a:lnSpc>
            </a:pPr>
            <a:endParaRPr lang="en-IN" dirty="0">
              <a:solidFill>
                <a:schemeClr val="lt1"/>
              </a:solidFill>
              <a:latin typeface="+mn-ea"/>
              <a:sym typeface="Arial" panose="020B0604020202020204" pitchFamily="34" charset="0"/>
            </a:endParaRPr>
          </a:p>
        </p:txBody>
      </p:sp>
      <p:sp>
        <p:nvSpPr>
          <p:cNvPr id="894" name="六边形 893"/>
          <p:cNvSpPr/>
          <p:nvPr>
            <p:custDataLst>
              <p:tags r:id="rId4"/>
            </p:custDataLst>
          </p:nvPr>
        </p:nvSpPr>
        <p:spPr>
          <a:xfrm rot="16200000">
            <a:off x="6081642" y="4338205"/>
            <a:ext cx="1031478" cy="916459"/>
          </a:xfrm>
          <a:prstGeom prst="hexagon">
            <a:avLst>
              <a:gd name="adj" fmla="val 24450"/>
              <a:gd name="vf" fmla="val 115470"/>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p>
            <a:pPr algn="ctr">
              <a:lnSpc>
                <a:spcPct val="120000"/>
              </a:lnSpc>
            </a:pPr>
            <a:endParaRPr lang="en-IN" dirty="0">
              <a:solidFill>
                <a:schemeClr val="lt1"/>
              </a:solidFill>
              <a:latin typeface="+mn-ea"/>
              <a:sym typeface="Arial" panose="020B0604020202020204" pitchFamily="34" charset="0"/>
            </a:endParaRPr>
          </a:p>
        </p:txBody>
      </p:sp>
      <p:sp>
        <p:nvSpPr>
          <p:cNvPr id="895" name="矩形 894"/>
          <p:cNvSpPr/>
          <p:nvPr>
            <p:custDataLst>
              <p:tags r:id="rId5"/>
            </p:custDataLst>
          </p:nvPr>
        </p:nvSpPr>
        <p:spPr>
          <a:xfrm>
            <a:off x="2289169" y="4306210"/>
            <a:ext cx="2574701" cy="635437"/>
          </a:xfrm>
          <a:prstGeom prst="rect">
            <a:avLst/>
          </a:prstGeom>
          <a:noFill/>
        </p:spPr>
        <p:txBody>
          <a:bodyPr vert="horz" wrap="square" lIns="0" tIns="0" rIns="0" bIns="0" rtlCol="0" anchor="t" anchorCtr="0">
            <a:noAutofit/>
          </a:bodyPr>
          <a:p>
            <a:pPr algn="r">
              <a:lnSpc>
                <a:spcPct val="150000"/>
              </a:lnSpc>
              <a:spcBef>
                <a:spcPct val="0"/>
              </a:spcBef>
              <a:spcAft>
                <a:spcPct val="0"/>
              </a:spcAft>
            </a:pPr>
            <a:r>
              <a:rPr lang="zh-CN" altLang="en-US">
                <a:ln>
                  <a:noFill/>
                  <a:prstDash val="sysDot"/>
                </a:ln>
                <a:solidFill>
                  <a:schemeClr val="tx1">
                    <a:lumMod val="75000"/>
                    <a:lumOff val="25000"/>
                  </a:schemeClr>
                </a:solidFill>
                <a:latin typeface="+mn-ea"/>
                <a:cs typeface="+mn-ea"/>
                <a:sym typeface="+mn-ea"/>
              </a:rPr>
              <a:t>内源性嘌呤</a:t>
            </a:r>
            <a:r>
              <a:rPr lang="zh-CN" altLang="en-US">
                <a:ln>
                  <a:noFill/>
                  <a:prstDash val="sysDot"/>
                </a:ln>
                <a:solidFill>
                  <a:srgbClr val="FF0000"/>
                </a:solidFill>
                <a:latin typeface="+mn-ea"/>
                <a:cs typeface="+mn-ea"/>
                <a:sym typeface="+mn-ea"/>
              </a:rPr>
              <a:t>（占80%）</a:t>
            </a:r>
            <a:r>
              <a:rPr lang="zh-CN" altLang="en-US">
                <a:ln>
                  <a:noFill/>
                  <a:prstDash val="sysDot"/>
                </a:ln>
                <a:solidFill>
                  <a:schemeClr val="tx1">
                    <a:lumMod val="75000"/>
                    <a:lumOff val="25000"/>
                  </a:schemeClr>
                </a:solidFill>
                <a:latin typeface="+mn-ea"/>
                <a:cs typeface="+mn-ea"/>
                <a:sym typeface="+mn-ea"/>
              </a:rPr>
              <a:t>主要由细胞代谢分解而来</a:t>
            </a:r>
            <a:endParaRPr lang="zh-CN" altLang="en-US">
              <a:ln>
                <a:noFill/>
                <a:prstDash val="sysDot"/>
              </a:ln>
              <a:solidFill>
                <a:schemeClr val="tx1">
                  <a:lumMod val="75000"/>
                  <a:lumOff val="25000"/>
                </a:schemeClr>
              </a:solidFill>
              <a:latin typeface="+mn-ea"/>
              <a:cs typeface="+mn-ea"/>
            </a:endParaRPr>
          </a:p>
        </p:txBody>
      </p:sp>
      <p:sp>
        <p:nvSpPr>
          <p:cNvPr id="896" name="矩形 895"/>
          <p:cNvSpPr/>
          <p:nvPr>
            <p:custDataLst>
              <p:tags r:id="rId6"/>
            </p:custDataLst>
          </p:nvPr>
        </p:nvSpPr>
        <p:spPr>
          <a:xfrm>
            <a:off x="4803558" y="1913923"/>
            <a:ext cx="2574701" cy="635437"/>
          </a:xfrm>
          <a:prstGeom prst="rect">
            <a:avLst/>
          </a:prstGeom>
          <a:noFill/>
        </p:spPr>
        <p:txBody>
          <a:bodyPr vert="horz" wrap="square" lIns="0" tIns="0" rIns="0" bIns="0" rtlCol="0" anchor="t" anchorCtr="0">
            <a:noAutofit/>
          </a:bodyPr>
          <a:p>
            <a:pPr>
              <a:lnSpc>
                <a:spcPct val="150000"/>
              </a:lnSpc>
              <a:spcBef>
                <a:spcPct val="0"/>
              </a:spcBef>
              <a:spcAft>
                <a:spcPct val="0"/>
              </a:spcAft>
            </a:pPr>
            <a:r>
              <a:rPr lang="zh-CN" altLang="en-US">
                <a:ln>
                  <a:noFill/>
                  <a:prstDash val="sysDot"/>
                </a:ln>
                <a:solidFill>
                  <a:schemeClr val="tx1">
                    <a:lumMod val="75000"/>
                    <a:lumOff val="25000"/>
                  </a:schemeClr>
                </a:solidFill>
                <a:latin typeface="+mn-ea"/>
                <a:cs typeface="+mn-ea"/>
                <a:sym typeface="+mn-ea"/>
              </a:rPr>
              <a:t>尿酸是人体嘌呤代谢的产物，嘌呤的来源分为内源性和外源性</a:t>
            </a:r>
            <a:endParaRPr lang="zh-CN" altLang="en-US">
              <a:ln>
                <a:noFill/>
                <a:prstDash val="sysDot"/>
              </a:ln>
              <a:solidFill>
                <a:schemeClr val="tx1">
                  <a:lumMod val="75000"/>
                  <a:lumOff val="25000"/>
                </a:schemeClr>
              </a:solidFill>
              <a:latin typeface="+mn-ea"/>
              <a:cs typeface="+mn-ea"/>
            </a:endParaRPr>
          </a:p>
        </p:txBody>
      </p:sp>
      <p:sp>
        <p:nvSpPr>
          <p:cNvPr id="897" name="矩形 896"/>
          <p:cNvSpPr/>
          <p:nvPr>
            <p:custDataLst>
              <p:tags r:id="rId7"/>
            </p:custDataLst>
          </p:nvPr>
        </p:nvSpPr>
        <p:spPr>
          <a:xfrm>
            <a:off x="7362097" y="4280508"/>
            <a:ext cx="2574701" cy="635437"/>
          </a:xfrm>
          <a:prstGeom prst="rect">
            <a:avLst/>
          </a:prstGeom>
          <a:noFill/>
        </p:spPr>
        <p:txBody>
          <a:bodyPr vert="horz" wrap="square" lIns="0" tIns="0" rIns="0" bIns="0" rtlCol="0" anchor="t" anchorCtr="0">
            <a:noAutofit/>
          </a:bodyPr>
          <a:p>
            <a:pPr>
              <a:lnSpc>
                <a:spcPct val="150000"/>
              </a:lnSpc>
              <a:spcBef>
                <a:spcPct val="0"/>
              </a:spcBef>
              <a:spcAft>
                <a:spcPct val="0"/>
              </a:spcAft>
            </a:pPr>
            <a:r>
              <a:rPr lang="zh-CN" altLang="en-US">
                <a:ln>
                  <a:noFill/>
                  <a:prstDash val="sysDot"/>
                </a:ln>
                <a:solidFill>
                  <a:schemeClr val="tx1">
                    <a:lumMod val="75000"/>
                    <a:lumOff val="25000"/>
                  </a:schemeClr>
                </a:solidFill>
                <a:latin typeface="+mn-ea"/>
                <a:cs typeface="+mn-ea"/>
              </a:rPr>
              <a:t>外源性嘌呤</a:t>
            </a:r>
            <a:r>
              <a:rPr lang="zh-CN" altLang="en-US">
                <a:ln>
                  <a:noFill/>
                  <a:prstDash val="sysDot"/>
                </a:ln>
                <a:solidFill>
                  <a:srgbClr val="FF0000"/>
                </a:solidFill>
                <a:latin typeface="+mn-ea"/>
                <a:cs typeface="+mn-ea"/>
              </a:rPr>
              <a:t>（20%）</a:t>
            </a:r>
            <a:r>
              <a:rPr lang="zh-CN" altLang="en-US">
                <a:ln>
                  <a:noFill/>
                  <a:prstDash val="sysDot"/>
                </a:ln>
                <a:solidFill>
                  <a:schemeClr val="tx1">
                    <a:lumMod val="75000"/>
                    <a:lumOff val="25000"/>
                  </a:schemeClr>
                </a:solidFill>
                <a:latin typeface="+mn-ea"/>
                <a:cs typeface="+mn-ea"/>
              </a:rPr>
              <a:t>是通过食物摄入</a:t>
            </a:r>
            <a:endParaRPr lang="zh-CN" altLang="en-US">
              <a:ln>
                <a:noFill/>
                <a:prstDash val="sysDot"/>
              </a:ln>
              <a:solidFill>
                <a:schemeClr val="tx1">
                  <a:lumMod val="75000"/>
                  <a:lumOff val="25000"/>
                </a:schemeClr>
              </a:solidFill>
              <a:latin typeface="+mn-ea"/>
              <a:cs typeface="+mn-ea"/>
            </a:endParaRPr>
          </a:p>
        </p:txBody>
      </p:sp>
      <p:sp>
        <p:nvSpPr>
          <p:cNvPr id="898" name="矩形 897"/>
          <p:cNvSpPr/>
          <p:nvPr>
            <p:custDataLst>
              <p:tags r:id="rId8"/>
            </p:custDataLst>
          </p:nvPr>
        </p:nvSpPr>
        <p:spPr>
          <a:xfrm>
            <a:off x="2230114" y="4189003"/>
            <a:ext cx="2573849" cy="303023"/>
          </a:xfrm>
          <a:prstGeom prst="rect">
            <a:avLst/>
          </a:prstGeom>
          <a:noFill/>
        </p:spPr>
        <p:txBody>
          <a:bodyPr wrap="square" lIns="0" tIns="0" rIns="0" bIns="0" rtlCol="0" anchor="b" anchorCtr="0">
            <a:noAutofit/>
          </a:bodyPr>
          <a:p>
            <a:pPr algn="r">
              <a:spcBef>
                <a:spcPct val="0"/>
              </a:spcBef>
              <a:spcAft>
                <a:spcPct val="0"/>
              </a:spcAft>
            </a:pPr>
            <a:r>
              <a:rPr lang="zh-CN" altLang="en-US" sz="2400" b="1">
                <a:solidFill>
                  <a:schemeClr val="accent1"/>
                </a:solidFill>
                <a:latin typeface="+mn-ea"/>
                <a:cs typeface="+mn-ea"/>
                <a:sym typeface="+mn-ea"/>
              </a:rPr>
              <a:t>内源性嘌呤</a:t>
            </a:r>
            <a:endParaRPr lang="zh-CN" altLang="en-US" sz="2400" b="1">
              <a:solidFill>
                <a:schemeClr val="accent2"/>
              </a:solidFill>
              <a:latin typeface="+mn-ea"/>
              <a:cs typeface="+mn-ea"/>
            </a:endParaRPr>
          </a:p>
          <a:p>
            <a:pPr algn="r">
              <a:spcBef>
                <a:spcPct val="0"/>
              </a:spcBef>
              <a:spcAft>
                <a:spcPct val="0"/>
              </a:spcAft>
            </a:pPr>
            <a:endParaRPr lang="zh-CN" altLang="en-US" sz="2400" b="1">
              <a:solidFill>
                <a:schemeClr val="accent1"/>
              </a:solidFill>
              <a:latin typeface="+mn-ea"/>
              <a:cs typeface="+mn-ea"/>
            </a:endParaRPr>
          </a:p>
        </p:txBody>
      </p:sp>
      <p:sp>
        <p:nvSpPr>
          <p:cNvPr id="899" name="矩形 898"/>
          <p:cNvSpPr/>
          <p:nvPr>
            <p:custDataLst>
              <p:tags r:id="rId9"/>
            </p:custDataLst>
          </p:nvPr>
        </p:nvSpPr>
        <p:spPr>
          <a:xfrm>
            <a:off x="4804800" y="1610858"/>
            <a:ext cx="2573895" cy="303184"/>
          </a:xfrm>
          <a:prstGeom prst="rect">
            <a:avLst/>
          </a:prstGeom>
          <a:noFill/>
        </p:spPr>
        <p:txBody>
          <a:bodyPr wrap="square" lIns="0" tIns="0" rIns="0" bIns="0" rtlCol="0" anchor="b" anchorCtr="0">
            <a:noAutofit/>
          </a:bodyPr>
          <a:p>
            <a:pPr algn="ctr">
              <a:spcBef>
                <a:spcPct val="0"/>
              </a:spcBef>
              <a:spcAft>
                <a:spcPct val="0"/>
              </a:spcAft>
            </a:pPr>
            <a:r>
              <a:rPr lang="zh-CN" altLang="en-US" sz="2400" b="1">
                <a:solidFill>
                  <a:schemeClr val="accent1">
                    <a:lumMod val="50000"/>
                  </a:schemeClr>
                </a:solidFill>
                <a:latin typeface="+mn-ea"/>
                <a:cs typeface="+mn-ea"/>
              </a:rPr>
              <a:t>尿酸的来源</a:t>
            </a:r>
            <a:endParaRPr lang="zh-CN" altLang="en-US" sz="2400" b="1">
              <a:solidFill>
                <a:schemeClr val="accent1">
                  <a:lumMod val="50000"/>
                </a:schemeClr>
              </a:solidFill>
              <a:latin typeface="+mn-ea"/>
              <a:cs typeface="+mn-ea"/>
            </a:endParaRPr>
          </a:p>
        </p:txBody>
      </p:sp>
      <p:sp>
        <p:nvSpPr>
          <p:cNvPr id="900" name="矩形 899"/>
          <p:cNvSpPr/>
          <p:nvPr>
            <p:custDataLst>
              <p:tags r:id="rId10"/>
            </p:custDataLst>
          </p:nvPr>
        </p:nvSpPr>
        <p:spPr>
          <a:xfrm>
            <a:off x="7332364" y="3789339"/>
            <a:ext cx="2573849" cy="303023"/>
          </a:xfrm>
          <a:prstGeom prst="rect">
            <a:avLst/>
          </a:prstGeom>
          <a:noFill/>
        </p:spPr>
        <p:txBody>
          <a:bodyPr wrap="square" lIns="0" tIns="0" rIns="0" bIns="0" rtlCol="0" anchor="b" anchorCtr="0">
            <a:noAutofit/>
          </a:bodyPr>
          <a:p>
            <a:pPr>
              <a:spcBef>
                <a:spcPct val="0"/>
              </a:spcBef>
              <a:spcAft>
                <a:spcPct val="0"/>
              </a:spcAft>
            </a:pPr>
            <a:r>
              <a:rPr lang="zh-CN" altLang="en-US" sz="2400" b="1">
                <a:solidFill>
                  <a:schemeClr val="accent1"/>
                </a:solidFill>
                <a:latin typeface="+mn-ea"/>
                <a:cs typeface="+mn-ea"/>
              </a:rPr>
              <a:t>外源性嘌呤</a:t>
            </a:r>
            <a:endParaRPr lang="zh-CN" altLang="en-US" sz="2400" b="1">
              <a:solidFill>
                <a:schemeClr val="accent1"/>
              </a:solidFill>
              <a:latin typeface="+mn-ea"/>
              <a:cs typeface="+mn-ea"/>
            </a:endParaRPr>
          </a:p>
        </p:txBody>
      </p:sp>
      <p:pic>
        <p:nvPicPr>
          <p:cNvPr id="901" name="图形 14"/>
          <p:cNvPicPr>
            <a:picLocks noChangeAspect="1"/>
          </p:cNvPicPr>
          <p:nvPr>
            <p:custDataLst>
              <p:tags r:id="rId11"/>
            </p:custDataLst>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45639" y="4645385"/>
            <a:ext cx="314254" cy="312173"/>
          </a:xfrm>
          <a:prstGeom prst="rect">
            <a:avLst/>
          </a:prstGeom>
          <a:effectLst/>
        </p:spPr>
      </p:pic>
      <p:pic>
        <p:nvPicPr>
          <p:cNvPr id="902" name="图形 20"/>
          <p:cNvPicPr>
            <a:picLocks noChangeAspect="1"/>
          </p:cNvPicPr>
          <p:nvPr>
            <p:custDataLst>
              <p:tags r:id="rId14"/>
            </p:custDataLst>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441876" y="4627370"/>
            <a:ext cx="314254" cy="314254"/>
          </a:xfrm>
          <a:prstGeom prst="rect">
            <a:avLst/>
          </a:prstGeom>
        </p:spPr>
      </p:pic>
      <p:pic>
        <p:nvPicPr>
          <p:cNvPr id="903" name="图形 21"/>
          <p:cNvPicPr>
            <a:picLocks noChangeAspect="1"/>
          </p:cNvPicPr>
          <p:nvPr>
            <p:custDataLst>
              <p:tags r:id="rId17"/>
            </p:custDataLst>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3804" t="-2890" r="-11490" b="-3051"/>
          <a:stretch>
            <a:fillRect/>
          </a:stretch>
        </p:blipFill>
        <p:spPr>
          <a:xfrm>
            <a:off x="5957846" y="3789439"/>
            <a:ext cx="314254" cy="314254"/>
          </a:xfrm>
          <a:prstGeom prst="rect">
            <a:avLst/>
          </a:prstGeom>
        </p:spPr>
      </p:pic>
      <p:pic>
        <p:nvPicPr>
          <p:cNvPr id="905" name="Picture 1" descr="院徽组合"/>
          <p:cNvPicPr>
            <a:picLocks noChangeAspect="1"/>
          </p:cNvPicPr>
          <p:nvPr/>
        </p:nvPicPr>
        <p:blipFill>
          <a:blip r:embed="rId20"/>
          <a:srcRect l="45333" r="44793"/>
          <a:stretch>
            <a:fillRect/>
          </a:stretch>
        </p:blipFill>
        <p:spPr>
          <a:xfrm>
            <a:off x="11052810" y="180975"/>
            <a:ext cx="964565" cy="836930"/>
          </a:xfrm>
          <a:prstGeom prst="rect">
            <a:avLst/>
          </a:prstGeom>
          <a:noFill/>
          <a:ln w="9525">
            <a:noFill/>
          </a:ln>
        </p:spPr>
      </p:pic>
      <p:cxnSp>
        <p:nvCxnSpPr>
          <p:cNvPr id="2" name="直接箭头连接符 1"/>
          <p:cNvCxnSpPr/>
          <p:nvPr/>
        </p:nvCxnSpPr>
        <p:spPr>
          <a:xfrm>
            <a:off x="7592060" y="3050540"/>
            <a:ext cx="438150" cy="55054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3" name="直接箭头连接符 2"/>
          <p:cNvCxnSpPr/>
          <p:nvPr/>
        </p:nvCxnSpPr>
        <p:spPr>
          <a:xfrm flipH="1">
            <a:off x="4044315" y="3058795"/>
            <a:ext cx="410845" cy="5861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829435" y="567690"/>
            <a:ext cx="4266565" cy="6196330"/>
          </a:xfrm>
          <a:prstGeom prst="rect">
            <a:avLst/>
          </a:prstGeom>
        </p:spPr>
      </p:pic>
      <p:sp>
        <p:nvSpPr>
          <p:cNvPr id="5" name="流程图: 可选过程 4"/>
          <p:cNvSpPr/>
          <p:nvPr/>
        </p:nvSpPr>
        <p:spPr>
          <a:xfrm>
            <a:off x="4232910" y="410210"/>
            <a:ext cx="3867785" cy="611505"/>
          </a:xfrm>
          <a:prstGeom prst="flowChartAlternateProcess">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rPr>
              <a:t>尿酸的产生与代谢</a:t>
            </a:r>
            <a:endParaRPr lang="zh-CN" altLang="en-US" sz="2400" b="1">
              <a:solidFill>
                <a:srgbClr val="FF0000"/>
              </a:solidFill>
            </a:endParaRPr>
          </a:p>
        </p:txBody>
      </p:sp>
      <p:sp>
        <p:nvSpPr>
          <p:cNvPr id="17" name="圆角矩形 16"/>
          <p:cNvSpPr/>
          <p:nvPr>
            <p:custDataLst>
              <p:tags r:id="rId2"/>
            </p:custDataLst>
          </p:nvPr>
        </p:nvSpPr>
        <p:spPr>
          <a:xfrm>
            <a:off x="7002780" y="2304415"/>
            <a:ext cx="3910965" cy="2868930"/>
          </a:xfrm>
          <a:prstGeom prst="roundRect">
            <a:avLst/>
          </a:prstGeom>
          <a:noFill/>
          <a:ln w="28575">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r>
              <a:rPr lang="en-US" altLang="zh-CN" sz="1600" dirty="0">
                <a:solidFill>
                  <a:schemeClr val="tx1"/>
                </a:solidFill>
                <a:latin typeface="微软雅黑" panose="020B0503020204020204" charset="-122"/>
                <a:ea typeface="微软雅黑" panose="020B0503020204020204" charset="-122"/>
              </a:rPr>
              <a:t>  </a:t>
            </a:r>
            <a:endParaRPr lang="zh-CN" altLang="en-US" sz="2400" dirty="0">
              <a:solidFill>
                <a:schemeClr val="tx1"/>
              </a:solidFill>
              <a:latin typeface="微软雅黑" panose="020B0503020204020204" charset="-122"/>
              <a:ea typeface="微软雅黑" panose="020B0503020204020204" charset="-122"/>
            </a:endParaRPr>
          </a:p>
        </p:txBody>
      </p:sp>
      <p:sp>
        <p:nvSpPr>
          <p:cNvPr id="6" name="圆角矩形 5"/>
          <p:cNvSpPr/>
          <p:nvPr>
            <p:custDataLst>
              <p:tags r:id="rId3"/>
            </p:custDataLst>
          </p:nvPr>
        </p:nvSpPr>
        <p:spPr>
          <a:xfrm>
            <a:off x="6778625" y="2503805"/>
            <a:ext cx="881380" cy="50400"/>
          </a:xfrm>
          <a:prstGeom prst="roundRect">
            <a:avLst>
              <a:gd name="adj" fmla="val 50000"/>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custDataLst>
              <p:tags r:id="rId4"/>
            </p:custDataLst>
          </p:nvPr>
        </p:nvSpPr>
        <p:spPr>
          <a:xfrm>
            <a:off x="6680835" y="2721610"/>
            <a:ext cx="4455795" cy="3074035"/>
          </a:xfrm>
          <a:prstGeom prst="rect">
            <a:avLst/>
          </a:prstGeom>
          <a:noFill/>
        </p:spPr>
        <p:txBody>
          <a:bodyPr wrap="square" rtlCol="0">
            <a:noAutofit/>
          </a:bodyPr>
          <a:p>
            <a:pPr indent="0" fontAlgn="auto">
              <a:lnSpc>
                <a:spcPct val="150000"/>
              </a:lnSpc>
            </a:pPr>
            <a:r>
              <a:rPr lang="en-US" altLang="zh-CN" sz="2000">
                <a:solidFill>
                  <a:srgbClr val="262626"/>
                </a:solidFill>
              </a:rPr>
              <a:t>    </a:t>
            </a:r>
            <a:r>
              <a:rPr lang="zh-CN" altLang="en-US" sz="2000">
                <a:solidFill>
                  <a:srgbClr val="262626"/>
                </a:solidFill>
              </a:rPr>
              <a:t>尿酸在人体血液中呈现动态平衡，即产生的同时也在排泄，使尿酸维持在这次生理范围内</a:t>
            </a:r>
            <a:endParaRPr lang="zh-CN" altLang="en-US" sz="2000">
              <a:solidFill>
                <a:srgbClr val="262626"/>
              </a:solidFill>
            </a:endParaRPr>
          </a:p>
          <a:p>
            <a:pPr indent="0" fontAlgn="auto">
              <a:lnSpc>
                <a:spcPct val="150000"/>
              </a:lnSpc>
            </a:pPr>
            <a:r>
              <a:rPr lang="en-US" altLang="zh-CN" sz="2000">
                <a:solidFill>
                  <a:srgbClr val="262626"/>
                </a:solidFill>
              </a:rPr>
              <a:t>    </a:t>
            </a:r>
            <a:r>
              <a:rPr lang="zh-CN" altLang="en-US" sz="2000">
                <a:solidFill>
                  <a:srgbClr val="262626"/>
                </a:solidFill>
              </a:rPr>
              <a:t>如果种平衡被打破，会导致尿酸水平升高或降低</a:t>
            </a:r>
            <a:endParaRPr lang="zh-CN" altLang="en-US" sz="2000">
              <a:solidFill>
                <a:srgbClr val="262626"/>
              </a:solidFill>
            </a:endParaRPr>
          </a:p>
        </p:txBody>
      </p:sp>
      <p:pic>
        <p:nvPicPr>
          <p:cNvPr id="905" name="Picture 1" descr="院徽组合"/>
          <p:cNvPicPr>
            <a:picLocks noChangeAspect="1"/>
          </p:cNvPicPr>
          <p:nvPr/>
        </p:nvPicPr>
        <p:blipFill>
          <a:blip r:embed="rId5"/>
          <a:srcRect l="45333" r="44793"/>
          <a:stretch>
            <a:fillRect/>
          </a:stretch>
        </p:blipFill>
        <p:spPr>
          <a:xfrm>
            <a:off x="11052810" y="180975"/>
            <a:ext cx="964565" cy="8369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流程图: 可选过程 4"/>
          <p:cNvSpPr/>
          <p:nvPr/>
        </p:nvSpPr>
        <p:spPr>
          <a:xfrm>
            <a:off x="754380" y="2456815"/>
            <a:ext cx="2019935" cy="1534795"/>
          </a:xfrm>
          <a:prstGeom prst="flowChartAlternateProcess">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r>
              <a:rPr lang="zh-CN" altLang="en-US" sz="2400" b="1">
                <a:solidFill>
                  <a:srgbClr val="FF0000"/>
                </a:solidFill>
              </a:rPr>
              <a:t>什么是高尿酸血症？</a:t>
            </a:r>
            <a:endParaRPr lang="zh-CN" altLang="en-US" sz="2400" b="1">
              <a:solidFill>
                <a:srgbClr val="FF0000"/>
              </a:solidFill>
            </a:endParaRPr>
          </a:p>
        </p:txBody>
      </p:sp>
      <p:sp>
        <p:nvSpPr>
          <p:cNvPr id="3" name="矩形 2"/>
          <p:cNvSpPr/>
          <p:nvPr>
            <p:custDataLst>
              <p:tags r:id="rId1"/>
            </p:custDataLst>
          </p:nvPr>
        </p:nvSpPr>
        <p:spPr>
          <a:xfrm>
            <a:off x="754380" y="4300855"/>
            <a:ext cx="2157095" cy="125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 name="任意多边形 6"/>
          <p:cNvSpPr/>
          <p:nvPr>
            <p:custDataLst>
              <p:tags r:id="rId2"/>
            </p:custDataLst>
          </p:nvPr>
        </p:nvSpPr>
        <p:spPr>
          <a:xfrm>
            <a:off x="1804670" y="945198"/>
            <a:ext cx="8893175" cy="4967605"/>
          </a:xfrm>
          <a:custGeom>
            <a:avLst/>
            <a:gdLst>
              <a:gd name="connsiteX0" fmla="*/ 5 w 14004"/>
              <a:gd name="connsiteY0" fmla="*/ 1622 h 7822"/>
              <a:gd name="connsiteX1" fmla="*/ 0 w 14004"/>
              <a:gd name="connsiteY1" fmla="*/ 0 h 7822"/>
              <a:gd name="connsiteX2" fmla="*/ 14004 w 14004"/>
              <a:gd name="connsiteY2" fmla="*/ 0 h 7822"/>
              <a:gd name="connsiteX3" fmla="*/ 14004 w 14004"/>
              <a:gd name="connsiteY3" fmla="*/ 7822 h 7822"/>
              <a:gd name="connsiteX4" fmla="*/ 0 w 14004"/>
              <a:gd name="connsiteY4" fmla="*/ 7822 h 7822"/>
              <a:gd name="connsiteX5" fmla="*/ 5 w 14004"/>
              <a:gd name="connsiteY5" fmla="*/ 6212 h 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 h="7822">
                <a:moveTo>
                  <a:pt x="5" y="1622"/>
                </a:moveTo>
                <a:lnTo>
                  <a:pt x="0" y="0"/>
                </a:lnTo>
                <a:lnTo>
                  <a:pt x="14004" y="0"/>
                </a:lnTo>
                <a:lnTo>
                  <a:pt x="14004" y="7822"/>
                </a:lnTo>
                <a:lnTo>
                  <a:pt x="0" y="7822"/>
                </a:lnTo>
                <a:lnTo>
                  <a:pt x="5" y="6212"/>
                </a:lnTo>
              </a:path>
            </a:pathLst>
          </a:custGeom>
          <a:noFill/>
          <a:ln w="19050">
            <a:solidFill>
              <a:schemeClr val="accent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0" anchor="ctr"/>
          <a:p>
            <a:pPr indent="0" algn="just" fontAlgn="auto">
              <a:lnSpc>
                <a:spcPct val="150000"/>
              </a:lnSpc>
            </a:pPr>
            <a:endParaRPr lang="zh-CN" altLang="en-US" kern="0" spc="0" dirty="0">
              <a:ln>
                <a:noFill/>
                <a:prstDash val="sysDot"/>
              </a:ln>
              <a:solidFill>
                <a:schemeClr val="tx1">
                  <a:lumMod val="85000"/>
                  <a:lumOff val="15000"/>
                </a:schemeClr>
              </a:solidFill>
              <a:latin typeface="+mn-ea"/>
              <a:ea typeface="+mn-ea"/>
              <a:sym typeface="+mn-ea"/>
            </a:endParaRPr>
          </a:p>
        </p:txBody>
      </p:sp>
      <p:sp>
        <p:nvSpPr>
          <p:cNvPr id="4" name="文本框 3"/>
          <p:cNvSpPr txBox="1"/>
          <p:nvPr/>
        </p:nvSpPr>
        <p:spPr>
          <a:xfrm>
            <a:off x="3202305" y="1490345"/>
            <a:ext cx="7495540" cy="3876675"/>
          </a:xfrm>
          <a:prstGeom prst="rect">
            <a:avLst/>
          </a:prstGeom>
          <a:noFill/>
        </p:spPr>
        <p:txBody>
          <a:bodyPr wrap="square" rtlCol="0" anchor="t">
            <a:spAutoFit/>
          </a:bodyPr>
          <a:p>
            <a:pPr>
              <a:lnSpc>
                <a:spcPct val="150000"/>
              </a:lnSpc>
            </a:pPr>
            <a:r>
              <a:rPr lang="en-US" altLang="zh-CN">
                <a:sym typeface="+mn-ea"/>
              </a:rPr>
              <a:t> </a:t>
            </a:r>
            <a:r>
              <a:rPr lang="en-US" altLang="zh-CN" sz="2000">
                <a:sym typeface="+mn-ea"/>
              </a:rPr>
              <a:t>   </a:t>
            </a:r>
            <a:r>
              <a:rPr lang="zh-CN" altLang="en-US" sz="2000">
                <a:sym typeface="+mn-ea"/>
              </a:rPr>
              <a:t>正常饮食情况下，非同日(即两日)</a:t>
            </a:r>
            <a:r>
              <a:rPr lang="zh-CN" altLang="en-US" sz="2000" u="sng">
                <a:solidFill>
                  <a:srgbClr val="FF0000"/>
                </a:solidFill>
                <a:sym typeface="+mn-ea"/>
              </a:rPr>
              <a:t>2次检测空腹血尿酸水平大于420μmol/L</a:t>
            </a:r>
            <a:r>
              <a:rPr lang="zh-CN" altLang="en-US" sz="2000">
                <a:sym typeface="+mn-ea"/>
              </a:rPr>
              <a:t>,可诊断为</a:t>
            </a:r>
            <a:r>
              <a:rPr lang="zh-CN" altLang="en-US" sz="2000" b="1">
                <a:solidFill>
                  <a:srgbClr val="FF0000"/>
                </a:solidFill>
                <a:sym typeface="+mn-ea"/>
              </a:rPr>
              <a:t>高尿酸血症</a:t>
            </a:r>
            <a:r>
              <a:rPr lang="zh-CN" altLang="en-US" sz="2000">
                <a:sym typeface="+mn-ea"/>
              </a:rPr>
              <a:t>；</a:t>
            </a:r>
            <a:endParaRPr lang="zh-CN" altLang="en-US" sz="2000">
              <a:sym typeface="+mn-ea"/>
            </a:endParaRPr>
          </a:p>
          <a:p>
            <a:pPr marL="0" lvl="1">
              <a:lnSpc>
                <a:spcPct val="150000"/>
              </a:lnSpc>
            </a:pPr>
            <a:r>
              <a:rPr lang="en-US" altLang="zh-CN" sz="2000">
                <a:sym typeface="+mn-ea"/>
              </a:rPr>
              <a:t>    </a:t>
            </a:r>
            <a:r>
              <a:rPr lang="zh-CN" altLang="en-US" sz="2000">
                <a:sym typeface="+mn-ea"/>
              </a:rPr>
              <a:t>如果尿酸长时间持续偏高，会析出大量尿酸盐结晶，沉积在关节、软骨等组织中，引起反复发作的炎症，即</a:t>
            </a:r>
            <a:r>
              <a:rPr lang="zh-CN" altLang="en-US" sz="2000" b="1">
                <a:solidFill>
                  <a:srgbClr val="FF0000"/>
                </a:solidFill>
                <a:sym typeface="+mn-ea"/>
              </a:rPr>
              <a:t>痛风</a:t>
            </a:r>
            <a:r>
              <a:rPr lang="zh-CN" altLang="en-US" sz="2000">
                <a:sym typeface="+mn-ea"/>
              </a:rPr>
              <a:t>；</a:t>
            </a:r>
            <a:endParaRPr lang="zh-CN" altLang="en-US" sz="2000">
              <a:sym typeface="+mn-ea"/>
            </a:endParaRPr>
          </a:p>
          <a:p>
            <a:pPr marL="0" lvl="1">
              <a:lnSpc>
                <a:spcPct val="150000"/>
              </a:lnSpc>
            </a:pPr>
            <a:r>
              <a:rPr lang="en-US" altLang="zh-CN" sz="2000">
                <a:sym typeface="+mn-ea"/>
              </a:rPr>
              <a:t>    </a:t>
            </a:r>
            <a:r>
              <a:rPr lang="zh-CN" altLang="en-US" sz="2000">
                <a:sym typeface="+mn-ea"/>
              </a:rPr>
              <a:t>高尿酸疾病是代谢性疾病如</a:t>
            </a:r>
            <a:r>
              <a:rPr lang="zh-CN" altLang="en-US" sz="2000" u="sng">
                <a:solidFill>
                  <a:srgbClr val="FF0000"/>
                </a:solidFill>
                <a:sym typeface="+mn-ea"/>
              </a:rPr>
              <a:t>高血糖、高血脂、高血压,以及心脑血管疾病</a:t>
            </a:r>
            <a:r>
              <a:rPr lang="zh-CN" altLang="en-US" sz="2000">
                <a:sym typeface="+mn-ea"/>
              </a:rPr>
              <a:t>(动脉硬化、冠心病、脑卒中等)的独立危险因素；</a:t>
            </a:r>
            <a:endParaRPr lang="zh-CN" altLang="en-US" sz="2000">
              <a:sym typeface="+mn-ea"/>
            </a:endParaRPr>
          </a:p>
          <a:p>
            <a:pPr marL="0" lvl="1">
              <a:lnSpc>
                <a:spcPct val="150000"/>
              </a:lnSpc>
            </a:pPr>
            <a:r>
              <a:rPr lang="en-US" altLang="zh-CN" sz="2000">
                <a:sym typeface="+mn-ea"/>
              </a:rPr>
              <a:t>    </a:t>
            </a:r>
            <a:r>
              <a:rPr lang="zh-CN" altLang="en-US" sz="2000">
                <a:sym typeface="+mn-ea"/>
              </a:rPr>
              <a:t>男性的患病率约是女性的</a:t>
            </a:r>
            <a:r>
              <a:rPr lang="zh-CN" altLang="en-US" sz="2000" b="1">
                <a:solidFill>
                  <a:srgbClr val="FF0000"/>
                </a:solidFill>
                <a:sym typeface="+mn-ea"/>
              </a:rPr>
              <a:t>3.26</a:t>
            </a:r>
            <a:r>
              <a:rPr lang="zh-CN" altLang="en-US" sz="2000">
                <a:sym typeface="+mn-ea"/>
              </a:rPr>
              <a:t>倍，且患病率随年龄增长而增加</a:t>
            </a:r>
            <a:endParaRPr lang="zh-CN" altLang="en-US" sz="2000"/>
          </a:p>
          <a:p>
            <a:endParaRPr lang="zh-CN" altLang="en-US">
              <a:sym typeface="+mn-ea"/>
            </a:endParaRPr>
          </a:p>
          <a:p>
            <a:endParaRPr lang="zh-CN" altLang="en-US">
              <a:sym typeface="+mn-ea"/>
            </a:endParaRPr>
          </a:p>
        </p:txBody>
      </p:sp>
      <p:pic>
        <p:nvPicPr>
          <p:cNvPr id="905" name="Picture 1" descr="院徽组合"/>
          <p:cNvPicPr>
            <a:picLocks noChangeAspect="1"/>
          </p:cNvPicPr>
          <p:nvPr/>
        </p:nvPicPr>
        <p:blipFill>
          <a:blip r:embed="rId3"/>
          <a:srcRect l="45333" r="44793"/>
          <a:stretch>
            <a:fillRect/>
          </a:stretch>
        </p:blipFill>
        <p:spPr>
          <a:xfrm>
            <a:off x="11052810" y="180975"/>
            <a:ext cx="964565" cy="8369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p>
            <a:endParaRPr lang="zh-CN" altLang="en-US"/>
          </a:p>
        </p:txBody>
      </p:sp>
      <p:sp>
        <p:nvSpPr>
          <p:cNvPr id="11" name="矩形 10"/>
          <p:cNvSpPr/>
          <p:nvPr>
            <p:custDataLst>
              <p:tags r:id="rId1"/>
            </p:custDataLst>
          </p:nvPr>
        </p:nvSpPr>
        <p:spPr>
          <a:xfrm>
            <a:off x="0" y="1823720"/>
            <a:ext cx="11716385" cy="471360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任意多边形: 形状 12"/>
          <p:cNvSpPr/>
          <p:nvPr>
            <p:custDataLst>
              <p:tags r:id="rId2"/>
            </p:custDataLst>
          </p:nvPr>
        </p:nvSpPr>
        <p:spPr>
          <a:xfrm>
            <a:off x="0" y="0"/>
            <a:ext cx="12192000" cy="3704590"/>
          </a:xfrm>
          <a:custGeom>
            <a:avLst/>
            <a:gdLst>
              <a:gd name="connsiteX0" fmla="*/ 0 w 12191999"/>
              <a:gd name="connsiteY0" fmla="*/ 0 h 3704539"/>
              <a:gd name="connsiteX1" fmla="*/ 0 w 12191999"/>
              <a:gd name="connsiteY1" fmla="*/ 1703984 h 3704539"/>
              <a:gd name="connsiteX2" fmla="*/ 76581 w 12191999"/>
              <a:gd name="connsiteY2" fmla="*/ 1634643 h 3704539"/>
              <a:gd name="connsiteX3" fmla="*/ 364084 w 12191999"/>
              <a:gd name="connsiteY3" fmla="*/ 1663294 h 3704539"/>
              <a:gd name="connsiteX4" fmla="*/ 384658 w 12191999"/>
              <a:gd name="connsiteY4" fmla="*/ 1668628 h 3704539"/>
              <a:gd name="connsiteX5" fmla="*/ 808025 w 12191999"/>
              <a:gd name="connsiteY5" fmla="*/ 1823923 h 3704539"/>
              <a:gd name="connsiteX6" fmla="*/ 1103909 w 12191999"/>
              <a:gd name="connsiteY6" fmla="*/ 1733474 h 3704539"/>
              <a:gd name="connsiteX7" fmla="*/ 1146353 w 12191999"/>
              <a:gd name="connsiteY7" fmla="*/ 1731112 h 3704539"/>
              <a:gd name="connsiteX8" fmla="*/ 1334567 w 12191999"/>
              <a:gd name="connsiteY8" fmla="*/ 1780108 h 3704539"/>
              <a:gd name="connsiteX9" fmla="*/ 1364818 w 12191999"/>
              <a:gd name="connsiteY9" fmla="*/ 1781175 h 3704539"/>
              <a:gd name="connsiteX10" fmla="*/ 1647292 w 12191999"/>
              <a:gd name="connsiteY10" fmla="*/ 1728902 h 3704539"/>
              <a:gd name="connsiteX11" fmla="*/ 1684096 w 12191999"/>
              <a:gd name="connsiteY11" fmla="*/ 1732026 h 3704539"/>
              <a:gd name="connsiteX12" fmla="*/ 1914068 w 12191999"/>
              <a:gd name="connsiteY12" fmla="*/ 1816989 h 3704539"/>
              <a:gd name="connsiteX13" fmla="*/ 1952092 w 12191999"/>
              <a:gd name="connsiteY13" fmla="*/ 1819885 h 3704539"/>
              <a:gd name="connsiteX14" fmla="*/ 2389556 w 12191999"/>
              <a:gd name="connsiteY14" fmla="*/ 1730731 h 3704539"/>
              <a:gd name="connsiteX15" fmla="*/ 2438934 w 12191999"/>
              <a:gd name="connsiteY15" fmla="*/ 1739036 h 3704539"/>
              <a:gd name="connsiteX16" fmla="*/ 2557272 w 12191999"/>
              <a:gd name="connsiteY16" fmla="*/ 1808988 h 3704539"/>
              <a:gd name="connsiteX17" fmla="*/ 2610764 w 12191999"/>
              <a:gd name="connsiteY17" fmla="*/ 1816303 h 3704539"/>
              <a:gd name="connsiteX18" fmla="*/ 2763393 w 12191999"/>
              <a:gd name="connsiteY18" fmla="*/ 1775384 h 3704539"/>
              <a:gd name="connsiteX19" fmla="*/ 2815438 w 12191999"/>
              <a:gd name="connsiteY19" fmla="*/ 1781861 h 3704539"/>
              <a:gd name="connsiteX20" fmla="*/ 2855748 w 12191999"/>
              <a:gd name="connsiteY20" fmla="*/ 1804416 h 3704539"/>
              <a:gd name="connsiteX21" fmla="*/ 2925166 w 12191999"/>
              <a:gd name="connsiteY21" fmla="*/ 1803578 h 3704539"/>
              <a:gd name="connsiteX22" fmla="*/ 3022702 w 12191999"/>
              <a:gd name="connsiteY22" fmla="*/ 1745894 h 3704539"/>
              <a:gd name="connsiteX23" fmla="*/ 3092272 w 12191999"/>
              <a:gd name="connsiteY23" fmla="*/ 1745133 h 3704539"/>
              <a:gd name="connsiteX24" fmla="*/ 3207639 w 12191999"/>
              <a:gd name="connsiteY24" fmla="*/ 1810055 h 3704539"/>
              <a:gd name="connsiteX25" fmla="*/ 3259379 w 12191999"/>
              <a:gd name="connsiteY25" fmla="*/ 1816760 h 3704539"/>
              <a:gd name="connsiteX26" fmla="*/ 3391891 w 12191999"/>
              <a:gd name="connsiteY26" fmla="*/ 1782166 h 3704539"/>
              <a:gd name="connsiteX27" fmla="*/ 3437687 w 12191999"/>
              <a:gd name="connsiteY27" fmla="*/ 1785823 h 3704539"/>
              <a:gd name="connsiteX28" fmla="*/ 3491789 w 12191999"/>
              <a:gd name="connsiteY28" fmla="*/ 1809750 h 3704539"/>
              <a:gd name="connsiteX29" fmla="*/ 3554121 w 12191999"/>
              <a:gd name="connsiteY29" fmla="*/ 1806778 h 3704539"/>
              <a:gd name="connsiteX30" fmla="*/ 3677946 w 12191999"/>
              <a:gd name="connsiteY30" fmla="*/ 1737131 h 3704539"/>
              <a:gd name="connsiteX31" fmla="*/ 3722218 w 12191999"/>
              <a:gd name="connsiteY31" fmla="*/ 1728902 h 3704539"/>
              <a:gd name="connsiteX32" fmla="*/ 3983965 w 12191999"/>
              <a:gd name="connsiteY32" fmla="*/ 1767154 h 3704539"/>
              <a:gd name="connsiteX33" fmla="*/ 3996614 w 12191999"/>
              <a:gd name="connsiteY33" fmla="*/ 1767840 h 3704539"/>
              <a:gd name="connsiteX34" fmla="*/ 4188790 w 12191999"/>
              <a:gd name="connsiteY34" fmla="*/ 1760753 h 3704539"/>
              <a:gd name="connsiteX35" fmla="*/ 4222928 w 12191999"/>
              <a:gd name="connsiteY35" fmla="*/ 1768297 h 3704539"/>
              <a:gd name="connsiteX36" fmla="*/ 4446042 w 12191999"/>
              <a:gd name="connsiteY36" fmla="*/ 1881835 h 3704539"/>
              <a:gd name="connsiteX37" fmla="*/ 4502049 w 12191999"/>
              <a:gd name="connsiteY37" fmla="*/ 1884959 h 3704539"/>
              <a:gd name="connsiteX38" fmla="*/ 4653077 w 12191999"/>
              <a:gd name="connsiteY38" fmla="*/ 1828343 h 3704539"/>
              <a:gd name="connsiteX39" fmla="*/ 4677537 w 12191999"/>
              <a:gd name="connsiteY39" fmla="*/ 1823923 h 3704539"/>
              <a:gd name="connsiteX40" fmla="*/ 4811497 w 12191999"/>
              <a:gd name="connsiteY40" fmla="*/ 1823923 h 3704539"/>
              <a:gd name="connsiteX41" fmla="*/ 4848454 w 12191999"/>
              <a:gd name="connsiteY41" fmla="*/ 1813331 h 3704539"/>
              <a:gd name="connsiteX42" fmla="*/ 4898060 w 12191999"/>
              <a:gd name="connsiteY42" fmla="*/ 1782318 h 3704539"/>
              <a:gd name="connsiteX43" fmla="*/ 4966564 w 12191999"/>
              <a:gd name="connsiteY43" fmla="*/ 1779270 h 3704539"/>
              <a:gd name="connsiteX44" fmla="*/ 5005959 w 12191999"/>
              <a:gd name="connsiteY44" fmla="*/ 1799311 h 3704539"/>
              <a:gd name="connsiteX45" fmla="*/ 5042307 w 12191999"/>
              <a:gd name="connsiteY45" fmla="*/ 1806702 h 3704539"/>
              <a:gd name="connsiteX46" fmla="*/ 5107229 w 12191999"/>
              <a:gd name="connsiteY46" fmla="*/ 1802283 h 3704539"/>
              <a:gd name="connsiteX47" fmla="*/ 5162322 w 12191999"/>
              <a:gd name="connsiteY47" fmla="*/ 1823618 h 3704539"/>
              <a:gd name="connsiteX48" fmla="*/ 5220158 w 12191999"/>
              <a:gd name="connsiteY48" fmla="*/ 1884045 h 3704539"/>
              <a:gd name="connsiteX49" fmla="*/ 5246675 w 12191999"/>
              <a:gd name="connsiteY49" fmla="*/ 1901343 h 3704539"/>
              <a:gd name="connsiteX50" fmla="*/ 5466207 w 12191999"/>
              <a:gd name="connsiteY50" fmla="*/ 1981124 h 3704539"/>
              <a:gd name="connsiteX51" fmla="*/ 5478933 w 12191999"/>
              <a:gd name="connsiteY51" fmla="*/ 1987296 h 3704539"/>
              <a:gd name="connsiteX52" fmla="*/ 5831129 w 12191999"/>
              <a:gd name="connsiteY52" fmla="*/ 2183054 h 3704539"/>
              <a:gd name="connsiteX53" fmla="*/ 6024144 w 12191999"/>
              <a:gd name="connsiteY53" fmla="*/ 2187321 h 3704539"/>
              <a:gd name="connsiteX54" fmla="*/ 6078779 w 12191999"/>
              <a:gd name="connsiteY54" fmla="*/ 2205000 h 3704539"/>
              <a:gd name="connsiteX55" fmla="*/ 6355995 w 12191999"/>
              <a:gd name="connsiteY55" fmla="*/ 2334692 h 3704539"/>
              <a:gd name="connsiteX56" fmla="*/ 6851219 w 12191999"/>
              <a:gd name="connsiteY56" fmla="*/ 2254606 h 3704539"/>
              <a:gd name="connsiteX57" fmla="*/ 6906616 w 12191999"/>
              <a:gd name="connsiteY57" fmla="*/ 2264055 h 3704539"/>
              <a:gd name="connsiteX58" fmla="*/ 6981063 w 12191999"/>
              <a:gd name="connsiteY58" fmla="*/ 2313356 h 3704539"/>
              <a:gd name="connsiteX59" fmla="*/ 7049719 w 12191999"/>
              <a:gd name="connsiteY59" fmla="*/ 2318004 h 3704539"/>
              <a:gd name="connsiteX60" fmla="*/ 7372274 w 12191999"/>
              <a:gd name="connsiteY60" fmla="*/ 2159203 h 3704539"/>
              <a:gd name="connsiteX61" fmla="*/ 7479030 w 12191999"/>
              <a:gd name="connsiteY61" fmla="*/ 2186559 h 3704539"/>
              <a:gd name="connsiteX62" fmla="*/ 7520940 w 12191999"/>
              <a:gd name="connsiteY62" fmla="*/ 2197760 h 3704539"/>
              <a:gd name="connsiteX63" fmla="*/ 7774000 w 12191999"/>
              <a:gd name="connsiteY63" fmla="*/ 2183511 h 3704539"/>
              <a:gd name="connsiteX64" fmla="*/ 7786726 w 12191999"/>
              <a:gd name="connsiteY64" fmla="*/ 2183968 h 3704539"/>
              <a:gd name="connsiteX65" fmla="*/ 7886091 w 12191999"/>
              <a:gd name="connsiteY65" fmla="*/ 2196617 h 3704539"/>
              <a:gd name="connsiteX66" fmla="*/ 7923048 w 12191999"/>
              <a:gd name="connsiteY66" fmla="*/ 2191207 h 3704539"/>
              <a:gd name="connsiteX67" fmla="*/ 7976769 w 12191999"/>
              <a:gd name="connsiteY67" fmla="*/ 2167433 h 3704539"/>
              <a:gd name="connsiteX68" fmla="*/ 8046111 w 12191999"/>
              <a:gd name="connsiteY68" fmla="*/ 2174977 h 3704539"/>
              <a:gd name="connsiteX69" fmla="*/ 8116214 w 12191999"/>
              <a:gd name="connsiteY69" fmla="*/ 2226335 h 3704539"/>
              <a:gd name="connsiteX70" fmla="*/ 8195691 w 12191999"/>
              <a:gd name="connsiteY70" fmla="*/ 2228317 h 3704539"/>
              <a:gd name="connsiteX71" fmla="*/ 8395869 w 12191999"/>
              <a:gd name="connsiteY71" fmla="*/ 2096567 h 3704539"/>
              <a:gd name="connsiteX72" fmla="*/ 8451952 w 12191999"/>
              <a:gd name="connsiteY72" fmla="*/ 2087423 h 3704539"/>
              <a:gd name="connsiteX73" fmla="*/ 8650757 w 12191999"/>
              <a:gd name="connsiteY73" fmla="*/ 2139925 h 3704539"/>
              <a:gd name="connsiteX74" fmla="*/ 8676513 w 12191999"/>
              <a:gd name="connsiteY74" fmla="*/ 2141754 h 3704539"/>
              <a:gd name="connsiteX75" fmla="*/ 8849715 w 12191999"/>
              <a:gd name="connsiteY75" fmla="*/ 2121865 h 3704539"/>
              <a:gd name="connsiteX76" fmla="*/ 8891092 w 12191999"/>
              <a:gd name="connsiteY76" fmla="*/ 2129942 h 3704539"/>
              <a:gd name="connsiteX77" fmla="*/ 8967292 w 12191999"/>
              <a:gd name="connsiteY77" fmla="*/ 2171624 h 3704539"/>
              <a:gd name="connsiteX78" fmla="*/ 9012022 w 12191999"/>
              <a:gd name="connsiteY78" fmla="*/ 2179244 h 3704539"/>
              <a:gd name="connsiteX79" fmla="*/ 9266454 w 12191999"/>
              <a:gd name="connsiteY79" fmla="*/ 2137486 h 3704539"/>
              <a:gd name="connsiteX80" fmla="*/ 9293200 w 12191999"/>
              <a:gd name="connsiteY80" fmla="*/ 2138325 h 3704539"/>
              <a:gd name="connsiteX81" fmla="*/ 9446133 w 12191999"/>
              <a:gd name="connsiteY81" fmla="*/ 2173224 h 3704539"/>
              <a:gd name="connsiteX82" fmla="*/ 9463736 w 12191999"/>
              <a:gd name="connsiteY82" fmla="*/ 2174900 h 3704539"/>
              <a:gd name="connsiteX83" fmla="*/ 9704527 w 12191999"/>
              <a:gd name="connsiteY83" fmla="*/ 2167662 h 3704539"/>
              <a:gd name="connsiteX84" fmla="*/ 9736684 w 12191999"/>
              <a:gd name="connsiteY84" fmla="*/ 2174443 h 3704539"/>
              <a:gd name="connsiteX85" fmla="*/ 9831781 w 12191999"/>
              <a:gd name="connsiteY85" fmla="*/ 2219935 h 3704539"/>
              <a:gd name="connsiteX86" fmla="*/ 9844812 w 12191999"/>
              <a:gd name="connsiteY86" fmla="*/ 2224659 h 3704539"/>
              <a:gd name="connsiteX87" fmla="*/ 9986391 w 12191999"/>
              <a:gd name="connsiteY87" fmla="*/ 2260321 h 3704539"/>
              <a:gd name="connsiteX88" fmla="*/ 10006584 w 12191999"/>
              <a:gd name="connsiteY88" fmla="*/ 2262378 h 3704539"/>
              <a:gd name="connsiteX89" fmla="*/ 10171252 w 12191999"/>
              <a:gd name="connsiteY89" fmla="*/ 2254834 h 3704539"/>
              <a:gd name="connsiteX90" fmla="*/ 10324796 w 12191999"/>
              <a:gd name="connsiteY90" fmla="*/ 2243938 h 3704539"/>
              <a:gd name="connsiteX91" fmla="*/ 10399318 w 12191999"/>
              <a:gd name="connsiteY91" fmla="*/ 2310308 h 3704539"/>
              <a:gd name="connsiteX92" fmla="*/ 10461269 w 12191999"/>
              <a:gd name="connsiteY92" fmla="*/ 3704539 h 3704539"/>
              <a:gd name="connsiteX93" fmla="*/ 12192000 w 12191999"/>
              <a:gd name="connsiteY93" fmla="*/ 3704539 h 3704539"/>
              <a:gd name="connsiteX94" fmla="*/ 12192000 w 12191999"/>
              <a:gd name="connsiteY94" fmla="*/ 0 h 3704539"/>
              <a:gd name="connsiteX95" fmla="*/ 0 w 12191999"/>
              <a:gd name="connsiteY95" fmla="*/ 0 h 3704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191999" h="3704539">
                <a:moveTo>
                  <a:pt x="0" y="0"/>
                </a:moveTo>
                <a:lnTo>
                  <a:pt x="0" y="1703984"/>
                </a:lnTo>
                <a:cubicBezTo>
                  <a:pt x="0" y="1662760"/>
                  <a:pt x="35585" y="1630604"/>
                  <a:pt x="76581" y="1634643"/>
                </a:cubicBezTo>
                <a:lnTo>
                  <a:pt x="364084" y="1663294"/>
                </a:lnTo>
                <a:cubicBezTo>
                  <a:pt x="371170" y="1663979"/>
                  <a:pt x="378104" y="1665808"/>
                  <a:pt x="384658" y="1668628"/>
                </a:cubicBezTo>
                <a:cubicBezTo>
                  <a:pt x="443332" y="1693926"/>
                  <a:pt x="747903" y="1823923"/>
                  <a:pt x="808025" y="1823923"/>
                </a:cubicBezTo>
                <a:cubicBezTo>
                  <a:pt x="862965" y="1823923"/>
                  <a:pt x="1042645" y="1756943"/>
                  <a:pt x="1103909" y="1733474"/>
                </a:cubicBezTo>
                <a:cubicBezTo>
                  <a:pt x="1117473" y="1728292"/>
                  <a:pt x="1132256" y="1727454"/>
                  <a:pt x="1146353" y="1731112"/>
                </a:cubicBezTo>
                <a:lnTo>
                  <a:pt x="1334567" y="1780108"/>
                </a:lnTo>
                <a:cubicBezTo>
                  <a:pt x="1344473" y="1782699"/>
                  <a:pt x="1354760" y="1783080"/>
                  <a:pt x="1364818" y="1781175"/>
                </a:cubicBezTo>
                <a:lnTo>
                  <a:pt x="1647292" y="1728902"/>
                </a:lnTo>
                <a:cubicBezTo>
                  <a:pt x="1659636" y="1726616"/>
                  <a:pt x="1672361" y="1727683"/>
                  <a:pt x="1684096" y="1732026"/>
                </a:cubicBezTo>
                <a:lnTo>
                  <a:pt x="1914068" y="1816989"/>
                </a:lnTo>
                <a:cubicBezTo>
                  <a:pt x="1926260" y="1821485"/>
                  <a:pt x="1939442" y="1822475"/>
                  <a:pt x="1952092" y="1819885"/>
                </a:cubicBezTo>
                <a:lnTo>
                  <a:pt x="2389556" y="1730731"/>
                </a:lnTo>
                <a:cubicBezTo>
                  <a:pt x="2406472" y="1727302"/>
                  <a:pt x="2424074" y="1730273"/>
                  <a:pt x="2438934" y="1739036"/>
                </a:cubicBezTo>
                <a:lnTo>
                  <a:pt x="2557272" y="1808988"/>
                </a:lnTo>
                <a:cubicBezTo>
                  <a:pt x="2573426" y="1818513"/>
                  <a:pt x="2592705" y="1821180"/>
                  <a:pt x="2610764" y="1816303"/>
                </a:cubicBezTo>
                <a:lnTo>
                  <a:pt x="2763393" y="1775384"/>
                </a:lnTo>
                <a:cubicBezTo>
                  <a:pt x="2780919" y="1770659"/>
                  <a:pt x="2799588" y="1773022"/>
                  <a:pt x="2815438" y="1781861"/>
                </a:cubicBezTo>
                <a:lnTo>
                  <a:pt x="2855748" y="1804416"/>
                </a:lnTo>
                <a:cubicBezTo>
                  <a:pt x="2877388" y="1816532"/>
                  <a:pt x="2903830" y="1816151"/>
                  <a:pt x="2925166" y="1803578"/>
                </a:cubicBezTo>
                <a:lnTo>
                  <a:pt x="3022702" y="1745894"/>
                </a:lnTo>
                <a:cubicBezTo>
                  <a:pt x="3044114" y="1733245"/>
                  <a:pt x="3070631" y="1732940"/>
                  <a:pt x="3092272" y="1745133"/>
                </a:cubicBezTo>
                <a:lnTo>
                  <a:pt x="3207639" y="1810055"/>
                </a:lnTo>
                <a:cubicBezTo>
                  <a:pt x="3223413" y="1818894"/>
                  <a:pt x="3241929" y="1821333"/>
                  <a:pt x="3259379" y="1816760"/>
                </a:cubicBezTo>
                <a:lnTo>
                  <a:pt x="3391891" y="1782166"/>
                </a:lnTo>
                <a:cubicBezTo>
                  <a:pt x="3407131" y="1778203"/>
                  <a:pt x="3423285" y="1779499"/>
                  <a:pt x="3437687" y="1785823"/>
                </a:cubicBezTo>
                <a:lnTo>
                  <a:pt x="3491789" y="1809750"/>
                </a:lnTo>
                <a:cubicBezTo>
                  <a:pt x="3511906" y="1818665"/>
                  <a:pt x="3534994" y="1817523"/>
                  <a:pt x="3554121" y="1806778"/>
                </a:cubicBezTo>
                <a:lnTo>
                  <a:pt x="3677946" y="1737131"/>
                </a:lnTo>
                <a:cubicBezTo>
                  <a:pt x="3691357" y="1729588"/>
                  <a:pt x="3706901" y="1726692"/>
                  <a:pt x="3722218" y="1728902"/>
                </a:cubicBezTo>
                <a:lnTo>
                  <a:pt x="3983965" y="1767154"/>
                </a:lnTo>
                <a:cubicBezTo>
                  <a:pt x="3988156" y="1767764"/>
                  <a:pt x="3992347" y="1767993"/>
                  <a:pt x="3996614" y="1767840"/>
                </a:cubicBezTo>
                <a:lnTo>
                  <a:pt x="4188790" y="1760753"/>
                </a:lnTo>
                <a:cubicBezTo>
                  <a:pt x="4200601" y="1760296"/>
                  <a:pt x="4212413" y="1762887"/>
                  <a:pt x="4222928" y="1768297"/>
                </a:cubicBezTo>
                <a:lnTo>
                  <a:pt x="4446042" y="1881835"/>
                </a:lnTo>
                <a:cubicBezTo>
                  <a:pt x="4463415" y="1890674"/>
                  <a:pt x="4483761" y="1891818"/>
                  <a:pt x="4502049" y="1884959"/>
                </a:cubicBezTo>
                <a:lnTo>
                  <a:pt x="4653077" y="1828343"/>
                </a:lnTo>
                <a:cubicBezTo>
                  <a:pt x="4660926" y="1825447"/>
                  <a:pt x="4669155" y="1823923"/>
                  <a:pt x="4677537" y="1823923"/>
                </a:cubicBezTo>
                <a:lnTo>
                  <a:pt x="4811497" y="1823923"/>
                </a:lnTo>
                <a:cubicBezTo>
                  <a:pt x="4824527" y="1823923"/>
                  <a:pt x="4837405" y="1820266"/>
                  <a:pt x="4848454" y="1813331"/>
                </a:cubicBezTo>
                <a:lnTo>
                  <a:pt x="4898060" y="1782318"/>
                </a:lnTo>
                <a:cubicBezTo>
                  <a:pt x="4918786" y="1769364"/>
                  <a:pt x="4944771" y="1768221"/>
                  <a:pt x="4966564" y="1779270"/>
                </a:cubicBezTo>
                <a:lnTo>
                  <a:pt x="5005959" y="1799311"/>
                </a:lnTo>
                <a:cubicBezTo>
                  <a:pt x="5017161" y="1805026"/>
                  <a:pt x="5029734" y="1807540"/>
                  <a:pt x="5042307" y="1806702"/>
                </a:cubicBezTo>
                <a:lnTo>
                  <a:pt x="5107229" y="1802283"/>
                </a:lnTo>
                <a:cubicBezTo>
                  <a:pt x="5127879" y="1800835"/>
                  <a:pt x="5147996" y="1808683"/>
                  <a:pt x="5162322" y="1823618"/>
                </a:cubicBezTo>
                <a:lnTo>
                  <a:pt x="5220158" y="1884045"/>
                </a:lnTo>
                <a:cubicBezTo>
                  <a:pt x="5227549" y="1891741"/>
                  <a:pt x="5236617" y="1897685"/>
                  <a:pt x="5246675" y="1901343"/>
                </a:cubicBezTo>
                <a:lnTo>
                  <a:pt x="5466207" y="1981124"/>
                </a:lnTo>
                <a:cubicBezTo>
                  <a:pt x="5470627" y="1982724"/>
                  <a:pt x="5474894" y="1984781"/>
                  <a:pt x="5478933" y="1987296"/>
                </a:cubicBezTo>
                <a:cubicBezTo>
                  <a:pt x="5520233" y="2012747"/>
                  <a:pt x="5762625" y="2161185"/>
                  <a:pt x="5831129" y="2183054"/>
                </a:cubicBezTo>
                <a:cubicBezTo>
                  <a:pt x="5884545" y="2200123"/>
                  <a:pt x="5975909" y="2192884"/>
                  <a:pt x="6024144" y="2187321"/>
                </a:cubicBezTo>
                <a:cubicBezTo>
                  <a:pt x="6044032" y="2185035"/>
                  <a:pt x="6063844" y="2191588"/>
                  <a:pt x="6078779" y="2205000"/>
                </a:cubicBezTo>
                <a:cubicBezTo>
                  <a:pt x="6123661" y="2245538"/>
                  <a:pt x="6230341" y="2328672"/>
                  <a:pt x="6355995" y="2334692"/>
                </a:cubicBezTo>
                <a:cubicBezTo>
                  <a:pt x="6493612" y="2341245"/>
                  <a:pt x="6762064" y="2277085"/>
                  <a:pt x="6851219" y="2254606"/>
                </a:cubicBezTo>
                <a:cubicBezTo>
                  <a:pt x="6870192" y="2249805"/>
                  <a:pt x="6890309" y="2253234"/>
                  <a:pt x="6906616" y="2264055"/>
                </a:cubicBezTo>
                <a:lnTo>
                  <a:pt x="6981063" y="2313356"/>
                </a:lnTo>
                <a:cubicBezTo>
                  <a:pt x="7001561" y="2326920"/>
                  <a:pt x="7027621" y="2328672"/>
                  <a:pt x="7049719" y="2318004"/>
                </a:cubicBezTo>
                <a:cubicBezTo>
                  <a:pt x="7133692" y="2277542"/>
                  <a:pt x="7339203" y="2178177"/>
                  <a:pt x="7372274" y="2159203"/>
                </a:cubicBezTo>
                <a:cubicBezTo>
                  <a:pt x="7401764" y="2142287"/>
                  <a:pt x="7452208" y="2169338"/>
                  <a:pt x="7479030" y="2186559"/>
                </a:cubicBezTo>
                <a:cubicBezTo>
                  <a:pt x="7491527" y="2194560"/>
                  <a:pt x="7506158" y="2198599"/>
                  <a:pt x="7520940" y="2197760"/>
                </a:cubicBezTo>
                <a:lnTo>
                  <a:pt x="7774000" y="2183511"/>
                </a:lnTo>
                <a:cubicBezTo>
                  <a:pt x="7778268" y="2183282"/>
                  <a:pt x="7782535" y="2183435"/>
                  <a:pt x="7786726" y="2183968"/>
                </a:cubicBezTo>
                <a:lnTo>
                  <a:pt x="7886091" y="2196617"/>
                </a:lnTo>
                <a:cubicBezTo>
                  <a:pt x="7898664" y="2198218"/>
                  <a:pt x="7911465" y="2196389"/>
                  <a:pt x="7923048" y="2191207"/>
                </a:cubicBezTo>
                <a:lnTo>
                  <a:pt x="7976769" y="2167433"/>
                </a:lnTo>
                <a:cubicBezTo>
                  <a:pt x="7999553" y="2157375"/>
                  <a:pt x="8025994" y="2160194"/>
                  <a:pt x="8046111" y="2174977"/>
                </a:cubicBezTo>
                <a:lnTo>
                  <a:pt x="8116214" y="2226335"/>
                </a:lnTo>
                <a:cubicBezTo>
                  <a:pt x="8139685" y="2243557"/>
                  <a:pt x="8171383" y="2244319"/>
                  <a:pt x="8195691" y="2228317"/>
                </a:cubicBezTo>
                <a:lnTo>
                  <a:pt x="8395869" y="2096567"/>
                </a:lnTo>
                <a:cubicBezTo>
                  <a:pt x="8412403" y="2085670"/>
                  <a:pt x="8432825" y="2082317"/>
                  <a:pt x="8451952" y="2087423"/>
                </a:cubicBezTo>
                <a:lnTo>
                  <a:pt x="8650757" y="2139925"/>
                </a:lnTo>
                <a:cubicBezTo>
                  <a:pt x="8659139" y="2142135"/>
                  <a:pt x="8667902" y="2142744"/>
                  <a:pt x="8676513" y="2141754"/>
                </a:cubicBezTo>
                <a:lnTo>
                  <a:pt x="8849715" y="2121865"/>
                </a:lnTo>
                <a:cubicBezTo>
                  <a:pt x="8864041" y="2120189"/>
                  <a:pt x="8878443" y="2123085"/>
                  <a:pt x="8891092" y="2129942"/>
                </a:cubicBezTo>
                <a:lnTo>
                  <a:pt x="8967292" y="2171624"/>
                </a:lnTo>
                <a:cubicBezTo>
                  <a:pt x="8980932" y="2179092"/>
                  <a:pt x="8996705" y="2181759"/>
                  <a:pt x="9012022" y="2179244"/>
                </a:cubicBezTo>
                <a:lnTo>
                  <a:pt x="9266454" y="2137486"/>
                </a:lnTo>
                <a:cubicBezTo>
                  <a:pt x="9275368" y="2136039"/>
                  <a:pt x="9284437" y="2136343"/>
                  <a:pt x="9293200" y="2138325"/>
                </a:cubicBezTo>
                <a:lnTo>
                  <a:pt x="9446133" y="2173224"/>
                </a:lnTo>
                <a:cubicBezTo>
                  <a:pt x="9451924" y="2174520"/>
                  <a:pt x="9457792" y="2175129"/>
                  <a:pt x="9463736" y="2174900"/>
                </a:cubicBezTo>
                <a:lnTo>
                  <a:pt x="9704527" y="2167662"/>
                </a:lnTo>
                <a:cubicBezTo>
                  <a:pt x="9715652" y="2167357"/>
                  <a:pt x="9726702" y="2169643"/>
                  <a:pt x="9736684" y="2174443"/>
                </a:cubicBezTo>
                <a:lnTo>
                  <a:pt x="9831781" y="2219935"/>
                </a:lnTo>
                <a:cubicBezTo>
                  <a:pt x="9835972" y="2221916"/>
                  <a:pt x="9840315" y="2223516"/>
                  <a:pt x="9844812" y="2224659"/>
                </a:cubicBezTo>
                <a:lnTo>
                  <a:pt x="9986391" y="2260321"/>
                </a:lnTo>
                <a:cubicBezTo>
                  <a:pt x="9993020" y="2261997"/>
                  <a:pt x="9999802" y="2262683"/>
                  <a:pt x="10006584" y="2262378"/>
                </a:cubicBezTo>
                <a:lnTo>
                  <a:pt x="10171252" y="2254834"/>
                </a:lnTo>
                <a:lnTo>
                  <a:pt x="10324796" y="2243938"/>
                </a:lnTo>
                <a:cubicBezTo>
                  <a:pt x="10363886" y="2241195"/>
                  <a:pt x="10397566" y="2271141"/>
                  <a:pt x="10399318" y="2310308"/>
                </a:cubicBezTo>
                <a:lnTo>
                  <a:pt x="10461269" y="3704539"/>
                </a:lnTo>
                <a:lnTo>
                  <a:pt x="12192000" y="3704539"/>
                </a:lnTo>
                <a:lnTo>
                  <a:pt x="12192000" y="0"/>
                </a:lnTo>
                <a:lnTo>
                  <a:pt x="0" y="0"/>
                </a:lnTo>
                <a:close/>
              </a:path>
            </a:pathLst>
          </a:custGeom>
          <a:gradFill>
            <a:gsLst>
              <a:gs pos="100000">
                <a:schemeClr val="bg1"/>
              </a:gs>
              <a:gs pos="0">
                <a:schemeClr val="bg1">
                  <a:lumMod val="85000"/>
                  <a:lumOff val="15000"/>
                </a:schemeClr>
              </a:gs>
            </a:gsLst>
            <a:lin ang="0" scaled="0"/>
          </a:gradFill>
          <a:ln w="7620" cap="flat">
            <a:noFill/>
            <a:prstDash val="solid"/>
            <a:miter/>
          </a:ln>
          <a:effectLst>
            <a:outerShdw blurRad="279400" dist="38100" dir="5400000" algn="t" rotWithShape="0">
              <a:schemeClr val="accent1">
                <a:lumMod val="50000"/>
                <a:alpha val="85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任意多边形: 形状 13"/>
          <p:cNvSpPr/>
          <p:nvPr>
            <p:custDataLst>
              <p:tags r:id="rId3"/>
            </p:custDataLst>
          </p:nvPr>
        </p:nvSpPr>
        <p:spPr>
          <a:xfrm>
            <a:off x="0" y="3704590"/>
            <a:ext cx="12192000" cy="3153410"/>
          </a:xfrm>
          <a:custGeom>
            <a:avLst/>
            <a:gdLst>
              <a:gd name="connsiteX0" fmla="*/ 10461269 w 12191999"/>
              <a:gd name="connsiteY0" fmla="*/ 0 h 3153308"/>
              <a:gd name="connsiteX1" fmla="*/ 10526192 w 12191999"/>
              <a:gd name="connsiteY1" fmla="*/ 1461059 h 3153308"/>
              <a:gd name="connsiteX2" fmla="*/ 10456621 w 12191999"/>
              <a:gd name="connsiteY2" fmla="*/ 1533830 h 3153308"/>
              <a:gd name="connsiteX3" fmla="*/ 10162565 w 12191999"/>
              <a:gd name="connsiteY3" fmla="*/ 1533830 h 3153308"/>
              <a:gd name="connsiteX4" fmla="*/ 10131552 w 12191999"/>
              <a:gd name="connsiteY4" fmla="*/ 1526591 h 3153308"/>
              <a:gd name="connsiteX5" fmla="*/ 9962084 w 12191999"/>
              <a:gd name="connsiteY5" fmla="*/ 1442466 h 3153308"/>
              <a:gd name="connsiteX6" fmla="*/ 9886340 w 12191999"/>
              <a:gd name="connsiteY6" fmla="*/ 1451458 h 3153308"/>
              <a:gd name="connsiteX7" fmla="*/ 9829648 w 12191999"/>
              <a:gd name="connsiteY7" fmla="*/ 1498930 h 3153308"/>
              <a:gd name="connsiteX8" fmla="*/ 9743998 w 12191999"/>
              <a:gd name="connsiteY8" fmla="*/ 1501902 h 3153308"/>
              <a:gd name="connsiteX9" fmla="*/ 9581312 w 12191999"/>
              <a:gd name="connsiteY9" fmla="*/ 1383716 h 3153308"/>
              <a:gd name="connsiteX10" fmla="*/ 9508083 w 12191999"/>
              <a:gd name="connsiteY10" fmla="*/ 1378305 h 3153308"/>
              <a:gd name="connsiteX11" fmla="*/ 9290913 w 12191999"/>
              <a:gd name="connsiteY11" fmla="*/ 1491767 h 3153308"/>
              <a:gd name="connsiteX12" fmla="*/ 9249614 w 12191999"/>
              <a:gd name="connsiteY12" fmla="*/ 1499083 h 3153308"/>
              <a:gd name="connsiteX13" fmla="*/ 9096603 w 12191999"/>
              <a:gd name="connsiteY13" fmla="*/ 1479118 h 3153308"/>
              <a:gd name="connsiteX14" fmla="*/ 9079611 w 12191999"/>
              <a:gd name="connsiteY14" fmla="*/ 1478966 h 3153308"/>
              <a:gd name="connsiteX15" fmla="*/ 8915628 w 12191999"/>
              <a:gd name="connsiteY15" fmla="*/ 1497787 h 3153308"/>
              <a:gd name="connsiteX16" fmla="*/ 8855735 w 12191999"/>
              <a:gd name="connsiteY16" fmla="*/ 1475003 h 3153308"/>
              <a:gd name="connsiteX17" fmla="*/ 8855735 w 12191999"/>
              <a:gd name="connsiteY17" fmla="*/ 1475003 h 3153308"/>
              <a:gd name="connsiteX18" fmla="*/ 8791498 w 12191999"/>
              <a:gd name="connsiteY18" fmla="*/ 1452906 h 3153308"/>
              <a:gd name="connsiteX19" fmla="*/ 8579434 w 12191999"/>
              <a:gd name="connsiteY19" fmla="*/ 1491006 h 3153308"/>
              <a:gd name="connsiteX20" fmla="*/ 8547430 w 12191999"/>
              <a:gd name="connsiteY20" fmla="*/ 1489253 h 3153308"/>
              <a:gd name="connsiteX21" fmla="*/ 8367141 w 12191999"/>
              <a:gd name="connsiteY21" fmla="*/ 1436141 h 3153308"/>
              <a:gd name="connsiteX22" fmla="*/ 8326298 w 12191999"/>
              <a:gd name="connsiteY22" fmla="*/ 1436599 h 3153308"/>
              <a:gd name="connsiteX23" fmla="*/ 8147837 w 12191999"/>
              <a:gd name="connsiteY23" fmla="*/ 1493596 h 3153308"/>
              <a:gd name="connsiteX24" fmla="*/ 8108290 w 12191999"/>
              <a:gd name="connsiteY24" fmla="*/ 1525829 h 3153308"/>
              <a:gd name="connsiteX25" fmla="*/ 8022107 w 12191999"/>
              <a:gd name="connsiteY25" fmla="*/ 1679067 h 3153308"/>
              <a:gd name="connsiteX26" fmla="*/ 7970672 w 12191999"/>
              <a:gd name="connsiteY26" fmla="*/ 1713967 h 3153308"/>
              <a:gd name="connsiteX27" fmla="*/ 7593178 w 12191999"/>
              <a:gd name="connsiteY27" fmla="*/ 1764563 h 3153308"/>
              <a:gd name="connsiteX28" fmla="*/ 7583957 w 12191999"/>
              <a:gd name="connsiteY28" fmla="*/ 1765173 h 3153308"/>
              <a:gd name="connsiteX29" fmla="*/ 7446645 w 12191999"/>
              <a:gd name="connsiteY29" fmla="*/ 1765173 h 3153308"/>
              <a:gd name="connsiteX30" fmla="*/ 7403211 w 12191999"/>
              <a:gd name="connsiteY30" fmla="*/ 1749933 h 3153308"/>
              <a:gd name="connsiteX31" fmla="*/ 7215454 w 12191999"/>
              <a:gd name="connsiteY31" fmla="*/ 1600048 h 3153308"/>
              <a:gd name="connsiteX32" fmla="*/ 7129044 w 12191999"/>
              <a:gd name="connsiteY32" fmla="*/ 1599667 h 3153308"/>
              <a:gd name="connsiteX33" fmla="*/ 7008038 w 12191999"/>
              <a:gd name="connsiteY33" fmla="*/ 1694459 h 3153308"/>
              <a:gd name="connsiteX34" fmla="*/ 6965061 w 12191999"/>
              <a:gd name="connsiteY34" fmla="*/ 1709318 h 3153308"/>
              <a:gd name="connsiteX35" fmla="*/ 6780962 w 12191999"/>
              <a:gd name="connsiteY35" fmla="*/ 1709318 h 3153308"/>
              <a:gd name="connsiteX36" fmla="*/ 6764350 w 12191999"/>
              <a:gd name="connsiteY36" fmla="*/ 1707337 h 3153308"/>
              <a:gd name="connsiteX37" fmla="*/ 6449797 w 12191999"/>
              <a:gd name="connsiteY37" fmla="*/ 1630071 h 3153308"/>
              <a:gd name="connsiteX38" fmla="*/ 6445606 w 12191999"/>
              <a:gd name="connsiteY38" fmla="*/ 1628927 h 3153308"/>
              <a:gd name="connsiteX39" fmla="*/ 6044337 w 12191999"/>
              <a:gd name="connsiteY39" fmla="*/ 1503426 h 3153308"/>
              <a:gd name="connsiteX40" fmla="*/ 6034507 w 12191999"/>
              <a:gd name="connsiteY40" fmla="*/ 1501140 h 3153308"/>
              <a:gd name="connsiteX41" fmla="*/ 5925922 w 12191999"/>
              <a:gd name="connsiteY41" fmla="*/ 1483843 h 3153308"/>
              <a:gd name="connsiteX42" fmla="*/ 5864276 w 12191999"/>
              <a:gd name="connsiteY42" fmla="*/ 1504874 h 3153308"/>
              <a:gd name="connsiteX43" fmla="*/ 5601919 w 12191999"/>
              <a:gd name="connsiteY43" fmla="*/ 1783232 h 3153308"/>
              <a:gd name="connsiteX44" fmla="*/ 5551247 w 12191999"/>
              <a:gd name="connsiteY44" fmla="*/ 1805102 h 3153308"/>
              <a:gd name="connsiteX45" fmla="*/ 5424069 w 12191999"/>
              <a:gd name="connsiteY45" fmla="*/ 1805102 h 3153308"/>
              <a:gd name="connsiteX46" fmla="*/ 5378425 w 12191999"/>
              <a:gd name="connsiteY46" fmla="*/ 1788109 h 3153308"/>
              <a:gd name="connsiteX47" fmla="*/ 5269688 w 12191999"/>
              <a:gd name="connsiteY47" fmla="*/ 1693850 h 3153308"/>
              <a:gd name="connsiteX48" fmla="*/ 5177409 w 12191999"/>
              <a:gd name="connsiteY48" fmla="*/ 1694764 h 3153308"/>
              <a:gd name="connsiteX49" fmla="*/ 4956582 w 12191999"/>
              <a:gd name="connsiteY49" fmla="*/ 1893799 h 3153308"/>
              <a:gd name="connsiteX50" fmla="*/ 4917491 w 12191999"/>
              <a:gd name="connsiteY50" fmla="*/ 1911325 h 3153308"/>
              <a:gd name="connsiteX51" fmla="*/ 4652087 w 12191999"/>
              <a:gd name="connsiteY51" fmla="*/ 1940357 h 3153308"/>
              <a:gd name="connsiteX52" fmla="*/ 4644542 w 12191999"/>
              <a:gd name="connsiteY52" fmla="*/ 1940738 h 3153308"/>
              <a:gd name="connsiteX53" fmla="*/ 4443679 w 12191999"/>
              <a:gd name="connsiteY53" fmla="*/ 1940738 h 3153308"/>
              <a:gd name="connsiteX54" fmla="*/ 4420515 w 12191999"/>
              <a:gd name="connsiteY54" fmla="*/ 1936776 h 3153308"/>
              <a:gd name="connsiteX55" fmla="*/ 4286479 w 12191999"/>
              <a:gd name="connsiteY55" fmla="*/ 1889455 h 3153308"/>
              <a:gd name="connsiteX56" fmla="*/ 4259809 w 12191999"/>
              <a:gd name="connsiteY56" fmla="*/ 1885569 h 3153308"/>
              <a:gd name="connsiteX57" fmla="*/ 4115181 w 12191999"/>
              <a:gd name="connsiteY57" fmla="*/ 1892732 h 3153308"/>
              <a:gd name="connsiteX58" fmla="*/ 3902278 w 12191999"/>
              <a:gd name="connsiteY58" fmla="*/ 1892732 h 3153308"/>
              <a:gd name="connsiteX59" fmla="*/ 3864788 w 12191999"/>
              <a:gd name="connsiteY59" fmla="*/ 1881759 h 3153308"/>
              <a:gd name="connsiteX60" fmla="*/ 3831031 w 12191999"/>
              <a:gd name="connsiteY60" fmla="*/ 1860194 h 3153308"/>
              <a:gd name="connsiteX61" fmla="*/ 3779063 w 12191999"/>
              <a:gd name="connsiteY61" fmla="*/ 1850745 h 3153308"/>
              <a:gd name="connsiteX62" fmla="*/ 3357143 w 12191999"/>
              <a:gd name="connsiteY62" fmla="*/ 1940509 h 3153308"/>
              <a:gd name="connsiteX63" fmla="*/ 2940634 w 12191999"/>
              <a:gd name="connsiteY63" fmla="*/ 2012290 h 3153308"/>
              <a:gd name="connsiteX64" fmla="*/ 2629205 w 12191999"/>
              <a:gd name="connsiteY64" fmla="*/ 2059381 h 3153308"/>
              <a:gd name="connsiteX65" fmla="*/ 2619147 w 12191999"/>
              <a:gd name="connsiteY65" fmla="*/ 2061667 h 3153308"/>
              <a:gd name="connsiteX66" fmla="*/ 2396414 w 12191999"/>
              <a:gd name="connsiteY66" fmla="*/ 2130247 h 3153308"/>
              <a:gd name="connsiteX67" fmla="*/ 2385060 w 12191999"/>
              <a:gd name="connsiteY67" fmla="*/ 2132762 h 3153308"/>
              <a:gd name="connsiteX68" fmla="*/ 2159356 w 12191999"/>
              <a:gd name="connsiteY68" fmla="*/ 2162556 h 3153308"/>
              <a:gd name="connsiteX69" fmla="*/ 2139925 w 12191999"/>
              <a:gd name="connsiteY69" fmla="*/ 2168042 h 3153308"/>
              <a:gd name="connsiteX70" fmla="*/ 1896237 w 12191999"/>
              <a:gd name="connsiteY70" fmla="*/ 2277389 h 3153308"/>
              <a:gd name="connsiteX71" fmla="*/ 1867738 w 12191999"/>
              <a:gd name="connsiteY71" fmla="*/ 2283486 h 3153308"/>
              <a:gd name="connsiteX72" fmla="*/ 1575740 w 12191999"/>
              <a:gd name="connsiteY72" fmla="*/ 2283486 h 3153308"/>
              <a:gd name="connsiteX73" fmla="*/ 1556842 w 12191999"/>
              <a:gd name="connsiteY73" fmla="*/ 2286076 h 3153308"/>
              <a:gd name="connsiteX74" fmla="*/ 1427378 w 12191999"/>
              <a:gd name="connsiteY74" fmla="*/ 2322576 h 3153308"/>
              <a:gd name="connsiteX75" fmla="*/ 1421740 w 12191999"/>
              <a:gd name="connsiteY75" fmla="*/ 2324405 h 3153308"/>
              <a:gd name="connsiteX76" fmla="*/ 1203122 w 12191999"/>
              <a:gd name="connsiteY76" fmla="*/ 2406625 h 3153308"/>
              <a:gd name="connsiteX77" fmla="*/ 1178585 w 12191999"/>
              <a:gd name="connsiteY77" fmla="*/ 2411121 h 3153308"/>
              <a:gd name="connsiteX78" fmla="*/ 1090803 w 12191999"/>
              <a:gd name="connsiteY78" fmla="*/ 2411121 h 3153308"/>
              <a:gd name="connsiteX79" fmla="*/ 1075335 w 12191999"/>
              <a:gd name="connsiteY79" fmla="*/ 2409368 h 3153308"/>
              <a:gd name="connsiteX80" fmla="*/ 940156 w 12191999"/>
              <a:gd name="connsiteY80" fmla="*/ 2378583 h 3153308"/>
              <a:gd name="connsiteX81" fmla="*/ 882015 w 12191999"/>
              <a:gd name="connsiteY81" fmla="*/ 2391461 h 3153308"/>
              <a:gd name="connsiteX82" fmla="*/ 758190 w 12191999"/>
              <a:gd name="connsiteY82" fmla="*/ 2487473 h 3153308"/>
              <a:gd name="connsiteX83" fmla="*/ 702031 w 12191999"/>
              <a:gd name="connsiteY83" fmla="*/ 2500732 h 3153308"/>
              <a:gd name="connsiteX84" fmla="*/ 469925 w 12191999"/>
              <a:gd name="connsiteY84" fmla="*/ 2454936 h 3153308"/>
              <a:gd name="connsiteX85" fmla="*/ 430911 w 12191999"/>
              <a:gd name="connsiteY85" fmla="*/ 2458441 h 3153308"/>
              <a:gd name="connsiteX86" fmla="*/ 325831 w 12191999"/>
              <a:gd name="connsiteY86" fmla="*/ 2499893 h 3153308"/>
              <a:gd name="connsiteX87" fmla="*/ 289560 w 12191999"/>
              <a:gd name="connsiteY87" fmla="*/ 2503932 h 3153308"/>
              <a:gd name="connsiteX88" fmla="*/ 58979 w 12191999"/>
              <a:gd name="connsiteY88" fmla="*/ 2468118 h 3153308"/>
              <a:gd name="connsiteX89" fmla="*/ 0 w 12191999"/>
              <a:gd name="connsiteY89" fmla="*/ 2399309 h 3153308"/>
              <a:gd name="connsiteX90" fmla="*/ 0 w 12191999"/>
              <a:gd name="connsiteY90" fmla="*/ 3153308 h 3153308"/>
              <a:gd name="connsiteX91" fmla="*/ 12192000 w 12191999"/>
              <a:gd name="connsiteY91" fmla="*/ 3153308 h 3153308"/>
              <a:gd name="connsiteX92" fmla="*/ 12192000 w 12191999"/>
              <a:gd name="connsiteY92" fmla="*/ 0 h 3153308"/>
              <a:gd name="connsiteX93" fmla="*/ 10461269 w 12191999"/>
              <a:gd name="connsiteY93" fmla="*/ 0 h 31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2191999" h="3153308">
                <a:moveTo>
                  <a:pt x="10461269" y="0"/>
                </a:moveTo>
                <a:lnTo>
                  <a:pt x="10526192" y="1461059"/>
                </a:lnTo>
                <a:cubicBezTo>
                  <a:pt x="10527944" y="1500683"/>
                  <a:pt x="10496322" y="1533830"/>
                  <a:pt x="10456621" y="1533830"/>
                </a:cubicBezTo>
                <a:lnTo>
                  <a:pt x="10162565" y="1533830"/>
                </a:lnTo>
                <a:cubicBezTo>
                  <a:pt x="10151821" y="1533830"/>
                  <a:pt x="10141229" y="1531315"/>
                  <a:pt x="10131552" y="1526591"/>
                </a:cubicBezTo>
                <a:lnTo>
                  <a:pt x="9962084" y="1442466"/>
                </a:lnTo>
                <a:cubicBezTo>
                  <a:pt x="9937319" y="1430122"/>
                  <a:pt x="9907600" y="1433703"/>
                  <a:pt x="9886340" y="1451458"/>
                </a:cubicBezTo>
                <a:lnTo>
                  <a:pt x="9829648" y="1498930"/>
                </a:lnTo>
                <a:cubicBezTo>
                  <a:pt x="9805187" y="1519428"/>
                  <a:pt x="9769830" y="1520647"/>
                  <a:pt x="9743998" y="1501902"/>
                </a:cubicBezTo>
                <a:lnTo>
                  <a:pt x="9581312" y="1383716"/>
                </a:lnTo>
                <a:cubicBezTo>
                  <a:pt x="9559900" y="1368171"/>
                  <a:pt x="9531554" y="1366114"/>
                  <a:pt x="9508083" y="1378305"/>
                </a:cubicBezTo>
                <a:lnTo>
                  <a:pt x="9290913" y="1491767"/>
                </a:lnTo>
                <a:cubicBezTo>
                  <a:pt x="9278264" y="1498397"/>
                  <a:pt x="9263787" y="1500988"/>
                  <a:pt x="9249614" y="1499083"/>
                </a:cubicBezTo>
                <a:lnTo>
                  <a:pt x="9096603" y="1479118"/>
                </a:lnTo>
                <a:cubicBezTo>
                  <a:pt x="9090965" y="1478356"/>
                  <a:pt x="9085250" y="1478356"/>
                  <a:pt x="9079611" y="1478966"/>
                </a:cubicBezTo>
                <a:lnTo>
                  <a:pt x="8915628" y="1497787"/>
                </a:lnTo>
                <a:cubicBezTo>
                  <a:pt x="8893150" y="1500378"/>
                  <a:pt x="8870823" y="1491920"/>
                  <a:pt x="8855735" y="1475003"/>
                </a:cubicBezTo>
                <a:lnTo>
                  <a:pt x="8855735" y="1475003"/>
                </a:lnTo>
                <a:cubicBezTo>
                  <a:pt x="8839581" y="1457020"/>
                  <a:pt x="8815274" y="1448638"/>
                  <a:pt x="8791498" y="1452906"/>
                </a:cubicBezTo>
                <a:lnTo>
                  <a:pt x="8579434" y="1491006"/>
                </a:lnTo>
                <a:cubicBezTo>
                  <a:pt x="8568766" y="1492911"/>
                  <a:pt x="8557794" y="1492301"/>
                  <a:pt x="8547430" y="1489253"/>
                </a:cubicBezTo>
                <a:lnTo>
                  <a:pt x="8367141" y="1436141"/>
                </a:lnTo>
                <a:cubicBezTo>
                  <a:pt x="8353806" y="1432179"/>
                  <a:pt x="8339557" y="1432331"/>
                  <a:pt x="8326298" y="1436599"/>
                </a:cubicBezTo>
                <a:lnTo>
                  <a:pt x="8147837" y="1493596"/>
                </a:lnTo>
                <a:cubicBezTo>
                  <a:pt x="8131074" y="1498930"/>
                  <a:pt x="8116901" y="1510436"/>
                  <a:pt x="8108290" y="1525829"/>
                </a:cubicBezTo>
                <a:lnTo>
                  <a:pt x="8022107" y="1679067"/>
                </a:lnTo>
                <a:cubicBezTo>
                  <a:pt x="8011364" y="1698117"/>
                  <a:pt x="7992314" y="1711071"/>
                  <a:pt x="7970672" y="1713967"/>
                </a:cubicBezTo>
                <a:lnTo>
                  <a:pt x="7593178" y="1764563"/>
                </a:lnTo>
                <a:cubicBezTo>
                  <a:pt x="7590130" y="1764944"/>
                  <a:pt x="7587006" y="1765173"/>
                  <a:pt x="7583957" y="1765173"/>
                </a:cubicBezTo>
                <a:lnTo>
                  <a:pt x="7446645" y="1765173"/>
                </a:lnTo>
                <a:cubicBezTo>
                  <a:pt x="7430872" y="1765173"/>
                  <a:pt x="7415556" y="1759839"/>
                  <a:pt x="7403211" y="1749933"/>
                </a:cubicBezTo>
                <a:lnTo>
                  <a:pt x="7215454" y="1600048"/>
                </a:lnTo>
                <a:cubicBezTo>
                  <a:pt x="7190232" y="1579931"/>
                  <a:pt x="7154418" y="1579778"/>
                  <a:pt x="7129044" y="1599667"/>
                </a:cubicBezTo>
                <a:lnTo>
                  <a:pt x="7008038" y="1694459"/>
                </a:lnTo>
                <a:cubicBezTo>
                  <a:pt x="6995770" y="1704060"/>
                  <a:pt x="6980682" y="1709318"/>
                  <a:pt x="6965061" y="1709318"/>
                </a:cubicBezTo>
                <a:lnTo>
                  <a:pt x="6780962" y="1709318"/>
                </a:lnTo>
                <a:cubicBezTo>
                  <a:pt x="6775399" y="1709318"/>
                  <a:pt x="6769761" y="1708633"/>
                  <a:pt x="6764350" y="1707337"/>
                </a:cubicBezTo>
                <a:lnTo>
                  <a:pt x="6449797" y="1630071"/>
                </a:lnTo>
                <a:cubicBezTo>
                  <a:pt x="6448425" y="1629689"/>
                  <a:pt x="6446978" y="1629308"/>
                  <a:pt x="6445606" y="1628927"/>
                </a:cubicBezTo>
                <a:lnTo>
                  <a:pt x="6044337" y="1503426"/>
                </a:lnTo>
                <a:cubicBezTo>
                  <a:pt x="6041136" y="1502436"/>
                  <a:pt x="6037860" y="1501673"/>
                  <a:pt x="6034507" y="1501140"/>
                </a:cubicBezTo>
                <a:lnTo>
                  <a:pt x="5925922" y="1483843"/>
                </a:lnTo>
                <a:cubicBezTo>
                  <a:pt x="5903138" y="1480185"/>
                  <a:pt x="5880049" y="1488110"/>
                  <a:pt x="5864276" y="1504874"/>
                </a:cubicBezTo>
                <a:lnTo>
                  <a:pt x="5601919" y="1783232"/>
                </a:lnTo>
                <a:cubicBezTo>
                  <a:pt x="5588737" y="1797177"/>
                  <a:pt x="5570449" y="1805102"/>
                  <a:pt x="5551247" y="1805102"/>
                </a:cubicBezTo>
                <a:lnTo>
                  <a:pt x="5424069" y="1805102"/>
                </a:lnTo>
                <a:cubicBezTo>
                  <a:pt x="5407305" y="1805102"/>
                  <a:pt x="5391150" y="1799082"/>
                  <a:pt x="5378425" y="1788109"/>
                </a:cubicBezTo>
                <a:lnTo>
                  <a:pt x="5269688" y="1693850"/>
                </a:lnTo>
                <a:cubicBezTo>
                  <a:pt x="5243094" y="1670837"/>
                  <a:pt x="5203546" y="1671218"/>
                  <a:pt x="5177409" y="1694764"/>
                </a:cubicBezTo>
                <a:lnTo>
                  <a:pt x="4956582" y="1893799"/>
                </a:lnTo>
                <a:cubicBezTo>
                  <a:pt x="4945685" y="1903552"/>
                  <a:pt x="4932045" y="1909724"/>
                  <a:pt x="4917491" y="1911325"/>
                </a:cubicBezTo>
                <a:lnTo>
                  <a:pt x="4652087" y="1940357"/>
                </a:lnTo>
                <a:cubicBezTo>
                  <a:pt x="4649572" y="1940662"/>
                  <a:pt x="4647057" y="1940738"/>
                  <a:pt x="4644542" y="1940738"/>
                </a:cubicBezTo>
                <a:lnTo>
                  <a:pt x="4443679" y="1940738"/>
                </a:lnTo>
                <a:cubicBezTo>
                  <a:pt x="4435755" y="1940738"/>
                  <a:pt x="4427982" y="1939366"/>
                  <a:pt x="4420515" y="1936776"/>
                </a:cubicBezTo>
                <a:lnTo>
                  <a:pt x="4286479" y="1889455"/>
                </a:lnTo>
                <a:cubicBezTo>
                  <a:pt x="4277944" y="1886407"/>
                  <a:pt x="4268877" y="1885112"/>
                  <a:pt x="4259809" y="1885569"/>
                </a:cubicBezTo>
                <a:lnTo>
                  <a:pt x="4115181" y="1892732"/>
                </a:lnTo>
                <a:lnTo>
                  <a:pt x="3902278" y="1892732"/>
                </a:lnTo>
                <a:cubicBezTo>
                  <a:pt x="3889020" y="1892732"/>
                  <a:pt x="3875989" y="1888922"/>
                  <a:pt x="3864788" y="1881759"/>
                </a:cubicBezTo>
                <a:lnTo>
                  <a:pt x="3831031" y="1860194"/>
                </a:lnTo>
                <a:cubicBezTo>
                  <a:pt x="3815639" y="1850365"/>
                  <a:pt x="3796970" y="1846935"/>
                  <a:pt x="3779063" y="1850745"/>
                </a:cubicBezTo>
                <a:lnTo>
                  <a:pt x="3357143" y="1940509"/>
                </a:lnTo>
                <a:lnTo>
                  <a:pt x="2940634" y="2012290"/>
                </a:lnTo>
                <a:lnTo>
                  <a:pt x="2629205" y="2059381"/>
                </a:lnTo>
                <a:cubicBezTo>
                  <a:pt x="2625776" y="2059915"/>
                  <a:pt x="2622423" y="2060677"/>
                  <a:pt x="2619147" y="2061667"/>
                </a:cubicBezTo>
                <a:lnTo>
                  <a:pt x="2396414" y="2130247"/>
                </a:lnTo>
                <a:cubicBezTo>
                  <a:pt x="2392680" y="2131390"/>
                  <a:pt x="2388870" y="2132228"/>
                  <a:pt x="2385060" y="2132762"/>
                </a:cubicBezTo>
                <a:lnTo>
                  <a:pt x="2159356" y="2162556"/>
                </a:lnTo>
                <a:cubicBezTo>
                  <a:pt x="2152650" y="2163471"/>
                  <a:pt x="2146097" y="2165299"/>
                  <a:pt x="2139925" y="2168042"/>
                </a:cubicBezTo>
                <a:lnTo>
                  <a:pt x="1896237" y="2277389"/>
                </a:lnTo>
                <a:cubicBezTo>
                  <a:pt x="1887245" y="2281428"/>
                  <a:pt x="1877568" y="2283486"/>
                  <a:pt x="1867738" y="2283486"/>
                </a:cubicBezTo>
                <a:lnTo>
                  <a:pt x="1575740" y="2283486"/>
                </a:lnTo>
                <a:cubicBezTo>
                  <a:pt x="1569339" y="2283486"/>
                  <a:pt x="1563015" y="2284400"/>
                  <a:pt x="1556842" y="2286076"/>
                </a:cubicBezTo>
                <a:lnTo>
                  <a:pt x="1427378" y="2322576"/>
                </a:lnTo>
                <a:cubicBezTo>
                  <a:pt x="1425473" y="2323109"/>
                  <a:pt x="1423568" y="2323719"/>
                  <a:pt x="1421740" y="2324405"/>
                </a:cubicBezTo>
                <a:lnTo>
                  <a:pt x="1203122" y="2406625"/>
                </a:lnTo>
                <a:cubicBezTo>
                  <a:pt x="1195273" y="2409597"/>
                  <a:pt x="1186967" y="2411121"/>
                  <a:pt x="1178585" y="2411121"/>
                </a:cubicBezTo>
                <a:lnTo>
                  <a:pt x="1090803" y="2411121"/>
                </a:lnTo>
                <a:cubicBezTo>
                  <a:pt x="1085621" y="2411121"/>
                  <a:pt x="1080364" y="2410511"/>
                  <a:pt x="1075335" y="2409368"/>
                </a:cubicBezTo>
                <a:lnTo>
                  <a:pt x="940156" y="2378583"/>
                </a:lnTo>
                <a:cubicBezTo>
                  <a:pt x="919810" y="2373935"/>
                  <a:pt x="898474" y="2378659"/>
                  <a:pt x="882015" y="2391461"/>
                </a:cubicBezTo>
                <a:lnTo>
                  <a:pt x="758190" y="2487473"/>
                </a:lnTo>
                <a:cubicBezTo>
                  <a:pt x="742264" y="2499817"/>
                  <a:pt x="721766" y="2504694"/>
                  <a:pt x="702031" y="2500732"/>
                </a:cubicBezTo>
                <a:lnTo>
                  <a:pt x="469925" y="2454936"/>
                </a:lnTo>
                <a:cubicBezTo>
                  <a:pt x="456819" y="2452345"/>
                  <a:pt x="443332" y="2453564"/>
                  <a:pt x="430911" y="2458441"/>
                </a:cubicBezTo>
                <a:lnTo>
                  <a:pt x="325831" y="2499893"/>
                </a:lnTo>
                <a:cubicBezTo>
                  <a:pt x="314325" y="2504466"/>
                  <a:pt x="301828" y="2505837"/>
                  <a:pt x="289560" y="2503932"/>
                </a:cubicBezTo>
                <a:lnTo>
                  <a:pt x="58979" y="2468118"/>
                </a:lnTo>
                <a:cubicBezTo>
                  <a:pt x="25070" y="2462860"/>
                  <a:pt x="0" y="2433599"/>
                  <a:pt x="0" y="2399309"/>
                </a:cubicBezTo>
                <a:lnTo>
                  <a:pt x="0" y="3153308"/>
                </a:lnTo>
                <a:lnTo>
                  <a:pt x="12192000" y="3153308"/>
                </a:lnTo>
                <a:lnTo>
                  <a:pt x="12192000" y="0"/>
                </a:lnTo>
                <a:lnTo>
                  <a:pt x="10461269" y="0"/>
                </a:lnTo>
                <a:close/>
              </a:path>
            </a:pathLst>
          </a:custGeom>
          <a:gradFill>
            <a:gsLst>
              <a:gs pos="100000">
                <a:schemeClr val="bg1"/>
              </a:gs>
              <a:gs pos="0">
                <a:schemeClr val="bg1">
                  <a:lumMod val="85000"/>
                  <a:lumOff val="15000"/>
                </a:schemeClr>
              </a:gs>
            </a:gsLst>
            <a:lin ang="0" scaled="0"/>
          </a:gradFill>
          <a:ln w="7620" cap="flat">
            <a:noFill/>
            <a:prstDash val="solid"/>
            <a:miter/>
          </a:ln>
          <a:effectLst>
            <a:outerShdw blurRad="279400" dist="38100" dir="14280000" algn="t" rotWithShape="0">
              <a:schemeClr val="accent1">
                <a:lumMod val="50000"/>
                <a:alpha val="85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5" name="任意多边形: 形状 14"/>
          <p:cNvSpPr/>
          <p:nvPr>
            <p:custDataLst>
              <p:tags r:id="rId4"/>
            </p:custDataLst>
          </p:nvPr>
        </p:nvSpPr>
        <p:spPr>
          <a:xfrm>
            <a:off x="10502900" y="2438400"/>
            <a:ext cx="1689100" cy="2286635"/>
          </a:xfrm>
          <a:custGeom>
            <a:avLst/>
            <a:gdLst>
              <a:gd name="connsiteX0" fmla="*/ 0 w 1689201"/>
              <a:gd name="connsiteY0" fmla="*/ 0 h 6858000"/>
              <a:gd name="connsiteX1" fmla="*/ 1689202 w 1689201"/>
              <a:gd name="connsiteY1" fmla="*/ 0 h 6858000"/>
              <a:gd name="connsiteX2" fmla="*/ 1689202 w 1689201"/>
              <a:gd name="connsiteY2" fmla="*/ 6858000 h 6858000"/>
              <a:gd name="connsiteX3" fmla="*/ 0 w 16892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689201" h="6858000">
                <a:moveTo>
                  <a:pt x="0" y="0"/>
                </a:moveTo>
                <a:lnTo>
                  <a:pt x="1689202" y="0"/>
                </a:lnTo>
                <a:lnTo>
                  <a:pt x="1689202" y="6858000"/>
                </a:lnTo>
                <a:lnTo>
                  <a:pt x="0" y="6858000"/>
                </a:lnTo>
                <a:close/>
              </a:path>
            </a:pathLst>
          </a:custGeom>
          <a:gradFill>
            <a:gsLst>
              <a:gs pos="56000">
                <a:schemeClr val="bg1"/>
              </a:gs>
              <a:gs pos="0">
                <a:schemeClr val="bg1">
                  <a:lumMod val="85000"/>
                  <a:lumOff val="15000"/>
                </a:schemeClr>
              </a:gs>
            </a:gsLst>
            <a:lin ang="0" scaled="0"/>
          </a:gradFill>
          <a:ln w="762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6" name="任意多边形: 形状 15"/>
          <p:cNvSpPr/>
          <p:nvPr>
            <p:custDataLst>
              <p:tags r:id="rId5"/>
            </p:custDataLst>
          </p:nvPr>
        </p:nvSpPr>
        <p:spPr>
          <a:xfrm>
            <a:off x="10346055" y="954405"/>
            <a:ext cx="1332230" cy="672465"/>
          </a:xfrm>
          <a:custGeom>
            <a:avLst/>
            <a:gdLst>
              <a:gd name="connsiteX0" fmla="*/ 75 w 1332280"/>
              <a:gd name="connsiteY0" fmla="*/ 135712 h 672617"/>
              <a:gd name="connsiteX1" fmla="*/ 183566 w 1332280"/>
              <a:gd name="connsiteY1" fmla="*/ 231419 h 672617"/>
              <a:gd name="connsiteX2" fmla="*/ 287274 w 1332280"/>
              <a:gd name="connsiteY2" fmla="*/ 135712 h 672617"/>
              <a:gd name="connsiteX3" fmla="*/ 406907 w 1332280"/>
              <a:gd name="connsiteY3" fmla="*/ 181966 h 672617"/>
              <a:gd name="connsiteX4" fmla="*/ 550469 w 1332280"/>
              <a:gd name="connsiteY4" fmla="*/ 132512 h 672617"/>
              <a:gd name="connsiteX5" fmla="*/ 674141 w 1332280"/>
              <a:gd name="connsiteY5" fmla="*/ 132512 h 672617"/>
              <a:gd name="connsiteX6" fmla="*/ 765276 w 1332280"/>
              <a:gd name="connsiteY6" fmla="*/ 73609 h 672617"/>
              <a:gd name="connsiteX7" fmla="*/ 845667 w 1332280"/>
              <a:gd name="connsiteY7" fmla="*/ 139598 h 672617"/>
              <a:gd name="connsiteX8" fmla="*/ 981303 w 1332280"/>
              <a:gd name="connsiteY8" fmla="*/ 47854 h 672617"/>
              <a:gd name="connsiteX9" fmla="*/ 1204646 w 1332280"/>
              <a:gd name="connsiteY9" fmla="*/ 0 h 672617"/>
              <a:gd name="connsiteX10" fmla="*/ 1300352 w 1332280"/>
              <a:gd name="connsiteY10" fmla="*/ 115672 h 672617"/>
              <a:gd name="connsiteX11" fmla="*/ 1332281 w 1332280"/>
              <a:gd name="connsiteY11" fmla="*/ 566395 h 672617"/>
              <a:gd name="connsiteX12" fmla="*/ 63856 w 1332280"/>
              <a:gd name="connsiteY12" fmla="*/ 672617 h 672617"/>
              <a:gd name="connsiteX13" fmla="*/ 0 w 1332280"/>
              <a:gd name="connsiteY13" fmla="*/ 502539 h 672617"/>
              <a:gd name="connsiteX14" fmla="*/ 0 w 1332280"/>
              <a:gd name="connsiteY14" fmla="*/ 135712 h 67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2280" h="672617">
                <a:moveTo>
                  <a:pt x="75" y="135712"/>
                </a:moveTo>
                <a:lnTo>
                  <a:pt x="183566" y="231419"/>
                </a:lnTo>
                <a:cubicBezTo>
                  <a:pt x="183566" y="231419"/>
                  <a:pt x="263347" y="111785"/>
                  <a:pt x="287274" y="135712"/>
                </a:cubicBezTo>
                <a:cubicBezTo>
                  <a:pt x="311201" y="159639"/>
                  <a:pt x="359054" y="196367"/>
                  <a:pt x="406907" y="181966"/>
                </a:cubicBezTo>
                <a:cubicBezTo>
                  <a:pt x="454761" y="167564"/>
                  <a:pt x="518617" y="145313"/>
                  <a:pt x="550469" y="132512"/>
                </a:cubicBezTo>
                <a:cubicBezTo>
                  <a:pt x="582396" y="119710"/>
                  <a:pt x="674141" y="132512"/>
                  <a:pt x="674141" y="132512"/>
                </a:cubicBezTo>
                <a:lnTo>
                  <a:pt x="765276" y="73609"/>
                </a:lnTo>
                <a:lnTo>
                  <a:pt x="845667" y="139598"/>
                </a:lnTo>
                <a:lnTo>
                  <a:pt x="981303" y="47854"/>
                </a:lnTo>
                <a:lnTo>
                  <a:pt x="1204646" y="0"/>
                </a:lnTo>
                <a:lnTo>
                  <a:pt x="1300352" y="115672"/>
                </a:lnTo>
                <a:lnTo>
                  <a:pt x="1332281" y="566395"/>
                </a:lnTo>
                <a:lnTo>
                  <a:pt x="63856" y="672617"/>
                </a:lnTo>
                <a:lnTo>
                  <a:pt x="0" y="502539"/>
                </a:lnTo>
                <a:lnTo>
                  <a:pt x="0" y="135712"/>
                </a:lnTo>
                <a:close/>
              </a:path>
            </a:pathLst>
          </a:custGeom>
          <a:solidFill>
            <a:srgbClr val="DCDCDC"/>
          </a:soli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7" name="任意多边形: 形状 16"/>
          <p:cNvSpPr/>
          <p:nvPr>
            <p:custDataLst>
              <p:tags r:id="rId6"/>
            </p:custDataLst>
          </p:nvPr>
        </p:nvSpPr>
        <p:spPr>
          <a:xfrm>
            <a:off x="10346055" y="1330325"/>
            <a:ext cx="1332230" cy="1108075"/>
          </a:xfrm>
          <a:custGeom>
            <a:avLst/>
            <a:gdLst>
              <a:gd name="connsiteX0" fmla="*/ 0 w 1332205"/>
              <a:gd name="connsiteY0" fmla="*/ 126797 h 1108024"/>
              <a:gd name="connsiteX1" fmla="*/ 111709 w 1332205"/>
              <a:gd name="connsiteY1" fmla="*/ 126797 h 1108024"/>
              <a:gd name="connsiteX2" fmla="*/ 223419 w 1332205"/>
              <a:gd name="connsiteY2" fmla="*/ 166649 h 1108024"/>
              <a:gd name="connsiteX3" fmla="*/ 422835 w 1332205"/>
              <a:gd name="connsiteY3" fmla="*/ 7087 h 1108024"/>
              <a:gd name="connsiteX4" fmla="*/ 710032 w 1332205"/>
              <a:gd name="connsiteY4" fmla="*/ 7087 h 1108024"/>
              <a:gd name="connsiteX5" fmla="*/ 957301 w 1332205"/>
              <a:gd name="connsiteY5" fmla="*/ 0 h 1108024"/>
              <a:gd name="connsiteX6" fmla="*/ 1124789 w 1332205"/>
              <a:gd name="connsiteY6" fmla="*/ 83287 h 1108024"/>
              <a:gd name="connsiteX7" fmla="*/ 1276350 w 1332205"/>
              <a:gd name="connsiteY7" fmla="*/ 0 h 1108024"/>
              <a:gd name="connsiteX8" fmla="*/ 1332205 w 1332205"/>
              <a:gd name="connsiteY8" fmla="*/ 47015 h 1108024"/>
              <a:gd name="connsiteX9" fmla="*/ 1332205 w 1332205"/>
              <a:gd name="connsiteY9" fmla="*/ 1052170 h 1108024"/>
              <a:gd name="connsiteX10" fmla="*/ 39853 w 1332205"/>
              <a:gd name="connsiteY10" fmla="*/ 1108024 h 1108024"/>
              <a:gd name="connsiteX11" fmla="*/ 0 w 1332205"/>
              <a:gd name="connsiteY11" fmla="*/ 126797 h 110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2205" h="1108024">
                <a:moveTo>
                  <a:pt x="0" y="126797"/>
                </a:moveTo>
                <a:lnTo>
                  <a:pt x="111709" y="126797"/>
                </a:lnTo>
                <a:lnTo>
                  <a:pt x="223419" y="166649"/>
                </a:lnTo>
                <a:cubicBezTo>
                  <a:pt x="223419" y="166649"/>
                  <a:pt x="351054" y="23089"/>
                  <a:pt x="422835" y="7087"/>
                </a:cubicBezTo>
                <a:cubicBezTo>
                  <a:pt x="494614" y="-8839"/>
                  <a:pt x="710032" y="7087"/>
                  <a:pt x="710032" y="7087"/>
                </a:cubicBezTo>
                <a:lnTo>
                  <a:pt x="957301" y="0"/>
                </a:lnTo>
                <a:lnTo>
                  <a:pt x="1124789" y="83287"/>
                </a:lnTo>
                <a:lnTo>
                  <a:pt x="1276350" y="0"/>
                </a:lnTo>
                <a:lnTo>
                  <a:pt x="1332205" y="47015"/>
                </a:lnTo>
                <a:lnTo>
                  <a:pt x="1332205" y="1052170"/>
                </a:lnTo>
                <a:lnTo>
                  <a:pt x="39853" y="1108024"/>
                </a:lnTo>
                <a:lnTo>
                  <a:pt x="0" y="126797"/>
                </a:lnTo>
                <a:close/>
              </a:path>
            </a:pathLst>
          </a:custGeom>
          <a:gradFill>
            <a:gsLst>
              <a:gs pos="5870">
                <a:srgbClr val="CBCCD1"/>
              </a:gs>
              <a:gs pos="39110">
                <a:srgbClr val="FFFFFF"/>
              </a:gs>
              <a:gs pos="100000">
                <a:srgbClr val="B7B7B9"/>
              </a:gs>
            </a:gsLst>
            <a:lin ang="20990744" scaled="1"/>
          </a:gra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任意多边形: 形状 17"/>
          <p:cNvSpPr/>
          <p:nvPr>
            <p:custDataLst>
              <p:tags r:id="rId7"/>
            </p:custDataLst>
          </p:nvPr>
        </p:nvSpPr>
        <p:spPr>
          <a:xfrm>
            <a:off x="10181590" y="1696085"/>
            <a:ext cx="1663700" cy="4096385"/>
          </a:xfrm>
          <a:custGeom>
            <a:avLst/>
            <a:gdLst>
              <a:gd name="connsiteX0" fmla="*/ 0 w 1663826"/>
              <a:gd name="connsiteY0" fmla="*/ 343357 h 4096435"/>
              <a:gd name="connsiteX1" fmla="*/ 140208 w 1663826"/>
              <a:gd name="connsiteY1" fmla="*/ 351053 h 4096435"/>
              <a:gd name="connsiteX2" fmla="*/ 275844 w 1663826"/>
              <a:gd name="connsiteY2" fmla="*/ 299237 h 4096435"/>
              <a:gd name="connsiteX3" fmla="*/ 379552 w 1663826"/>
              <a:gd name="connsiteY3" fmla="*/ 351053 h 4096435"/>
              <a:gd name="connsiteX4" fmla="*/ 499186 w 1663826"/>
              <a:gd name="connsiteY4" fmla="*/ 247345 h 4096435"/>
              <a:gd name="connsiteX5" fmla="*/ 722528 w 1663826"/>
              <a:gd name="connsiteY5" fmla="*/ 247345 h 4096435"/>
              <a:gd name="connsiteX6" fmla="*/ 762380 w 1663826"/>
              <a:gd name="connsiteY6" fmla="*/ 167564 h 4096435"/>
              <a:gd name="connsiteX7" fmla="*/ 838200 w 1663826"/>
              <a:gd name="connsiteY7" fmla="*/ 187985 h 4096435"/>
              <a:gd name="connsiteX8" fmla="*/ 898017 w 1663826"/>
              <a:gd name="connsiteY8" fmla="*/ 259308 h 4096435"/>
              <a:gd name="connsiteX9" fmla="*/ 993724 w 1663826"/>
              <a:gd name="connsiteY9" fmla="*/ 167564 h 4096435"/>
              <a:gd name="connsiteX10" fmla="*/ 1089431 w 1663826"/>
              <a:gd name="connsiteY10" fmla="*/ 79781 h 4096435"/>
              <a:gd name="connsiteX11" fmla="*/ 1193139 w 1663826"/>
              <a:gd name="connsiteY11" fmla="*/ 0 h 4096435"/>
              <a:gd name="connsiteX12" fmla="*/ 1304849 w 1663826"/>
              <a:gd name="connsiteY12" fmla="*/ 0 h 4096435"/>
              <a:gd name="connsiteX13" fmla="*/ 1360703 w 1663826"/>
              <a:gd name="connsiteY13" fmla="*/ 0 h 4096435"/>
              <a:gd name="connsiteX14" fmla="*/ 1408557 w 1663826"/>
              <a:gd name="connsiteY14" fmla="*/ 55855 h 4096435"/>
              <a:gd name="connsiteX15" fmla="*/ 1480338 w 1663826"/>
              <a:gd name="connsiteY15" fmla="*/ 0 h 4096435"/>
              <a:gd name="connsiteX16" fmla="*/ 1504265 w 1663826"/>
              <a:gd name="connsiteY16" fmla="*/ 127635 h 4096435"/>
              <a:gd name="connsiteX17" fmla="*/ 1663827 w 1663826"/>
              <a:gd name="connsiteY17" fmla="*/ 3845128 h 4096435"/>
              <a:gd name="connsiteX18" fmla="*/ 1536192 w 1663826"/>
              <a:gd name="connsiteY18" fmla="*/ 3845128 h 4096435"/>
              <a:gd name="connsiteX19" fmla="*/ 1432484 w 1663826"/>
              <a:gd name="connsiteY19" fmla="*/ 3924910 h 4096435"/>
              <a:gd name="connsiteX20" fmla="*/ 1288923 w 1663826"/>
              <a:gd name="connsiteY20" fmla="*/ 3965600 h 4096435"/>
              <a:gd name="connsiteX21" fmla="*/ 1193216 w 1663826"/>
              <a:gd name="connsiteY21" fmla="*/ 4020693 h 4096435"/>
              <a:gd name="connsiteX22" fmla="*/ 1025728 w 1663826"/>
              <a:gd name="connsiteY22" fmla="*/ 4076548 h 4096435"/>
              <a:gd name="connsiteX23" fmla="*/ 770458 w 1663826"/>
              <a:gd name="connsiteY23" fmla="*/ 4076548 h 4096435"/>
              <a:gd name="connsiteX24" fmla="*/ 687400 w 1663826"/>
              <a:gd name="connsiteY24" fmla="*/ 4096436 h 4096435"/>
              <a:gd name="connsiteX25" fmla="*/ 626821 w 1663826"/>
              <a:gd name="connsiteY25" fmla="*/ 4020769 h 4096435"/>
              <a:gd name="connsiteX26" fmla="*/ 499186 w 1663826"/>
              <a:gd name="connsiteY26" fmla="*/ 4012768 h 4096435"/>
              <a:gd name="connsiteX27" fmla="*/ 347624 w 1663826"/>
              <a:gd name="connsiteY27" fmla="*/ 3965677 h 4096435"/>
              <a:gd name="connsiteX28" fmla="*/ 242392 w 1663826"/>
              <a:gd name="connsiteY28" fmla="*/ 3907308 h 4096435"/>
              <a:gd name="connsiteX29" fmla="*/ 0 w 1663826"/>
              <a:gd name="connsiteY29" fmla="*/ 343357 h 409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63826" h="4096435">
                <a:moveTo>
                  <a:pt x="0" y="343357"/>
                </a:moveTo>
                <a:lnTo>
                  <a:pt x="140208" y="351053"/>
                </a:lnTo>
                <a:lnTo>
                  <a:pt x="275844" y="299237"/>
                </a:lnTo>
                <a:lnTo>
                  <a:pt x="379552" y="351053"/>
                </a:lnTo>
                <a:cubicBezTo>
                  <a:pt x="379552" y="351053"/>
                  <a:pt x="459334" y="255346"/>
                  <a:pt x="499186" y="247345"/>
                </a:cubicBezTo>
                <a:cubicBezTo>
                  <a:pt x="539039" y="239344"/>
                  <a:pt x="722528" y="247345"/>
                  <a:pt x="722528" y="247345"/>
                </a:cubicBezTo>
                <a:lnTo>
                  <a:pt x="762380" y="167564"/>
                </a:lnTo>
                <a:lnTo>
                  <a:pt x="838200" y="187985"/>
                </a:lnTo>
                <a:lnTo>
                  <a:pt x="898017" y="259308"/>
                </a:lnTo>
                <a:lnTo>
                  <a:pt x="993724" y="167564"/>
                </a:lnTo>
                <a:lnTo>
                  <a:pt x="1089431" y="79781"/>
                </a:lnTo>
                <a:lnTo>
                  <a:pt x="1193139" y="0"/>
                </a:lnTo>
                <a:lnTo>
                  <a:pt x="1304849" y="0"/>
                </a:lnTo>
                <a:lnTo>
                  <a:pt x="1360703" y="0"/>
                </a:lnTo>
                <a:lnTo>
                  <a:pt x="1408557" y="55855"/>
                </a:lnTo>
                <a:lnTo>
                  <a:pt x="1480338" y="0"/>
                </a:lnTo>
                <a:lnTo>
                  <a:pt x="1504265" y="127635"/>
                </a:lnTo>
                <a:lnTo>
                  <a:pt x="1663827" y="3845128"/>
                </a:lnTo>
                <a:lnTo>
                  <a:pt x="1536192" y="3845128"/>
                </a:lnTo>
                <a:lnTo>
                  <a:pt x="1432484" y="3924910"/>
                </a:lnTo>
                <a:lnTo>
                  <a:pt x="1288923" y="3965600"/>
                </a:lnTo>
                <a:lnTo>
                  <a:pt x="1193216" y="4020693"/>
                </a:lnTo>
                <a:lnTo>
                  <a:pt x="1025728" y="4076548"/>
                </a:lnTo>
                <a:lnTo>
                  <a:pt x="770458" y="4076548"/>
                </a:lnTo>
                <a:lnTo>
                  <a:pt x="687400" y="4096436"/>
                </a:lnTo>
                <a:lnTo>
                  <a:pt x="626821" y="4020769"/>
                </a:lnTo>
                <a:lnTo>
                  <a:pt x="499186" y="4012768"/>
                </a:lnTo>
                <a:lnTo>
                  <a:pt x="347624" y="3965677"/>
                </a:lnTo>
                <a:lnTo>
                  <a:pt x="242392" y="3907308"/>
                </a:lnTo>
                <a:lnTo>
                  <a:pt x="0" y="343357"/>
                </a:lnTo>
                <a:close/>
              </a:path>
            </a:pathLst>
          </a:custGeom>
          <a:solidFill>
            <a:srgbClr val="DCDCDC"/>
          </a:soli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18"/>
          <p:cNvSpPr/>
          <p:nvPr>
            <p:custDataLst>
              <p:tags r:id="rId8"/>
            </p:custDataLst>
          </p:nvPr>
        </p:nvSpPr>
        <p:spPr>
          <a:xfrm>
            <a:off x="10194290" y="1823720"/>
            <a:ext cx="1651635" cy="3837940"/>
          </a:xfrm>
          <a:custGeom>
            <a:avLst/>
            <a:gdLst>
              <a:gd name="connsiteX0" fmla="*/ 0 w 1651329"/>
              <a:gd name="connsiteY0" fmla="*/ 295199 h 3837911"/>
              <a:gd name="connsiteX1" fmla="*/ 103708 w 1651329"/>
              <a:gd name="connsiteY1" fmla="*/ 335051 h 3837911"/>
              <a:gd name="connsiteX2" fmla="*/ 263270 w 1651329"/>
              <a:gd name="connsiteY2" fmla="*/ 295199 h 3837911"/>
              <a:gd name="connsiteX3" fmla="*/ 422834 w 1651329"/>
              <a:gd name="connsiteY3" fmla="*/ 295199 h 3837911"/>
              <a:gd name="connsiteX4" fmla="*/ 749884 w 1651329"/>
              <a:gd name="connsiteY4" fmla="*/ 207416 h 3837911"/>
              <a:gd name="connsiteX5" fmla="*/ 941374 w 1651329"/>
              <a:gd name="connsiteY5" fmla="*/ 271272 h 3837911"/>
              <a:gd name="connsiteX6" fmla="*/ 1061009 w 1651329"/>
              <a:gd name="connsiteY6" fmla="*/ 167564 h 3837911"/>
              <a:gd name="connsiteX7" fmla="*/ 1212571 w 1651329"/>
              <a:gd name="connsiteY7" fmla="*/ 167564 h 3837911"/>
              <a:gd name="connsiteX8" fmla="*/ 1324279 w 1651329"/>
              <a:gd name="connsiteY8" fmla="*/ 87782 h 3837911"/>
              <a:gd name="connsiteX9" fmla="*/ 1491767 w 1651329"/>
              <a:gd name="connsiteY9" fmla="*/ 0 h 3837911"/>
              <a:gd name="connsiteX10" fmla="*/ 1651330 w 1651329"/>
              <a:gd name="connsiteY10" fmla="*/ 3494075 h 3837911"/>
              <a:gd name="connsiteX11" fmla="*/ 1531696 w 1651329"/>
              <a:gd name="connsiteY11" fmla="*/ 3629711 h 3837911"/>
              <a:gd name="connsiteX12" fmla="*/ 1380134 w 1651329"/>
              <a:gd name="connsiteY12" fmla="*/ 3677564 h 3837911"/>
              <a:gd name="connsiteX13" fmla="*/ 1140790 w 1651329"/>
              <a:gd name="connsiteY13" fmla="*/ 3781273 h 3837911"/>
              <a:gd name="connsiteX14" fmla="*/ 909447 w 1651329"/>
              <a:gd name="connsiteY14" fmla="*/ 3837127 h 3837911"/>
              <a:gd name="connsiteX15" fmla="*/ 494614 w 1651329"/>
              <a:gd name="connsiteY15" fmla="*/ 3789274 h 3837911"/>
              <a:gd name="connsiteX16" fmla="*/ 231343 w 1651329"/>
              <a:gd name="connsiteY16" fmla="*/ 3693567 h 3837911"/>
              <a:gd name="connsiteX17" fmla="*/ 0 w 1651329"/>
              <a:gd name="connsiteY17" fmla="*/ 295199 h 383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1329" h="3837911">
                <a:moveTo>
                  <a:pt x="0" y="295199"/>
                </a:moveTo>
                <a:lnTo>
                  <a:pt x="103708" y="335051"/>
                </a:lnTo>
                <a:lnTo>
                  <a:pt x="263270" y="295199"/>
                </a:lnTo>
                <a:lnTo>
                  <a:pt x="422834" y="295199"/>
                </a:lnTo>
                <a:lnTo>
                  <a:pt x="749884" y="207416"/>
                </a:lnTo>
                <a:lnTo>
                  <a:pt x="941374" y="271272"/>
                </a:lnTo>
                <a:lnTo>
                  <a:pt x="1061009" y="167564"/>
                </a:lnTo>
                <a:lnTo>
                  <a:pt x="1212571" y="167564"/>
                </a:lnTo>
                <a:lnTo>
                  <a:pt x="1324279" y="87782"/>
                </a:lnTo>
                <a:lnTo>
                  <a:pt x="1491767" y="0"/>
                </a:lnTo>
                <a:lnTo>
                  <a:pt x="1651330" y="3494075"/>
                </a:lnTo>
                <a:cubicBezTo>
                  <a:pt x="1651330" y="3494075"/>
                  <a:pt x="1563547" y="3629711"/>
                  <a:pt x="1531696" y="3629711"/>
                </a:cubicBezTo>
                <a:cubicBezTo>
                  <a:pt x="1499768" y="3629711"/>
                  <a:pt x="1380134" y="3677564"/>
                  <a:pt x="1380134" y="3677564"/>
                </a:cubicBezTo>
                <a:cubicBezTo>
                  <a:pt x="1380134" y="3677564"/>
                  <a:pt x="1204646" y="3749345"/>
                  <a:pt x="1140790" y="3781273"/>
                </a:cubicBezTo>
                <a:cubicBezTo>
                  <a:pt x="1076934" y="3813200"/>
                  <a:pt x="973302" y="3829126"/>
                  <a:pt x="909447" y="3837127"/>
                </a:cubicBezTo>
                <a:cubicBezTo>
                  <a:pt x="845591" y="3845128"/>
                  <a:pt x="542467" y="3789274"/>
                  <a:pt x="494614" y="3789274"/>
                </a:cubicBezTo>
                <a:cubicBezTo>
                  <a:pt x="446761" y="3789274"/>
                  <a:pt x="303123" y="3813200"/>
                  <a:pt x="231343" y="3693567"/>
                </a:cubicBezTo>
                <a:lnTo>
                  <a:pt x="0" y="295199"/>
                </a:lnTo>
                <a:close/>
              </a:path>
            </a:pathLst>
          </a:custGeom>
          <a:gradFill>
            <a:gsLst>
              <a:gs pos="5870">
                <a:srgbClr val="CBCCD1"/>
              </a:gs>
              <a:gs pos="39110">
                <a:srgbClr val="FFFFFF"/>
              </a:gs>
              <a:gs pos="100000">
                <a:srgbClr val="B7B7B9"/>
              </a:gs>
            </a:gsLst>
            <a:lin ang="0" scaled="1"/>
          </a:gra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文本框 39"/>
          <p:cNvSpPr txBox="1"/>
          <p:nvPr>
            <p:custDataLst>
              <p:tags r:id="rId9"/>
            </p:custDataLst>
          </p:nvPr>
        </p:nvSpPr>
        <p:spPr>
          <a:xfrm>
            <a:off x="1394460" y="2783840"/>
            <a:ext cx="8693785" cy="1616710"/>
          </a:xfrm>
          <a:prstGeom prst="rect">
            <a:avLst/>
          </a:prstGeom>
          <a:noFill/>
        </p:spPr>
        <p:txBody>
          <a:bodyPr wrap="square" lIns="0">
            <a:normAutofit lnSpcReduction="10000"/>
            <a:scene3d>
              <a:camera prst="orthographicFront"/>
              <a:lightRig rig="threePt" dir="t"/>
            </a:scene3d>
            <a:sp3d extrusionH="381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fontAlgn="auto">
              <a:lnSpc>
                <a:spcPct val="150000"/>
              </a:lnSpc>
              <a:spcAft>
                <a:spcPts val="800"/>
              </a:spcAft>
            </a:pPr>
            <a:r>
              <a:rPr lang="zh-CN" altLang="en-US" sz="3130" b="1" i="1" spc="150" dirty="0">
                <a:ln>
                  <a:noFill/>
                </a:ln>
                <a:solidFill>
                  <a:srgbClr val="FFFFFF"/>
                </a:solidFill>
                <a:uFillTx/>
                <a:sym typeface="+mn-ea"/>
              </a:rPr>
              <a:t>最主要原因：</a:t>
            </a:r>
            <a:endParaRPr lang="zh-CN" altLang="en-US" sz="3130" b="1" i="1" spc="150" dirty="0">
              <a:ln>
                <a:noFill/>
              </a:ln>
              <a:solidFill>
                <a:srgbClr val="FFFFFF"/>
              </a:solidFill>
              <a:uFillTx/>
              <a:sym typeface="+mn-ea"/>
            </a:endParaRPr>
          </a:p>
          <a:p>
            <a:pPr indent="0" algn="just" fontAlgn="auto">
              <a:lnSpc>
                <a:spcPct val="150000"/>
              </a:lnSpc>
              <a:spcAft>
                <a:spcPts val="800"/>
              </a:spcAft>
            </a:pPr>
            <a:r>
              <a:rPr lang="zh-CN" altLang="en-US" sz="3130" b="1" i="1" spc="150" dirty="0">
                <a:ln>
                  <a:noFill/>
                </a:ln>
                <a:solidFill>
                  <a:srgbClr val="FFFFFF"/>
                </a:solidFill>
                <a:uFillTx/>
                <a:sym typeface="+mn-ea"/>
              </a:rPr>
              <a:t> </a:t>
            </a:r>
            <a:r>
              <a:rPr lang="en-US" altLang="zh-CN" sz="3130" b="1" i="1" spc="150" dirty="0">
                <a:ln>
                  <a:noFill/>
                </a:ln>
                <a:solidFill>
                  <a:srgbClr val="FFFFFF"/>
                </a:solidFill>
                <a:uFillTx/>
                <a:sym typeface="+mn-ea"/>
              </a:rPr>
              <a:t>      </a:t>
            </a:r>
            <a:r>
              <a:rPr lang="zh-CN" altLang="en-US" sz="3130" b="1" i="1" spc="150" dirty="0">
                <a:ln>
                  <a:noFill/>
                </a:ln>
                <a:solidFill>
                  <a:srgbClr val="FFFFFF"/>
                </a:solidFill>
                <a:uFillTx/>
                <a:sym typeface="+mn-ea"/>
              </a:rPr>
              <a:t>尿酸生成增多和尿酸排泄减少</a:t>
            </a:r>
            <a:endParaRPr lang="zh-CN" altLang="en-US" sz="3130" b="1" i="1" spc="150" dirty="0">
              <a:ln>
                <a:noFill/>
              </a:ln>
              <a:solidFill>
                <a:srgbClr val="FFFFFF"/>
              </a:solidFill>
              <a:uFillTx/>
              <a:sym typeface="+mn-ea"/>
            </a:endParaRPr>
          </a:p>
        </p:txBody>
      </p:sp>
      <p:sp>
        <p:nvSpPr>
          <p:cNvPr id="2" name="灯片编号占位符 1"/>
          <p:cNvSpPr>
            <a:spLocks noGrp="1"/>
          </p:cNvSpPr>
          <p:nvPr>
            <p:ph type="sldNum" sz="quarter" idx="12"/>
          </p:nvPr>
        </p:nvSpPr>
        <p:spPr/>
        <p:txBody>
          <a:bodyPr>
            <a:normAutofit/>
          </a:bodyPr>
          <a:p>
            <a:fld id="{BE5F26B5-172A-4DC2-B0B7-181CFC56B87C}" type="slidenum">
              <a:rPr lang="zh-CN" altLang="en-US" smtClean="0"/>
            </a:fld>
            <a:endParaRPr lang="zh-CN" altLang="en-US"/>
          </a:p>
        </p:txBody>
      </p:sp>
      <p:sp>
        <p:nvSpPr>
          <p:cNvPr id="5" name="流程图: 可选过程 4"/>
          <p:cNvSpPr/>
          <p:nvPr/>
        </p:nvSpPr>
        <p:spPr>
          <a:xfrm>
            <a:off x="4232910" y="410210"/>
            <a:ext cx="3867785" cy="611505"/>
          </a:xfrm>
          <a:prstGeom prst="flowChartAlternateProcess">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rPr>
              <a:t>高尿酸血症的原因</a:t>
            </a:r>
            <a:endParaRPr lang="zh-CN" altLang="en-US" sz="2400" b="1">
              <a:solidFill>
                <a:srgbClr val="FF0000"/>
              </a:solidFill>
            </a:endParaRPr>
          </a:p>
        </p:txBody>
      </p:sp>
      <p:pic>
        <p:nvPicPr>
          <p:cNvPr id="905" name="Picture 1" descr="院徽组合"/>
          <p:cNvPicPr>
            <a:picLocks noChangeAspect="1"/>
          </p:cNvPicPr>
          <p:nvPr/>
        </p:nvPicPr>
        <p:blipFill>
          <a:blip r:embed="rId10"/>
          <a:srcRect l="45333" r="44793"/>
          <a:stretch>
            <a:fillRect/>
          </a:stretch>
        </p:blipFill>
        <p:spPr>
          <a:xfrm>
            <a:off x="11052810" y="180975"/>
            <a:ext cx="964565" cy="836930"/>
          </a:xfrm>
          <a:prstGeom prst="rect">
            <a:avLst/>
          </a:prstGeom>
          <a:noFill/>
          <a:ln w="9525">
            <a:noFill/>
          </a:ln>
        </p:spPr>
      </p:pic>
    </p:spTree>
    <p:custDataLst>
      <p:tags r:id="rId1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矩形 3"/>
          <p:cNvSpPr/>
          <p:nvPr>
            <p:custDataLst>
              <p:tags r:id="rId1"/>
            </p:custDataLst>
          </p:nvPr>
        </p:nvSpPr>
        <p:spPr>
          <a:xfrm>
            <a:off x="1156537" y="2208567"/>
            <a:ext cx="3091787" cy="4080522"/>
          </a:xfrm>
          <a:prstGeom prst="rect">
            <a:avLst/>
          </a:prstGeom>
          <a:ln w="3175">
            <a:noFill/>
          </a:ln>
          <a:effectLst>
            <a:outerShdw blurRad="215900" dist="50800" dir="5400000" sx="102000" sy="102000" algn="ctr" rotWithShape="0">
              <a:schemeClr val="accent1">
                <a:alpha val="15000"/>
              </a:schemeClr>
            </a:outerShdw>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29" name="矩形 28"/>
          <p:cNvSpPr/>
          <p:nvPr>
            <p:custDataLst>
              <p:tags r:id="rId2"/>
            </p:custDataLst>
          </p:nvPr>
        </p:nvSpPr>
        <p:spPr>
          <a:xfrm>
            <a:off x="1156537" y="2208567"/>
            <a:ext cx="3091787" cy="4080522"/>
          </a:xfrm>
          <a:prstGeom prst="rect">
            <a:avLst/>
          </a:prstGeom>
          <a:solidFill>
            <a:srgbClr val="FFFFFF">
              <a:alpha val="20000"/>
            </a:srgbClr>
          </a:solidFill>
          <a:ln w="3175">
            <a:noFill/>
          </a:ln>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23" name="圆角矩形 22"/>
          <p:cNvSpPr/>
          <p:nvPr>
            <p:custDataLst>
              <p:tags r:id="rId3"/>
            </p:custDataLst>
          </p:nvPr>
        </p:nvSpPr>
        <p:spPr>
          <a:xfrm>
            <a:off x="1896952" y="6216923"/>
            <a:ext cx="1610956" cy="80690"/>
          </a:xfrm>
          <a:prstGeom prst="roundRect">
            <a:avLst/>
          </a:prstGeom>
          <a:gradFill>
            <a:gsLst>
              <a:gs pos="0">
                <a:schemeClr val="accent1">
                  <a:lumMod val="60000"/>
                  <a:lumOff val="40000"/>
                </a:schemeClr>
              </a:gs>
              <a:gs pos="71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sym typeface="+mn-ea"/>
            </a:endParaRPr>
          </a:p>
        </p:txBody>
      </p:sp>
      <p:sp>
        <p:nvSpPr>
          <p:cNvPr id="9" name="矩形 8"/>
          <p:cNvSpPr/>
          <p:nvPr>
            <p:custDataLst>
              <p:tags r:id="rId4"/>
            </p:custDataLst>
          </p:nvPr>
        </p:nvSpPr>
        <p:spPr>
          <a:xfrm>
            <a:off x="1582716" y="3320042"/>
            <a:ext cx="2342279" cy="2643446"/>
          </a:xfrm>
          <a:prstGeom prst="rect">
            <a:avLst/>
          </a:prstGeom>
          <a:noFill/>
        </p:spPr>
        <p:txBody>
          <a:bodyPr wrap="square" lIns="0" tIns="0" rIns="0" bIns="0" rtlCol="0" anchor="t" anchorCtr="0">
            <a:noAutofit/>
          </a:bodyPr>
          <a:lstStyle/>
          <a:p>
            <a:pPr indent="0" fontAlgn="auto">
              <a:lnSpc>
                <a:spcPct val="150000"/>
              </a:lnSpc>
              <a:spcBef>
                <a:spcPct val="0"/>
              </a:spcBef>
              <a:spcAft>
                <a:spcPct val="0"/>
              </a:spcAft>
            </a:pPr>
            <a:r>
              <a:rPr lang="zh-CN" altLang="en-US" sz="1600" dirty="0">
                <a:solidFill>
                  <a:schemeClr val="tx1">
                    <a:lumMod val="85000"/>
                    <a:lumOff val="15000"/>
                  </a:schemeClr>
                </a:solidFill>
                <a:latin typeface="+mn-ea"/>
                <a:cs typeface="+mn-ea"/>
              </a:rPr>
              <a:t>体内合成嘌呤的酶出现异常,导致过量嘌呤产生</a:t>
            </a:r>
            <a:endParaRPr lang="zh-CN" altLang="en-US" sz="1600" dirty="0">
              <a:solidFill>
                <a:schemeClr val="tx1">
                  <a:lumMod val="85000"/>
                  <a:lumOff val="15000"/>
                </a:schemeClr>
              </a:solidFill>
              <a:latin typeface="+mn-ea"/>
              <a:cs typeface="+mn-ea"/>
            </a:endParaRPr>
          </a:p>
        </p:txBody>
      </p:sp>
      <p:sp>
        <p:nvSpPr>
          <p:cNvPr id="6" name="任意多边形 5"/>
          <p:cNvSpPr/>
          <p:nvPr>
            <p:custDataLst>
              <p:tags r:id="rId5"/>
            </p:custDataLst>
          </p:nvPr>
        </p:nvSpPr>
        <p:spPr>
          <a:xfrm>
            <a:off x="1388378" y="2060826"/>
            <a:ext cx="826219" cy="106147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13" h="1429">
                <a:moveTo>
                  <a:pt x="1113" y="201"/>
                </a:moveTo>
                <a:lnTo>
                  <a:pt x="996" y="201"/>
                </a:lnTo>
                <a:lnTo>
                  <a:pt x="1113" y="201"/>
                </a:lnTo>
                <a:close/>
                <a:moveTo>
                  <a:pt x="173" y="0"/>
                </a:moveTo>
                <a:lnTo>
                  <a:pt x="183" y="0"/>
                </a:lnTo>
                <a:lnTo>
                  <a:pt x="1113" y="0"/>
                </a:lnTo>
                <a:lnTo>
                  <a:pt x="1113" y="1"/>
                </a:lnTo>
                <a:lnTo>
                  <a:pt x="1108" y="1"/>
                </a:lnTo>
                <a:cubicBezTo>
                  <a:pt x="1045" y="6"/>
                  <a:pt x="995" y="82"/>
                  <a:pt x="995" y="174"/>
                </a:cubicBezTo>
                <a:cubicBezTo>
                  <a:pt x="995" y="183"/>
                  <a:pt x="995" y="192"/>
                  <a:pt x="996" y="200"/>
                </a:cubicBezTo>
                <a:lnTo>
                  <a:pt x="996" y="201"/>
                </a:lnTo>
                <a:lnTo>
                  <a:pt x="989" y="201"/>
                </a:lnTo>
                <a:lnTo>
                  <a:pt x="989" y="904"/>
                </a:lnTo>
                <a:lnTo>
                  <a:pt x="989" y="909"/>
                </a:lnTo>
                <a:cubicBezTo>
                  <a:pt x="990" y="917"/>
                  <a:pt x="990" y="925"/>
                  <a:pt x="990" y="934"/>
                </a:cubicBezTo>
                <a:cubicBezTo>
                  <a:pt x="990" y="943"/>
                  <a:pt x="990" y="951"/>
                  <a:pt x="989" y="959"/>
                </a:cubicBezTo>
                <a:lnTo>
                  <a:pt x="989" y="964"/>
                </a:lnTo>
                <a:lnTo>
                  <a:pt x="989" y="971"/>
                </a:lnTo>
                <a:lnTo>
                  <a:pt x="989" y="973"/>
                </a:lnTo>
                <a:cubicBezTo>
                  <a:pt x="988" y="999"/>
                  <a:pt x="984" y="1025"/>
                  <a:pt x="977" y="1050"/>
                </a:cubicBezTo>
                <a:lnTo>
                  <a:pt x="975" y="1055"/>
                </a:lnTo>
                <a:lnTo>
                  <a:pt x="974" y="1058"/>
                </a:lnTo>
                <a:cubicBezTo>
                  <a:pt x="919" y="1271"/>
                  <a:pt x="726" y="1429"/>
                  <a:pt x="495" y="1429"/>
                </a:cubicBezTo>
                <a:cubicBezTo>
                  <a:pt x="264" y="1429"/>
                  <a:pt x="71" y="1271"/>
                  <a:pt x="16" y="1058"/>
                </a:cubicBezTo>
                <a:lnTo>
                  <a:pt x="15" y="1055"/>
                </a:lnTo>
                <a:lnTo>
                  <a:pt x="13" y="1050"/>
                </a:lnTo>
                <a:cubicBezTo>
                  <a:pt x="6" y="1025"/>
                  <a:pt x="2" y="999"/>
                  <a:pt x="1" y="973"/>
                </a:cubicBezTo>
                <a:lnTo>
                  <a:pt x="1" y="971"/>
                </a:lnTo>
                <a:lnTo>
                  <a:pt x="1" y="964"/>
                </a:lnTo>
                <a:lnTo>
                  <a:pt x="1" y="959"/>
                </a:lnTo>
                <a:cubicBezTo>
                  <a:pt x="0" y="951"/>
                  <a:pt x="0" y="943"/>
                  <a:pt x="0" y="934"/>
                </a:cubicBezTo>
                <a:cubicBezTo>
                  <a:pt x="0" y="925"/>
                  <a:pt x="0" y="917"/>
                  <a:pt x="1" y="909"/>
                </a:cubicBezTo>
                <a:lnTo>
                  <a:pt x="1" y="904"/>
                </a:lnTo>
                <a:lnTo>
                  <a:pt x="1" y="185"/>
                </a:lnTo>
                <a:lnTo>
                  <a:pt x="1" y="185"/>
                </a:lnTo>
                <a:lnTo>
                  <a:pt x="1" y="183"/>
                </a:lnTo>
                <a:cubicBezTo>
                  <a:pt x="1" y="181"/>
                  <a:pt x="1" y="178"/>
                  <a:pt x="1" y="175"/>
                </a:cubicBezTo>
                <a:cubicBezTo>
                  <a:pt x="1" y="84"/>
                  <a:pt x="72" y="10"/>
                  <a:pt x="164" y="1"/>
                </a:cubicBezTo>
                <a:lnTo>
                  <a:pt x="164" y="1"/>
                </a:lnTo>
                <a:lnTo>
                  <a:pt x="167" y="0"/>
                </a:lnTo>
                <a:cubicBezTo>
                  <a:pt x="169" y="0"/>
                  <a:pt x="171" y="0"/>
                  <a:pt x="173" y="0"/>
                </a:cubicBezTo>
                <a:close/>
              </a:path>
            </a:pathLst>
          </a:custGeom>
          <a:gradFill>
            <a:gsLst>
              <a:gs pos="0">
                <a:schemeClr val="accent1">
                  <a:lumMod val="60000"/>
                  <a:lumOff val="40000"/>
                </a:schemeClr>
              </a:gs>
              <a:gs pos="71000">
                <a:schemeClr val="accent1">
                  <a:alpha val="100000"/>
                </a:schemeClr>
              </a:gs>
            </a:gsLst>
            <a:lin ang="2700000" scaled="0"/>
          </a:gradFill>
          <a:ln>
            <a:noFill/>
          </a:ln>
          <a:effectLst>
            <a:outerShdw blurRad="101600" dist="25400" dir="5400000" sx="103000" sy="10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rIns="17970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500" b="1">
                <a:latin typeface="+mn-ea"/>
                <a:cs typeface="+mn-ea"/>
                <a:sym typeface="+mn-ea"/>
              </a:rPr>
              <a:t>01</a:t>
            </a:r>
            <a:endParaRPr lang="en-US" altLang="zh-CN" sz="2500" b="1">
              <a:latin typeface="+mn-ea"/>
              <a:cs typeface="+mn-ea"/>
              <a:sym typeface="+mn-ea"/>
            </a:endParaRPr>
          </a:p>
        </p:txBody>
      </p:sp>
      <p:sp>
        <p:nvSpPr>
          <p:cNvPr id="7" name="任意多边形 6"/>
          <p:cNvSpPr/>
          <p:nvPr>
            <p:custDataLst>
              <p:tags r:id="rId6"/>
            </p:custDataLst>
          </p:nvPr>
        </p:nvSpPr>
        <p:spPr>
          <a:xfrm>
            <a:off x="2117428" y="2060257"/>
            <a:ext cx="200588" cy="148310"/>
          </a:xfrm>
          <a:custGeom>
            <a:avLst/>
            <a:gdLst/>
            <a:ahLst/>
            <a:cxnLst>
              <a:cxn ang="3">
                <a:pos x="hc" y="t"/>
              </a:cxn>
              <a:cxn ang="cd2">
                <a:pos x="l" y="vc"/>
              </a:cxn>
              <a:cxn ang="cd4">
                <a:pos x="hc" y="b"/>
              </a:cxn>
              <a:cxn ang="0">
                <a:pos x="r" y="vc"/>
              </a:cxn>
            </a:cxnLst>
            <a:rect l="l" t="t" r="r" b="b"/>
            <a:pathLst>
              <a:path w="340" h="253">
                <a:moveTo>
                  <a:pt x="170" y="0"/>
                </a:moveTo>
                <a:cubicBezTo>
                  <a:pt x="264" y="0"/>
                  <a:pt x="340" y="98"/>
                  <a:pt x="340" y="220"/>
                </a:cubicBezTo>
                <a:cubicBezTo>
                  <a:pt x="340" y="231"/>
                  <a:pt x="339" y="242"/>
                  <a:pt x="338" y="253"/>
                </a:cubicBezTo>
                <a:lnTo>
                  <a:pt x="338" y="253"/>
                </a:lnTo>
                <a:lnTo>
                  <a:pt x="2" y="253"/>
                </a:lnTo>
                <a:lnTo>
                  <a:pt x="2" y="253"/>
                </a:lnTo>
                <a:cubicBezTo>
                  <a:pt x="1" y="242"/>
                  <a:pt x="0" y="231"/>
                  <a:pt x="0" y="220"/>
                </a:cubicBezTo>
                <a:cubicBezTo>
                  <a:pt x="0" y="98"/>
                  <a:pt x="76" y="0"/>
                  <a:pt x="17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矩形 7"/>
          <p:cNvSpPr/>
          <p:nvPr>
            <p:custDataLst>
              <p:tags r:id="rId7"/>
            </p:custDataLst>
          </p:nvPr>
        </p:nvSpPr>
        <p:spPr>
          <a:xfrm>
            <a:off x="2318585" y="2423930"/>
            <a:ext cx="1605842" cy="697797"/>
          </a:xfrm>
          <a:prstGeom prst="rect">
            <a:avLst/>
          </a:prstGeom>
          <a:noFill/>
        </p:spPr>
        <p:txBody>
          <a:bodyPr wrap="square" lIns="0" tIns="0" rIns="0" bIns="0" rtlCol="0" anchor="t" anchorCtr="0">
            <a:noAutofit/>
          </a:bodyPr>
          <a:lstStyle/>
          <a:p>
            <a:pPr algn="l">
              <a:buClrTx/>
              <a:buSzTx/>
              <a:buFontTx/>
            </a:pPr>
            <a:r>
              <a:rPr lang="zh-CN" altLang="en-US" sz="2000" b="1">
                <a:solidFill>
                  <a:schemeClr val="accent1"/>
                </a:solidFill>
                <a:latin typeface="+mn-ea"/>
                <a:cs typeface="+mn-ea"/>
                <a:sym typeface="+mn-ea"/>
              </a:rPr>
              <a:t>内源性嘌呤产生过多</a:t>
            </a:r>
            <a:endParaRPr lang="zh-CN" altLang="en-US" sz="2000" b="1">
              <a:solidFill>
                <a:schemeClr val="accent1"/>
              </a:solidFill>
              <a:latin typeface="+mn-ea"/>
              <a:cs typeface="+mn-ea"/>
            </a:endParaRPr>
          </a:p>
        </p:txBody>
      </p:sp>
      <p:sp useBgFill="1">
        <p:nvSpPr>
          <p:cNvPr id="35" name="矩形 34"/>
          <p:cNvSpPr/>
          <p:nvPr>
            <p:custDataLst>
              <p:tags r:id="rId8"/>
            </p:custDataLst>
          </p:nvPr>
        </p:nvSpPr>
        <p:spPr>
          <a:xfrm>
            <a:off x="4430728" y="2208567"/>
            <a:ext cx="3091787" cy="4080522"/>
          </a:xfrm>
          <a:prstGeom prst="rect">
            <a:avLst/>
          </a:prstGeom>
          <a:ln w="3175">
            <a:noFill/>
          </a:ln>
          <a:effectLst>
            <a:outerShdw blurRad="215900" dist="50800" dir="5400000" sx="102000" sy="102000" algn="ctr" rotWithShape="0">
              <a:schemeClr val="accent1">
                <a:alpha val="15000"/>
              </a:schemeClr>
            </a:outerShdw>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50" name="矩形 49"/>
          <p:cNvSpPr/>
          <p:nvPr>
            <p:custDataLst>
              <p:tags r:id="rId9"/>
            </p:custDataLst>
          </p:nvPr>
        </p:nvSpPr>
        <p:spPr>
          <a:xfrm>
            <a:off x="4430728" y="2208567"/>
            <a:ext cx="3091787" cy="4080522"/>
          </a:xfrm>
          <a:prstGeom prst="rect">
            <a:avLst/>
          </a:prstGeom>
          <a:solidFill>
            <a:srgbClr val="FFFFFF">
              <a:alpha val="20000"/>
            </a:srgbClr>
          </a:solidFill>
          <a:ln w="3175">
            <a:noFill/>
          </a:ln>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51" name="圆角矩形 50"/>
          <p:cNvSpPr/>
          <p:nvPr>
            <p:custDataLst>
              <p:tags r:id="rId10"/>
            </p:custDataLst>
          </p:nvPr>
        </p:nvSpPr>
        <p:spPr>
          <a:xfrm>
            <a:off x="5171142" y="6216923"/>
            <a:ext cx="1610956" cy="80690"/>
          </a:xfrm>
          <a:prstGeom prst="roundRect">
            <a:avLst/>
          </a:prstGeom>
          <a:gradFill>
            <a:gsLst>
              <a:gs pos="0">
                <a:schemeClr val="accent1">
                  <a:lumMod val="60000"/>
                  <a:lumOff val="40000"/>
                </a:schemeClr>
              </a:gs>
              <a:gs pos="71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sym typeface="+mn-ea"/>
            </a:endParaRPr>
          </a:p>
        </p:txBody>
      </p:sp>
      <p:sp>
        <p:nvSpPr>
          <p:cNvPr id="52" name="矩形 51"/>
          <p:cNvSpPr/>
          <p:nvPr>
            <p:custDataLst>
              <p:tags r:id="rId11"/>
            </p:custDataLst>
          </p:nvPr>
        </p:nvSpPr>
        <p:spPr>
          <a:xfrm>
            <a:off x="4856907" y="3200417"/>
            <a:ext cx="2342279" cy="2643446"/>
          </a:xfrm>
          <a:prstGeom prst="rect">
            <a:avLst/>
          </a:prstGeom>
          <a:noFill/>
        </p:spPr>
        <p:txBody>
          <a:bodyPr wrap="square" lIns="0" tIns="0" rIns="0" bIns="0" rtlCol="0" anchor="t" anchorCtr="0">
            <a:noAutofit/>
          </a:bodyPr>
          <a:lstStyle/>
          <a:p>
            <a:pPr indent="0" fontAlgn="auto">
              <a:lnSpc>
                <a:spcPct val="150000"/>
              </a:lnSpc>
              <a:spcBef>
                <a:spcPct val="0"/>
              </a:spcBef>
              <a:spcAft>
                <a:spcPct val="0"/>
              </a:spcAft>
            </a:pPr>
            <a:r>
              <a:rPr lang="en-US" altLang="zh-CN" sz="1400" dirty="0">
                <a:solidFill>
                  <a:schemeClr val="tx1">
                    <a:lumMod val="85000"/>
                    <a:lumOff val="15000"/>
                  </a:schemeClr>
                </a:solidFill>
                <a:latin typeface="+mn-ea"/>
                <a:cs typeface="+mn-ea"/>
              </a:rPr>
              <a:t>    </a:t>
            </a:r>
            <a:r>
              <a:rPr lang="zh-CN" altLang="en-US" sz="1600" dirty="0">
                <a:solidFill>
                  <a:schemeClr val="tx1">
                    <a:lumMod val="85000"/>
                    <a:lumOff val="15000"/>
                  </a:schemeClr>
                </a:solidFill>
                <a:latin typeface="+mn-ea"/>
                <a:cs typeface="+mn-ea"/>
              </a:rPr>
              <a:t>过量食用高嘌呤食物,如动物内脏、部分红肉、咸肉、熏肉、壳类海鲜、浓肉汤、酒精、果糖等；对于健康成人影响不大，但高尿酸血症或痛风患者,则需严格控制食物来源中的嘌呤摄入量</a:t>
            </a:r>
            <a:endParaRPr lang="zh-CN" altLang="en-US" sz="1600" dirty="0">
              <a:solidFill>
                <a:schemeClr val="tx1">
                  <a:lumMod val="85000"/>
                  <a:lumOff val="15000"/>
                </a:schemeClr>
              </a:solidFill>
              <a:latin typeface="+mn-ea"/>
              <a:cs typeface="+mn-ea"/>
            </a:endParaRPr>
          </a:p>
        </p:txBody>
      </p:sp>
      <p:sp>
        <p:nvSpPr>
          <p:cNvPr id="53" name="任意多边形 52"/>
          <p:cNvSpPr/>
          <p:nvPr>
            <p:custDataLst>
              <p:tags r:id="rId12"/>
            </p:custDataLst>
          </p:nvPr>
        </p:nvSpPr>
        <p:spPr>
          <a:xfrm>
            <a:off x="4662569" y="2060826"/>
            <a:ext cx="826219" cy="106147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13" h="1429">
                <a:moveTo>
                  <a:pt x="1113" y="201"/>
                </a:moveTo>
                <a:lnTo>
                  <a:pt x="996" y="201"/>
                </a:lnTo>
                <a:lnTo>
                  <a:pt x="1113" y="201"/>
                </a:lnTo>
                <a:close/>
                <a:moveTo>
                  <a:pt x="173" y="0"/>
                </a:moveTo>
                <a:lnTo>
                  <a:pt x="183" y="0"/>
                </a:lnTo>
                <a:lnTo>
                  <a:pt x="1113" y="0"/>
                </a:lnTo>
                <a:lnTo>
                  <a:pt x="1113" y="1"/>
                </a:lnTo>
                <a:lnTo>
                  <a:pt x="1108" y="1"/>
                </a:lnTo>
                <a:cubicBezTo>
                  <a:pt x="1045" y="6"/>
                  <a:pt x="995" y="82"/>
                  <a:pt x="995" y="174"/>
                </a:cubicBezTo>
                <a:cubicBezTo>
                  <a:pt x="995" y="183"/>
                  <a:pt x="995" y="192"/>
                  <a:pt x="996" y="200"/>
                </a:cubicBezTo>
                <a:lnTo>
                  <a:pt x="996" y="201"/>
                </a:lnTo>
                <a:lnTo>
                  <a:pt x="989" y="201"/>
                </a:lnTo>
                <a:lnTo>
                  <a:pt x="989" y="904"/>
                </a:lnTo>
                <a:lnTo>
                  <a:pt x="989" y="909"/>
                </a:lnTo>
                <a:cubicBezTo>
                  <a:pt x="990" y="917"/>
                  <a:pt x="990" y="925"/>
                  <a:pt x="990" y="934"/>
                </a:cubicBezTo>
                <a:cubicBezTo>
                  <a:pt x="990" y="943"/>
                  <a:pt x="990" y="951"/>
                  <a:pt x="989" y="959"/>
                </a:cubicBezTo>
                <a:lnTo>
                  <a:pt x="989" y="964"/>
                </a:lnTo>
                <a:lnTo>
                  <a:pt x="989" y="971"/>
                </a:lnTo>
                <a:lnTo>
                  <a:pt x="989" y="973"/>
                </a:lnTo>
                <a:cubicBezTo>
                  <a:pt x="988" y="999"/>
                  <a:pt x="984" y="1025"/>
                  <a:pt x="977" y="1050"/>
                </a:cubicBezTo>
                <a:lnTo>
                  <a:pt x="975" y="1055"/>
                </a:lnTo>
                <a:lnTo>
                  <a:pt x="974" y="1058"/>
                </a:lnTo>
                <a:cubicBezTo>
                  <a:pt x="919" y="1271"/>
                  <a:pt x="726" y="1429"/>
                  <a:pt x="495" y="1429"/>
                </a:cubicBezTo>
                <a:cubicBezTo>
                  <a:pt x="264" y="1429"/>
                  <a:pt x="71" y="1271"/>
                  <a:pt x="16" y="1058"/>
                </a:cubicBezTo>
                <a:lnTo>
                  <a:pt x="15" y="1055"/>
                </a:lnTo>
                <a:lnTo>
                  <a:pt x="13" y="1050"/>
                </a:lnTo>
                <a:cubicBezTo>
                  <a:pt x="6" y="1025"/>
                  <a:pt x="2" y="999"/>
                  <a:pt x="1" y="973"/>
                </a:cubicBezTo>
                <a:lnTo>
                  <a:pt x="1" y="971"/>
                </a:lnTo>
                <a:lnTo>
                  <a:pt x="1" y="964"/>
                </a:lnTo>
                <a:lnTo>
                  <a:pt x="1" y="959"/>
                </a:lnTo>
                <a:cubicBezTo>
                  <a:pt x="0" y="951"/>
                  <a:pt x="0" y="943"/>
                  <a:pt x="0" y="934"/>
                </a:cubicBezTo>
                <a:cubicBezTo>
                  <a:pt x="0" y="925"/>
                  <a:pt x="0" y="917"/>
                  <a:pt x="1" y="909"/>
                </a:cubicBezTo>
                <a:lnTo>
                  <a:pt x="1" y="904"/>
                </a:lnTo>
                <a:lnTo>
                  <a:pt x="1" y="185"/>
                </a:lnTo>
                <a:lnTo>
                  <a:pt x="1" y="185"/>
                </a:lnTo>
                <a:lnTo>
                  <a:pt x="1" y="183"/>
                </a:lnTo>
                <a:cubicBezTo>
                  <a:pt x="1" y="181"/>
                  <a:pt x="1" y="178"/>
                  <a:pt x="1" y="175"/>
                </a:cubicBezTo>
                <a:cubicBezTo>
                  <a:pt x="1" y="84"/>
                  <a:pt x="72" y="10"/>
                  <a:pt x="164" y="1"/>
                </a:cubicBezTo>
                <a:lnTo>
                  <a:pt x="164" y="1"/>
                </a:lnTo>
                <a:lnTo>
                  <a:pt x="167" y="0"/>
                </a:lnTo>
                <a:cubicBezTo>
                  <a:pt x="169" y="0"/>
                  <a:pt x="171" y="0"/>
                  <a:pt x="173" y="0"/>
                </a:cubicBezTo>
                <a:close/>
              </a:path>
            </a:pathLst>
          </a:custGeom>
          <a:gradFill>
            <a:gsLst>
              <a:gs pos="0">
                <a:schemeClr val="accent1">
                  <a:lumMod val="60000"/>
                  <a:lumOff val="40000"/>
                </a:schemeClr>
              </a:gs>
              <a:gs pos="71000">
                <a:schemeClr val="accent1">
                  <a:alpha val="100000"/>
                </a:schemeClr>
              </a:gs>
            </a:gsLst>
            <a:lin ang="2700000" scaled="0"/>
          </a:gradFill>
          <a:ln>
            <a:noFill/>
          </a:ln>
          <a:effectLst>
            <a:outerShdw blurRad="101600" dist="25400" dir="5400000" sx="103000" sy="10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rIns="17970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500" b="1">
                <a:latin typeface="+mn-ea"/>
                <a:cs typeface="+mn-ea"/>
                <a:sym typeface="+mn-ea"/>
              </a:rPr>
              <a:t>02</a:t>
            </a:r>
            <a:endParaRPr lang="en-US" altLang="zh-CN" sz="2500" b="1">
              <a:latin typeface="+mn-ea"/>
              <a:cs typeface="+mn-ea"/>
              <a:sym typeface="+mn-ea"/>
            </a:endParaRPr>
          </a:p>
        </p:txBody>
      </p:sp>
      <p:sp>
        <p:nvSpPr>
          <p:cNvPr id="54" name="任意多边形 53"/>
          <p:cNvSpPr/>
          <p:nvPr>
            <p:custDataLst>
              <p:tags r:id="rId13"/>
            </p:custDataLst>
          </p:nvPr>
        </p:nvSpPr>
        <p:spPr>
          <a:xfrm>
            <a:off x="5391619" y="2060257"/>
            <a:ext cx="200588" cy="148310"/>
          </a:xfrm>
          <a:custGeom>
            <a:avLst/>
            <a:gdLst/>
            <a:ahLst/>
            <a:cxnLst>
              <a:cxn ang="3">
                <a:pos x="hc" y="t"/>
              </a:cxn>
              <a:cxn ang="cd2">
                <a:pos x="l" y="vc"/>
              </a:cxn>
              <a:cxn ang="cd4">
                <a:pos x="hc" y="b"/>
              </a:cxn>
              <a:cxn ang="0">
                <a:pos x="r" y="vc"/>
              </a:cxn>
            </a:cxnLst>
            <a:rect l="l" t="t" r="r" b="b"/>
            <a:pathLst>
              <a:path w="340" h="253">
                <a:moveTo>
                  <a:pt x="170" y="0"/>
                </a:moveTo>
                <a:cubicBezTo>
                  <a:pt x="264" y="0"/>
                  <a:pt x="340" y="98"/>
                  <a:pt x="340" y="220"/>
                </a:cubicBezTo>
                <a:cubicBezTo>
                  <a:pt x="340" y="231"/>
                  <a:pt x="339" y="242"/>
                  <a:pt x="338" y="253"/>
                </a:cubicBezTo>
                <a:lnTo>
                  <a:pt x="338" y="253"/>
                </a:lnTo>
                <a:lnTo>
                  <a:pt x="2" y="253"/>
                </a:lnTo>
                <a:lnTo>
                  <a:pt x="2" y="253"/>
                </a:lnTo>
                <a:cubicBezTo>
                  <a:pt x="1" y="242"/>
                  <a:pt x="0" y="231"/>
                  <a:pt x="0" y="220"/>
                </a:cubicBezTo>
                <a:cubicBezTo>
                  <a:pt x="0" y="98"/>
                  <a:pt x="76" y="0"/>
                  <a:pt x="17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 name="矩形 2"/>
          <p:cNvSpPr/>
          <p:nvPr>
            <p:custDataLst>
              <p:tags r:id="rId14"/>
            </p:custDataLst>
          </p:nvPr>
        </p:nvSpPr>
        <p:spPr>
          <a:xfrm>
            <a:off x="5592775" y="2423930"/>
            <a:ext cx="1605842" cy="697797"/>
          </a:xfrm>
          <a:prstGeom prst="rect">
            <a:avLst/>
          </a:prstGeom>
          <a:noFill/>
        </p:spPr>
        <p:txBody>
          <a:bodyPr wrap="square" lIns="0" tIns="0" rIns="0" bIns="0" rtlCol="0" anchor="t" anchorCtr="0">
            <a:noAutofit/>
          </a:bodyPr>
          <a:lstStyle/>
          <a:p>
            <a:pPr algn="l">
              <a:spcBef>
                <a:spcPct val="0"/>
              </a:spcBef>
              <a:spcAft>
                <a:spcPct val="0"/>
              </a:spcAft>
            </a:pPr>
            <a:r>
              <a:rPr lang="zh-CN" altLang="en-US" sz="2000" b="1">
                <a:solidFill>
                  <a:schemeClr val="accent1"/>
                </a:solidFill>
                <a:latin typeface="+mn-ea"/>
                <a:cs typeface="+mn-ea"/>
                <a:sym typeface="+mn-ea"/>
              </a:rPr>
              <a:t>外源性嘌呤摄入过多</a:t>
            </a:r>
            <a:endParaRPr lang="zh-CN" altLang="en-US" sz="2000" b="1">
              <a:solidFill>
                <a:schemeClr val="accent1"/>
              </a:solidFill>
              <a:latin typeface="+mn-ea"/>
              <a:cs typeface="+mn-ea"/>
            </a:endParaRPr>
          </a:p>
        </p:txBody>
      </p:sp>
      <p:sp useBgFill="1">
        <p:nvSpPr>
          <p:cNvPr id="5" name="矩形 4"/>
          <p:cNvSpPr/>
          <p:nvPr>
            <p:custDataLst>
              <p:tags r:id="rId15"/>
            </p:custDataLst>
          </p:nvPr>
        </p:nvSpPr>
        <p:spPr>
          <a:xfrm>
            <a:off x="7704918" y="2208567"/>
            <a:ext cx="3091787" cy="4080522"/>
          </a:xfrm>
          <a:prstGeom prst="rect">
            <a:avLst/>
          </a:prstGeom>
          <a:ln w="3175">
            <a:noFill/>
          </a:ln>
          <a:effectLst>
            <a:outerShdw blurRad="215900" dist="50800" dir="5400000" sx="102000" sy="102000" algn="ctr" rotWithShape="0">
              <a:schemeClr val="accent1">
                <a:alpha val="15000"/>
              </a:schemeClr>
            </a:outerShdw>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10" name="矩形 9"/>
          <p:cNvSpPr/>
          <p:nvPr>
            <p:custDataLst>
              <p:tags r:id="rId16"/>
            </p:custDataLst>
          </p:nvPr>
        </p:nvSpPr>
        <p:spPr>
          <a:xfrm>
            <a:off x="7704918" y="2208567"/>
            <a:ext cx="3091787" cy="4080522"/>
          </a:xfrm>
          <a:prstGeom prst="rect">
            <a:avLst/>
          </a:prstGeom>
          <a:solidFill>
            <a:srgbClr val="FFFFFF">
              <a:alpha val="20000"/>
            </a:srgbClr>
          </a:solidFill>
          <a:ln w="3175">
            <a:noFill/>
          </a:ln>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11" name="圆角矩形 10"/>
          <p:cNvSpPr/>
          <p:nvPr>
            <p:custDataLst>
              <p:tags r:id="rId17"/>
            </p:custDataLst>
          </p:nvPr>
        </p:nvSpPr>
        <p:spPr>
          <a:xfrm>
            <a:off x="8445334" y="6216923"/>
            <a:ext cx="1610956" cy="80690"/>
          </a:xfrm>
          <a:prstGeom prst="roundRect">
            <a:avLst/>
          </a:prstGeom>
          <a:gradFill>
            <a:gsLst>
              <a:gs pos="0">
                <a:schemeClr val="accent1">
                  <a:lumMod val="60000"/>
                  <a:lumOff val="40000"/>
                </a:schemeClr>
              </a:gs>
              <a:gs pos="71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sym typeface="+mn-ea"/>
            </a:endParaRPr>
          </a:p>
        </p:txBody>
      </p:sp>
      <p:sp>
        <p:nvSpPr>
          <p:cNvPr id="12" name="矩形 11"/>
          <p:cNvSpPr/>
          <p:nvPr>
            <p:custDataLst>
              <p:tags r:id="rId18"/>
            </p:custDataLst>
          </p:nvPr>
        </p:nvSpPr>
        <p:spPr>
          <a:xfrm>
            <a:off x="8131097" y="3320042"/>
            <a:ext cx="2342279" cy="2643446"/>
          </a:xfrm>
          <a:prstGeom prst="rect">
            <a:avLst/>
          </a:prstGeom>
          <a:noFill/>
        </p:spPr>
        <p:txBody>
          <a:bodyPr wrap="square" lIns="0" tIns="0" rIns="0" bIns="0" rtlCol="0" anchor="t" anchorCtr="0">
            <a:noAutofit/>
          </a:bodyPr>
          <a:lstStyle/>
          <a:p>
            <a:pPr indent="0" fontAlgn="auto">
              <a:lnSpc>
                <a:spcPct val="150000"/>
              </a:lnSpc>
              <a:spcBef>
                <a:spcPct val="0"/>
              </a:spcBef>
              <a:spcAft>
                <a:spcPct val="0"/>
              </a:spcAft>
            </a:pPr>
            <a:r>
              <a:rPr lang="zh-CN" altLang="en-US" sz="1600" dirty="0">
                <a:solidFill>
                  <a:schemeClr val="tx1">
                    <a:lumMod val="85000"/>
                    <a:lumOff val="15000"/>
                  </a:schemeClr>
                </a:solidFill>
                <a:latin typeface="+mn-ea"/>
                <a:cs typeface="+mn-ea"/>
              </a:rPr>
              <a:t>一些血液系统疾病如溶血性贫血、红细胞增多症、横纹肌溶解等,多种实体瘤化疗,会影响细胞内核酸分解,增加嘌呤代谢,产生大量尿酸</a:t>
            </a:r>
            <a:endParaRPr lang="zh-CN" altLang="en-US" sz="1600" dirty="0">
              <a:solidFill>
                <a:schemeClr val="tx1">
                  <a:lumMod val="85000"/>
                  <a:lumOff val="15000"/>
                </a:schemeClr>
              </a:solidFill>
              <a:latin typeface="+mn-ea"/>
              <a:cs typeface="+mn-ea"/>
            </a:endParaRPr>
          </a:p>
        </p:txBody>
      </p:sp>
      <p:sp>
        <p:nvSpPr>
          <p:cNvPr id="61" name="任意多边形 60"/>
          <p:cNvSpPr/>
          <p:nvPr>
            <p:custDataLst>
              <p:tags r:id="rId19"/>
            </p:custDataLst>
          </p:nvPr>
        </p:nvSpPr>
        <p:spPr>
          <a:xfrm>
            <a:off x="7936760" y="2060826"/>
            <a:ext cx="826219" cy="106147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13" h="1429">
                <a:moveTo>
                  <a:pt x="1113" y="201"/>
                </a:moveTo>
                <a:lnTo>
                  <a:pt x="996" y="201"/>
                </a:lnTo>
                <a:lnTo>
                  <a:pt x="1113" y="201"/>
                </a:lnTo>
                <a:close/>
                <a:moveTo>
                  <a:pt x="173" y="0"/>
                </a:moveTo>
                <a:lnTo>
                  <a:pt x="183" y="0"/>
                </a:lnTo>
                <a:lnTo>
                  <a:pt x="1113" y="0"/>
                </a:lnTo>
                <a:lnTo>
                  <a:pt x="1113" y="1"/>
                </a:lnTo>
                <a:lnTo>
                  <a:pt x="1108" y="1"/>
                </a:lnTo>
                <a:cubicBezTo>
                  <a:pt x="1045" y="6"/>
                  <a:pt x="995" y="82"/>
                  <a:pt x="995" y="174"/>
                </a:cubicBezTo>
                <a:cubicBezTo>
                  <a:pt x="995" y="183"/>
                  <a:pt x="995" y="192"/>
                  <a:pt x="996" y="200"/>
                </a:cubicBezTo>
                <a:lnTo>
                  <a:pt x="996" y="201"/>
                </a:lnTo>
                <a:lnTo>
                  <a:pt x="989" y="201"/>
                </a:lnTo>
                <a:lnTo>
                  <a:pt x="989" y="904"/>
                </a:lnTo>
                <a:lnTo>
                  <a:pt x="989" y="909"/>
                </a:lnTo>
                <a:cubicBezTo>
                  <a:pt x="990" y="917"/>
                  <a:pt x="990" y="925"/>
                  <a:pt x="990" y="934"/>
                </a:cubicBezTo>
                <a:cubicBezTo>
                  <a:pt x="990" y="943"/>
                  <a:pt x="990" y="951"/>
                  <a:pt x="989" y="959"/>
                </a:cubicBezTo>
                <a:lnTo>
                  <a:pt x="989" y="964"/>
                </a:lnTo>
                <a:lnTo>
                  <a:pt x="989" y="971"/>
                </a:lnTo>
                <a:lnTo>
                  <a:pt x="989" y="973"/>
                </a:lnTo>
                <a:cubicBezTo>
                  <a:pt x="988" y="999"/>
                  <a:pt x="984" y="1025"/>
                  <a:pt x="977" y="1050"/>
                </a:cubicBezTo>
                <a:lnTo>
                  <a:pt x="975" y="1055"/>
                </a:lnTo>
                <a:lnTo>
                  <a:pt x="974" y="1058"/>
                </a:lnTo>
                <a:cubicBezTo>
                  <a:pt x="919" y="1271"/>
                  <a:pt x="726" y="1429"/>
                  <a:pt x="495" y="1429"/>
                </a:cubicBezTo>
                <a:cubicBezTo>
                  <a:pt x="264" y="1429"/>
                  <a:pt x="71" y="1271"/>
                  <a:pt x="16" y="1058"/>
                </a:cubicBezTo>
                <a:lnTo>
                  <a:pt x="15" y="1055"/>
                </a:lnTo>
                <a:lnTo>
                  <a:pt x="13" y="1050"/>
                </a:lnTo>
                <a:cubicBezTo>
                  <a:pt x="6" y="1025"/>
                  <a:pt x="2" y="999"/>
                  <a:pt x="1" y="973"/>
                </a:cubicBezTo>
                <a:lnTo>
                  <a:pt x="1" y="971"/>
                </a:lnTo>
                <a:lnTo>
                  <a:pt x="1" y="964"/>
                </a:lnTo>
                <a:lnTo>
                  <a:pt x="1" y="959"/>
                </a:lnTo>
                <a:cubicBezTo>
                  <a:pt x="0" y="951"/>
                  <a:pt x="0" y="943"/>
                  <a:pt x="0" y="934"/>
                </a:cubicBezTo>
                <a:cubicBezTo>
                  <a:pt x="0" y="925"/>
                  <a:pt x="0" y="917"/>
                  <a:pt x="1" y="909"/>
                </a:cubicBezTo>
                <a:lnTo>
                  <a:pt x="1" y="904"/>
                </a:lnTo>
                <a:lnTo>
                  <a:pt x="1" y="185"/>
                </a:lnTo>
                <a:lnTo>
                  <a:pt x="1" y="185"/>
                </a:lnTo>
                <a:lnTo>
                  <a:pt x="1" y="183"/>
                </a:lnTo>
                <a:cubicBezTo>
                  <a:pt x="1" y="181"/>
                  <a:pt x="1" y="178"/>
                  <a:pt x="1" y="175"/>
                </a:cubicBezTo>
                <a:cubicBezTo>
                  <a:pt x="1" y="84"/>
                  <a:pt x="72" y="10"/>
                  <a:pt x="164" y="1"/>
                </a:cubicBezTo>
                <a:lnTo>
                  <a:pt x="164" y="1"/>
                </a:lnTo>
                <a:lnTo>
                  <a:pt x="167" y="0"/>
                </a:lnTo>
                <a:cubicBezTo>
                  <a:pt x="169" y="0"/>
                  <a:pt x="171" y="0"/>
                  <a:pt x="173" y="0"/>
                </a:cubicBezTo>
                <a:close/>
              </a:path>
            </a:pathLst>
          </a:custGeom>
          <a:gradFill>
            <a:gsLst>
              <a:gs pos="0">
                <a:schemeClr val="accent1">
                  <a:lumMod val="60000"/>
                  <a:lumOff val="40000"/>
                </a:schemeClr>
              </a:gs>
              <a:gs pos="71000">
                <a:schemeClr val="accent1">
                  <a:alpha val="100000"/>
                </a:schemeClr>
              </a:gs>
            </a:gsLst>
            <a:lin ang="2700000" scaled="0"/>
          </a:gradFill>
          <a:ln>
            <a:noFill/>
          </a:ln>
          <a:effectLst>
            <a:outerShdw blurRad="101600" dist="25400" dir="5400000" sx="103000" sy="10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rIns="17970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500" b="1">
                <a:latin typeface="+mn-ea"/>
                <a:cs typeface="+mn-ea"/>
                <a:sym typeface="+mn-ea"/>
              </a:rPr>
              <a:t>03</a:t>
            </a:r>
            <a:endParaRPr lang="en-US" altLang="zh-CN" sz="2500" b="1">
              <a:latin typeface="+mn-ea"/>
              <a:cs typeface="+mn-ea"/>
              <a:sym typeface="+mn-ea"/>
            </a:endParaRPr>
          </a:p>
        </p:txBody>
      </p:sp>
      <p:sp>
        <p:nvSpPr>
          <p:cNvPr id="62" name="任意多边形 61"/>
          <p:cNvSpPr/>
          <p:nvPr>
            <p:custDataLst>
              <p:tags r:id="rId20"/>
            </p:custDataLst>
          </p:nvPr>
        </p:nvSpPr>
        <p:spPr>
          <a:xfrm>
            <a:off x="8665810" y="2060257"/>
            <a:ext cx="200588" cy="148310"/>
          </a:xfrm>
          <a:custGeom>
            <a:avLst/>
            <a:gdLst/>
            <a:ahLst/>
            <a:cxnLst>
              <a:cxn ang="3">
                <a:pos x="hc" y="t"/>
              </a:cxn>
              <a:cxn ang="cd2">
                <a:pos x="l" y="vc"/>
              </a:cxn>
              <a:cxn ang="cd4">
                <a:pos x="hc" y="b"/>
              </a:cxn>
              <a:cxn ang="0">
                <a:pos x="r" y="vc"/>
              </a:cxn>
            </a:cxnLst>
            <a:rect l="l" t="t" r="r" b="b"/>
            <a:pathLst>
              <a:path w="340" h="253">
                <a:moveTo>
                  <a:pt x="170" y="0"/>
                </a:moveTo>
                <a:cubicBezTo>
                  <a:pt x="264" y="0"/>
                  <a:pt x="340" y="98"/>
                  <a:pt x="340" y="220"/>
                </a:cubicBezTo>
                <a:cubicBezTo>
                  <a:pt x="340" y="231"/>
                  <a:pt x="339" y="242"/>
                  <a:pt x="338" y="253"/>
                </a:cubicBezTo>
                <a:lnTo>
                  <a:pt x="338" y="253"/>
                </a:lnTo>
                <a:lnTo>
                  <a:pt x="2" y="253"/>
                </a:lnTo>
                <a:lnTo>
                  <a:pt x="2" y="253"/>
                </a:lnTo>
                <a:cubicBezTo>
                  <a:pt x="1" y="242"/>
                  <a:pt x="0" y="231"/>
                  <a:pt x="0" y="220"/>
                </a:cubicBezTo>
                <a:cubicBezTo>
                  <a:pt x="0" y="98"/>
                  <a:pt x="76" y="0"/>
                  <a:pt x="17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3" name="矩形 62"/>
          <p:cNvSpPr/>
          <p:nvPr>
            <p:custDataLst>
              <p:tags r:id="rId21"/>
            </p:custDataLst>
          </p:nvPr>
        </p:nvSpPr>
        <p:spPr>
          <a:xfrm>
            <a:off x="8866967" y="2423930"/>
            <a:ext cx="1605842" cy="697797"/>
          </a:xfrm>
          <a:prstGeom prst="rect">
            <a:avLst/>
          </a:prstGeom>
          <a:noFill/>
        </p:spPr>
        <p:txBody>
          <a:bodyPr wrap="square" lIns="0" tIns="0" rIns="0" bIns="0" rtlCol="0" anchor="t" anchorCtr="0">
            <a:noAutofit/>
          </a:bodyPr>
          <a:lstStyle/>
          <a:p>
            <a:pPr algn="l">
              <a:spcBef>
                <a:spcPct val="0"/>
              </a:spcBef>
              <a:spcAft>
                <a:spcPct val="0"/>
              </a:spcAft>
            </a:pPr>
            <a:r>
              <a:rPr lang="zh-CN" altLang="en-US" sz="2000" b="1">
                <a:solidFill>
                  <a:schemeClr val="accent1"/>
                </a:solidFill>
                <a:latin typeface="+mn-ea"/>
                <a:cs typeface="+mn-ea"/>
                <a:sym typeface="+mn-ea"/>
              </a:rPr>
              <a:t>嘌呤代谢增加</a:t>
            </a:r>
            <a:endParaRPr lang="zh-CN" altLang="en-US" sz="2000" b="1">
              <a:solidFill>
                <a:schemeClr val="accent1"/>
              </a:solidFill>
              <a:latin typeface="+mn-ea"/>
              <a:cs typeface="+mn-ea"/>
            </a:endParaRPr>
          </a:p>
        </p:txBody>
      </p:sp>
      <p:sp>
        <p:nvSpPr>
          <p:cNvPr id="13" name="灯片编号占位符 12"/>
          <p:cNvSpPr>
            <a:spLocks noGrp="1"/>
          </p:cNvSpPr>
          <p:nvPr>
            <p:ph type="sldNum" sz="quarter" idx="12"/>
          </p:nvPr>
        </p:nvSpPr>
        <p:spPr/>
        <p:txBody>
          <a:bodyPr/>
          <a:p>
            <a:fld id="{BE5F26B5-172A-4DC2-B0B7-181CFC56B87C}" type="slidenum">
              <a:rPr lang="zh-CN" altLang="en-US" smtClean="0"/>
            </a:fld>
            <a:endParaRPr lang="zh-CN" altLang="en-US"/>
          </a:p>
        </p:txBody>
      </p:sp>
      <p:sp>
        <p:nvSpPr>
          <p:cNvPr id="14" name="流程图: 可选过程 13"/>
          <p:cNvSpPr/>
          <p:nvPr/>
        </p:nvSpPr>
        <p:spPr>
          <a:xfrm>
            <a:off x="4232910" y="410210"/>
            <a:ext cx="3867785" cy="611505"/>
          </a:xfrm>
          <a:prstGeom prst="flowChartAlternateProcess">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rPr>
              <a:t>高尿酸血症的原因</a:t>
            </a:r>
            <a:endParaRPr lang="zh-CN" altLang="en-US" sz="2400" b="1">
              <a:solidFill>
                <a:srgbClr val="FF0000"/>
              </a:solidFill>
            </a:endParaRPr>
          </a:p>
        </p:txBody>
      </p:sp>
      <p:sp>
        <p:nvSpPr>
          <p:cNvPr id="899" name="矩形 898"/>
          <p:cNvSpPr/>
          <p:nvPr>
            <p:custDataLst>
              <p:tags r:id="rId22"/>
            </p:custDataLst>
          </p:nvPr>
        </p:nvSpPr>
        <p:spPr>
          <a:xfrm>
            <a:off x="4662560" y="1389243"/>
            <a:ext cx="2573895" cy="303184"/>
          </a:xfrm>
          <a:prstGeom prst="rect">
            <a:avLst/>
          </a:prstGeom>
          <a:noFill/>
        </p:spPr>
        <p:txBody>
          <a:bodyPr wrap="square" lIns="0" tIns="0" rIns="0" bIns="0" rtlCol="0" anchor="b" anchorCtr="0">
            <a:noAutofit/>
          </a:bodyPr>
          <a:p>
            <a:pPr algn="ctr">
              <a:spcBef>
                <a:spcPct val="0"/>
              </a:spcBef>
              <a:spcAft>
                <a:spcPct val="0"/>
              </a:spcAft>
            </a:pPr>
            <a:r>
              <a:rPr lang="en-US" altLang="zh-CN" sz="2400" b="1">
                <a:solidFill>
                  <a:srgbClr val="002060"/>
                </a:solidFill>
                <a:latin typeface="+mn-ea"/>
                <a:cs typeface="+mn-ea"/>
              </a:rPr>
              <a:t>1</a:t>
            </a:r>
            <a:r>
              <a:rPr lang="zh-CN" altLang="en-US" sz="2400" b="1">
                <a:solidFill>
                  <a:srgbClr val="002060"/>
                </a:solidFill>
                <a:latin typeface="+mn-ea"/>
                <a:cs typeface="+mn-ea"/>
              </a:rPr>
              <a:t>、尿酸生成增多</a:t>
            </a:r>
            <a:endParaRPr lang="zh-CN" altLang="en-US" sz="2400" b="1">
              <a:solidFill>
                <a:srgbClr val="002060"/>
              </a:solidFill>
              <a:latin typeface="+mn-ea"/>
              <a:cs typeface="+mn-ea"/>
            </a:endParaRPr>
          </a:p>
        </p:txBody>
      </p:sp>
      <p:pic>
        <p:nvPicPr>
          <p:cNvPr id="905" name="Picture 1" descr="院徽组合"/>
          <p:cNvPicPr>
            <a:picLocks noChangeAspect="1"/>
          </p:cNvPicPr>
          <p:nvPr/>
        </p:nvPicPr>
        <p:blipFill>
          <a:blip r:embed="rId23"/>
          <a:srcRect l="45333" r="44793"/>
          <a:stretch>
            <a:fillRect/>
          </a:stretch>
        </p:blipFill>
        <p:spPr>
          <a:xfrm>
            <a:off x="11052810" y="180975"/>
            <a:ext cx="964565" cy="836930"/>
          </a:xfrm>
          <a:prstGeom prst="rect">
            <a:avLst/>
          </a:prstGeom>
          <a:noFill/>
          <a:ln w="9525">
            <a:noFill/>
          </a:ln>
        </p:spPr>
      </p:pic>
    </p:spTree>
    <p:custDataLst>
      <p:tags r:id="rId2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3"/>
          <p:cNvSpPr/>
          <p:nvPr>
            <p:custDataLst>
              <p:tags r:id="rId1"/>
            </p:custDataLst>
          </p:nvPr>
        </p:nvSpPr>
        <p:spPr>
          <a:xfrm rot="10800000">
            <a:off x="6755365" y="3114268"/>
            <a:ext cx="4237078" cy="2958125"/>
          </a:xfrm>
          <a:custGeom>
            <a:avLst/>
            <a:gdLst>
              <a:gd name="connsiteX0" fmla="*/ 2584395 w 2695478"/>
              <a:gd name="connsiteY0" fmla="*/ 1854489 h 1854489"/>
              <a:gd name="connsiteX1" fmla="*/ 111083 w 2695478"/>
              <a:gd name="connsiteY1" fmla="*/ 1854489 h 1854489"/>
              <a:gd name="connsiteX2" fmla="*/ 0 w 2695478"/>
              <a:gd name="connsiteY2" fmla="*/ 1743406 h 1854489"/>
              <a:gd name="connsiteX3" fmla="*/ 0 w 2695478"/>
              <a:gd name="connsiteY3" fmla="*/ 362180 h 1854489"/>
              <a:gd name="connsiteX4" fmla="*/ 111083 w 2695478"/>
              <a:gd name="connsiteY4" fmla="*/ 251097 h 1854489"/>
              <a:gd name="connsiteX5" fmla="*/ 1139340 w 2695478"/>
              <a:gd name="connsiteY5" fmla="*/ 251097 h 1854489"/>
              <a:gd name="connsiteX6" fmla="*/ 1347740 w 2695478"/>
              <a:gd name="connsiteY6" fmla="*/ 0 h 1854489"/>
              <a:gd name="connsiteX7" fmla="*/ 1556139 w 2695478"/>
              <a:gd name="connsiteY7" fmla="*/ 251097 h 1854489"/>
              <a:gd name="connsiteX8" fmla="*/ 2584395 w 2695478"/>
              <a:gd name="connsiteY8" fmla="*/ 251097 h 1854489"/>
              <a:gd name="connsiteX9" fmla="*/ 2695478 w 2695478"/>
              <a:gd name="connsiteY9" fmla="*/ 362180 h 1854489"/>
              <a:gd name="connsiteX10" fmla="*/ 2695478 w 2695478"/>
              <a:gd name="connsiteY10" fmla="*/ 1743406 h 1854489"/>
              <a:gd name="connsiteX11" fmla="*/ 2584395 w 2695478"/>
              <a:gd name="connsiteY11" fmla="*/ 1854489 h 1854489"/>
              <a:gd name="connsiteX0-1" fmla="*/ 2584395 w 2695478"/>
              <a:gd name="connsiteY0-2" fmla="*/ 1865811 h 1865811"/>
              <a:gd name="connsiteX1-3" fmla="*/ 111083 w 2695478"/>
              <a:gd name="connsiteY1-4" fmla="*/ 1865811 h 1865811"/>
              <a:gd name="connsiteX2-5" fmla="*/ 0 w 2695478"/>
              <a:gd name="connsiteY2-6" fmla="*/ 1754728 h 1865811"/>
              <a:gd name="connsiteX3-7" fmla="*/ 0 w 2695478"/>
              <a:gd name="connsiteY3-8" fmla="*/ 373502 h 1865811"/>
              <a:gd name="connsiteX4-9" fmla="*/ 111083 w 2695478"/>
              <a:gd name="connsiteY4-10" fmla="*/ 262419 h 1865811"/>
              <a:gd name="connsiteX5-11" fmla="*/ 1139340 w 2695478"/>
              <a:gd name="connsiteY5-12" fmla="*/ 262419 h 1865811"/>
              <a:gd name="connsiteX6-13" fmla="*/ 1575299 w 2695478"/>
              <a:gd name="connsiteY6-14" fmla="*/ 0 h 1865811"/>
              <a:gd name="connsiteX7-15" fmla="*/ 1556139 w 2695478"/>
              <a:gd name="connsiteY7-16" fmla="*/ 262419 h 1865811"/>
              <a:gd name="connsiteX8-17" fmla="*/ 2584395 w 2695478"/>
              <a:gd name="connsiteY8-18" fmla="*/ 262419 h 1865811"/>
              <a:gd name="connsiteX9-19" fmla="*/ 2695478 w 2695478"/>
              <a:gd name="connsiteY9-20" fmla="*/ 373502 h 1865811"/>
              <a:gd name="connsiteX10-21" fmla="*/ 2695478 w 2695478"/>
              <a:gd name="connsiteY10-22" fmla="*/ 1754728 h 1865811"/>
              <a:gd name="connsiteX11-23" fmla="*/ 2584395 w 2695478"/>
              <a:gd name="connsiteY11-24" fmla="*/ 1865811 h 18658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2695478" h="1865811">
                <a:moveTo>
                  <a:pt x="2584395" y="1865811"/>
                </a:moveTo>
                <a:lnTo>
                  <a:pt x="111083" y="1865811"/>
                </a:lnTo>
                <a:cubicBezTo>
                  <a:pt x="49734" y="1865811"/>
                  <a:pt x="0" y="1816077"/>
                  <a:pt x="0" y="1754728"/>
                </a:cubicBezTo>
                <a:lnTo>
                  <a:pt x="0" y="373502"/>
                </a:lnTo>
                <a:cubicBezTo>
                  <a:pt x="0" y="312153"/>
                  <a:pt x="49734" y="262419"/>
                  <a:pt x="111083" y="262419"/>
                </a:cubicBezTo>
                <a:lnTo>
                  <a:pt x="1139340" y="262419"/>
                </a:lnTo>
                <a:lnTo>
                  <a:pt x="1575299" y="0"/>
                </a:lnTo>
                <a:lnTo>
                  <a:pt x="1556139" y="262419"/>
                </a:lnTo>
                <a:lnTo>
                  <a:pt x="2584395" y="262419"/>
                </a:lnTo>
                <a:cubicBezTo>
                  <a:pt x="2645744" y="262419"/>
                  <a:pt x="2695478" y="312153"/>
                  <a:pt x="2695478" y="373502"/>
                </a:cubicBezTo>
                <a:lnTo>
                  <a:pt x="2695478" y="1754728"/>
                </a:lnTo>
                <a:cubicBezTo>
                  <a:pt x="2695478" y="1816077"/>
                  <a:pt x="2645744" y="1865811"/>
                  <a:pt x="2584395" y="1865811"/>
                </a:cubicBezTo>
                <a:close/>
              </a:path>
            </a:pathLst>
          </a:custGeom>
          <a:solidFill>
            <a:srgbClr val="FFFFFF">
              <a:alpha val="15000"/>
            </a:srgb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p>
        </p:txBody>
      </p:sp>
      <p:sp>
        <p:nvSpPr>
          <p:cNvPr id="7" name="矩形 6"/>
          <p:cNvSpPr/>
          <p:nvPr>
            <p:custDataLst>
              <p:tags r:id="rId2"/>
            </p:custDataLst>
          </p:nvPr>
        </p:nvSpPr>
        <p:spPr>
          <a:xfrm>
            <a:off x="7215858" y="3373808"/>
            <a:ext cx="3514624" cy="1942739"/>
          </a:xfrm>
          <a:prstGeom prst="rect">
            <a:avLst/>
          </a:prstGeom>
          <a:noFill/>
        </p:spPr>
        <p:txBody>
          <a:bodyPr vert="horz" wrap="square" lIns="0" tIns="0" rIns="0" bIns="0" rtlCol="0" anchor="ctr" anchorCtr="0">
            <a:noAutofit/>
          </a:bodyPr>
          <a:p>
            <a:pPr algn="just">
              <a:lnSpc>
                <a:spcPct val="150000"/>
              </a:lnSpc>
              <a:spcBef>
                <a:spcPct val="0"/>
              </a:spcBef>
              <a:spcAft>
                <a:spcPct val="0"/>
              </a:spcAft>
            </a:pPr>
            <a:r>
              <a:rPr lang="en-US" altLang="zh-CN" sz="2000" b="1" dirty="0">
                <a:solidFill>
                  <a:schemeClr val="tx1">
                    <a:lumMod val="85000"/>
                    <a:lumOff val="15000"/>
                  </a:schemeClr>
                </a:solidFill>
                <a:latin typeface="+mn-ea"/>
                <a:cs typeface="+mn-ea"/>
                <a:sym typeface="+mn-ea"/>
              </a:rPr>
              <a:t>02</a:t>
            </a:r>
            <a:r>
              <a:rPr lang="zh-CN" altLang="en-US" sz="2000" b="1" dirty="0">
                <a:solidFill>
                  <a:schemeClr val="tx1">
                    <a:lumMod val="85000"/>
                    <a:lumOff val="15000"/>
                  </a:schemeClr>
                </a:solidFill>
                <a:latin typeface="+mn-ea"/>
                <a:cs typeface="+mn-ea"/>
                <a:sym typeface="+mn-ea"/>
              </a:rPr>
              <a:t>、饮水量不足</a:t>
            </a:r>
            <a:endParaRPr lang="zh-CN" altLang="en-US" sz="2000" b="1" dirty="0">
              <a:solidFill>
                <a:schemeClr val="tx1">
                  <a:lumMod val="85000"/>
                  <a:lumOff val="15000"/>
                </a:schemeClr>
              </a:solidFill>
              <a:latin typeface="+mn-ea"/>
              <a:cs typeface="+mn-ea"/>
              <a:sym typeface="+mn-ea"/>
            </a:endParaRPr>
          </a:p>
          <a:p>
            <a:pPr algn="just">
              <a:lnSpc>
                <a:spcPct val="150000"/>
              </a:lnSpc>
              <a:spcBef>
                <a:spcPct val="0"/>
              </a:spcBef>
              <a:spcAft>
                <a:spcPct val="0"/>
              </a:spcAft>
            </a:pPr>
            <a:r>
              <a:rPr lang="zh-CN" altLang="en-US" sz="2000" dirty="0">
                <a:solidFill>
                  <a:schemeClr val="tx1">
                    <a:lumMod val="85000"/>
                    <a:lumOff val="15000"/>
                  </a:schemeClr>
                </a:solidFill>
                <a:latin typeface="+mn-ea"/>
                <a:cs typeface="+mn-ea"/>
                <a:sym typeface="+mn-ea"/>
              </a:rPr>
              <a:t> </a:t>
            </a:r>
            <a:r>
              <a:rPr lang="en-US" altLang="zh-CN" sz="2000" dirty="0">
                <a:solidFill>
                  <a:schemeClr val="tx1">
                    <a:lumMod val="85000"/>
                    <a:lumOff val="15000"/>
                  </a:schemeClr>
                </a:solidFill>
                <a:latin typeface="+mn-ea"/>
                <a:cs typeface="+mn-ea"/>
                <a:sym typeface="+mn-ea"/>
              </a:rPr>
              <a:t>   </a:t>
            </a:r>
            <a:r>
              <a:rPr lang="zh-CN" altLang="en-US" sz="2000" dirty="0">
                <a:solidFill>
                  <a:schemeClr val="tx1">
                    <a:lumMod val="85000"/>
                    <a:lumOff val="15000"/>
                  </a:schemeClr>
                </a:solidFill>
                <a:latin typeface="+mn-ea"/>
                <a:cs typeface="+mn-ea"/>
                <a:sym typeface="+mn-ea"/>
              </a:rPr>
              <a:t>尿量减少时,尿液酸性增大,尿酸水平升高,使尿液中的尿酸不能完全溶解排除,容易析出盐结晶并沉积在肾脏中</a:t>
            </a:r>
            <a:endParaRPr lang="zh-CN" altLang="en-US" sz="2000" dirty="0">
              <a:solidFill>
                <a:schemeClr val="tx1">
                  <a:lumMod val="85000"/>
                  <a:lumOff val="15000"/>
                </a:schemeClr>
              </a:solidFill>
              <a:latin typeface="+mn-ea"/>
              <a:cs typeface="+mn-ea"/>
              <a:sym typeface="+mn-ea"/>
            </a:endParaRPr>
          </a:p>
        </p:txBody>
      </p:sp>
      <p:sp>
        <p:nvSpPr>
          <p:cNvPr id="8" name="任意多边形: 形状 8"/>
          <p:cNvSpPr/>
          <p:nvPr>
            <p:custDataLst>
              <p:tags r:id="rId3"/>
            </p:custDataLst>
          </p:nvPr>
        </p:nvSpPr>
        <p:spPr>
          <a:xfrm rot="10800000">
            <a:off x="1974681" y="2083140"/>
            <a:ext cx="5011666" cy="3562934"/>
          </a:xfrm>
          <a:custGeom>
            <a:avLst/>
            <a:gdLst>
              <a:gd name="connsiteX0" fmla="*/ 2584395 w 2695478"/>
              <a:gd name="connsiteY0" fmla="*/ 1854489 h 1854489"/>
              <a:gd name="connsiteX1" fmla="*/ 111083 w 2695478"/>
              <a:gd name="connsiteY1" fmla="*/ 1854489 h 1854489"/>
              <a:gd name="connsiteX2" fmla="*/ 0 w 2695478"/>
              <a:gd name="connsiteY2" fmla="*/ 1743406 h 1854489"/>
              <a:gd name="connsiteX3" fmla="*/ 0 w 2695478"/>
              <a:gd name="connsiteY3" fmla="*/ 362180 h 1854489"/>
              <a:gd name="connsiteX4" fmla="*/ 111083 w 2695478"/>
              <a:gd name="connsiteY4" fmla="*/ 251097 h 1854489"/>
              <a:gd name="connsiteX5" fmla="*/ 1139340 w 2695478"/>
              <a:gd name="connsiteY5" fmla="*/ 251097 h 1854489"/>
              <a:gd name="connsiteX6" fmla="*/ 1347740 w 2695478"/>
              <a:gd name="connsiteY6" fmla="*/ 0 h 1854489"/>
              <a:gd name="connsiteX7" fmla="*/ 1556139 w 2695478"/>
              <a:gd name="connsiteY7" fmla="*/ 251097 h 1854489"/>
              <a:gd name="connsiteX8" fmla="*/ 2584395 w 2695478"/>
              <a:gd name="connsiteY8" fmla="*/ 251097 h 1854489"/>
              <a:gd name="connsiteX9" fmla="*/ 2695478 w 2695478"/>
              <a:gd name="connsiteY9" fmla="*/ 362180 h 1854489"/>
              <a:gd name="connsiteX10" fmla="*/ 2695478 w 2695478"/>
              <a:gd name="connsiteY10" fmla="*/ 1743406 h 1854489"/>
              <a:gd name="connsiteX11" fmla="*/ 2584395 w 2695478"/>
              <a:gd name="connsiteY11" fmla="*/ 1854489 h 1854489"/>
              <a:gd name="connsiteX0-1" fmla="*/ 2584395 w 2695478"/>
              <a:gd name="connsiteY0-2" fmla="*/ 1859172 h 1859172"/>
              <a:gd name="connsiteX1-3" fmla="*/ 111083 w 2695478"/>
              <a:gd name="connsiteY1-4" fmla="*/ 1859172 h 1859172"/>
              <a:gd name="connsiteX2-5" fmla="*/ 0 w 2695478"/>
              <a:gd name="connsiteY2-6" fmla="*/ 1748089 h 1859172"/>
              <a:gd name="connsiteX3-7" fmla="*/ 0 w 2695478"/>
              <a:gd name="connsiteY3-8" fmla="*/ 366863 h 1859172"/>
              <a:gd name="connsiteX4-9" fmla="*/ 111083 w 2695478"/>
              <a:gd name="connsiteY4-10" fmla="*/ 255780 h 1859172"/>
              <a:gd name="connsiteX5-11" fmla="*/ 1139340 w 2695478"/>
              <a:gd name="connsiteY5-12" fmla="*/ 255780 h 1859172"/>
              <a:gd name="connsiteX6-13" fmla="*/ 1043632 w 2695478"/>
              <a:gd name="connsiteY6-14" fmla="*/ 0 h 1859172"/>
              <a:gd name="connsiteX7-15" fmla="*/ 1556139 w 2695478"/>
              <a:gd name="connsiteY7-16" fmla="*/ 255780 h 1859172"/>
              <a:gd name="connsiteX8-17" fmla="*/ 2584395 w 2695478"/>
              <a:gd name="connsiteY8-18" fmla="*/ 255780 h 1859172"/>
              <a:gd name="connsiteX9-19" fmla="*/ 2695478 w 2695478"/>
              <a:gd name="connsiteY9-20" fmla="*/ 366863 h 1859172"/>
              <a:gd name="connsiteX10-21" fmla="*/ 2695478 w 2695478"/>
              <a:gd name="connsiteY10-22" fmla="*/ 1748089 h 1859172"/>
              <a:gd name="connsiteX11-23" fmla="*/ 2584395 w 2695478"/>
              <a:gd name="connsiteY11-24" fmla="*/ 1859172 h 18591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2695478" h="1859172">
                <a:moveTo>
                  <a:pt x="2584395" y="1859172"/>
                </a:moveTo>
                <a:lnTo>
                  <a:pt x="111083" y="1859172"/>
                </a:lnTo>
                <a:cubicBezTo>
                  <a:pt x="49734" y="1859172"/>
                  <a:pt x="0" y="1809438"/>
                  <a:pt x="0" y="1748089"/>
                </a:cubicBezTo>
                <a:lnTo>
                  <a:pt x="0" y="366863"/>
                </a:lnTo>
                <a:cubicBezTo>
                  <a:pt x="0" y="305514"/>
                  <a:pt x="49734" y="255780"/>
                  <a:pt x="111083" y="255780"/>
                </a:cubicBezTo>
                <a:lnTo>
                  <a:pt x="1139340" y="255780"/>
                </a:lnTo>
                <a:lnTo>
                  <a:pt x="1043632" y="0"/>
                </a:lnTo>
                <a:lnTo>
                  <a:pt x="1556139" y="255780"/>
                </a:lnTo>
                <a:lnTo>
                  <a:pt x="2584395" y="255780"/>
                </a:lnTo>
                <a:cubicBezTo>
                  <a:pt x="2645744" y="255780"/>
                  <a:pt x="2695478" y="305514"/>
                  <a:pt x="2695478" y="366863"/>
                </a:cubicBezTo>
                <a:lnTo>
                  <a:pt x="2695478" y="1748089"/>
                </a:lnTo>
                <a:cubicBezTo>
                  <a:pt x="2695478" y="1809438"/>
                  <a:pt x="2645744" y="1859172"/>
                  <a:pt x="2584395" y="1859172"/>
                </a:cubicBezTo>
                <a:close/>
              </a:path>
            </a:pathLst>
          </a:custGeom>
          <a:gradFill>
            <a:gsLst>
              <a:gs pos="0">
                <a:schemeClr val="accent1">
                  <a:lumMod val="100000"/>
                </a:schemeClr>
              </a:gs>
              <a:gs pos="50000">
                <a:schemeClr val="accent1"/>
              </a:gs>
            </a:gsLst>
            <a:lin ang="13800000" scaled="0"/>
          </a:gradFill>
          <a:ln>
            <a:noFill/>
          </a:ln>
          <a:effectLst>
            <a:outerShdw blurRad="228600" dist="177800" dir="3780000" algn="t" rotWithShape="0">
              <a:schemeClr val="accent1">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algn="ctr"/>
            <a:endParaRPr lang="zh-CN" altLang="en-US" sz="4000" b="1" dirty="0"/>
          </a:p>
        </p:txBody>
      </p:sp>
      <p:sp>
        <p:nvSpPr>
          <p:cNvPr id="10" name="矩形 9"/>
          <p:cNvSpPr/>
          <p:nvPr>
            <p:custDataLst>
              <p:tags r:id="rId4"/>
            </p:custDataLst>
          </p:nvPr>
        </p:nvSpPr>
        <p:spPr>
          <a:xfrm>
            <a:off x="2413496" y="2431732"/>
            <a:ext cx="4134472" cy="2277856"/>
          </a:xfrm>
          <a:prstGeom prst="rect">
            <a:avLst/>
          </a:prstGeom>
          <a:noFill/>
        </p:spPr>
        <p:txBody>
          <a:bodyPr vert="horz" wrap="square" lIns="0" tIns="0" rIns="0" bIns="0" rtlCol="0" anchor="ctr" anchorCtr="0">
            <a:noAutofit/>
          </a:bodyPr>
          <a:p>
            <a:pPr algn="just">
              <a:lnSpc>
                <a:spcPct val="150000"/>
              </a:lnSpc>
              <a:spcBef>
                <a:spcPct val="0"/>
              </a:spcBef>
              <a:spcAft>
                <a:spcPct val="0"/>
              </a:spcAft>
            </a:pPr>
            <a:r>
              <a:rPr lang="en-US" altLang="zh-CN" sz="2000" b="1" dirty="0">
                <a:solidFill>
                  <a:schemeClr val="lt1">
                    <a:lumMod val="100000"/>
                  </a:schemeClr>
                </a:solidFill>
                <a:latin typeface="+mn-ea"/>
                <a:cs typeface="+mn-ea"/>
                <a:sym typeface="+mn-ea"/>
              </a:rPr>
              <a:t>01</a:t>
            </a:r>
            <a:r>
              <a:rPr lang="zh-CN" altLang="en-US" sz="2000" b="1" dirty="0">
                <a:solidFill>
                  <a:schemeClr val="lt1">
                    <a:lumMod val="100000"/>
                  </a:schemeClr>
                </a:solidFill>
                <a:latin typeface="+mn-ea"/>
                <a:cs typeface="+mn-ea"/>
                <a:sym typeface="+mn-ea"/>
              </a:rPr>
              <a:t>、肾功能异常</a:t>
            </a:r>
            <a:endParaRPr lang="zh-CN" altLang="en-US" sz="2000" b="1" dirty="0">
              <a:solidFill>
                <a:schemeClr val="lt1">
                  <a:lumMod val="100000"/>
                </a:schemeClr>
              </a:solidFill>
              <a:latin typeface="+mn-ea"/>
              <a:cs typeface="+mn-ea"/>
              <a:sym typeface="+mn-ea"/>
            </a:endParaRPr>
          </a:p>
          <a:p>
            <a:pPr algn="just">
              <a:lnSpc>
                <a:spcPct val="150000"/>
              </a:lnSpc>
              <a:spcBef>
                <a:spcPct val="0"/>
              </a:spcBef>
              <a:spcAft>
                <a:spcPct val="0"/>
              </a:spcAft>
            </a:pPr>
            <a:r>
              <a:rPr lang="zh-CN" altLang="en-US" sz="2000" dirty="0">
                <a:solidFill>
                  <a:schemeClr val="lt1">
                    <a:lumMod val="100000"/>
                  </a:schemeClr>
                </a:solidFill>
                <a:latin typeface="+mn-ea"/>
                <a:cs typeface="+mn-ea"/>
                <a:sym typeface="+mn-ea"/>
              </a:rPr>
              <a:t> </a:t>
            </a:r>
            <a:r>
              <a:rPr lang="en-US" altLang="zh-CN" sz="2000" dirty="0">
                <a:solidFill>
                  <a:schemeClr val="lt1">
                    <a:lumMod val="100000"/>
                  </a:schemeClr>
                </a:solidFill>
                <a:latin typeface="+mn-ea"/>
                <a:cs typeface="+mn-ea"/>
                <a:sym typeface="+mn-ea"/>
              </a:rPr>
              <a:t>   </a:t>
            </a:r>
            <a:r>
              <a:rPr lang="zh-CN" altLang="en-US" sz="2000" dirty="0">
                <a:solidFill>
                  <a:schemeClr val="lt1">
                    <a:lumMod val="100000"/>
                  </a:schemeClr>
                </a:solidFill>
                <a:latin typeface="+mn-ea"/>
                <a:cs typeface="+mn-ea"/>
                <a:sym typeface="+mn-ea"/>
              </a:rPr>
              <a:t>肾小球滤过减少、肾小管重吸收或分泌异常等,导致尿酸的排泄量减少。</a:t>
            </a:r>
            <a:endParaRPr lang="zh-CN" altLang="en-US" sz="2000" dirty="0">
              <a:solidFill>
                <a:schemeClr val="lt1">
                  <a:lumMod val="100000"/>
                </a:schemeClr>
              </a:solidFill>
              <a:latin typeface="+mn-ea"/>
              <a:cs typeface="+mn-ea"/>
              <a:sym typeface="+mn-ea"/>
            </a:endParaRPr>
          </a:p>
        </p:txBody>
      </p:sp>
      <p:sp>
        <p:nvSpPr>
          <p:cNvPr id="2" name="灯片编号占位符 1"/>
          <p:cNvSpPr>
            <a:spLocks noGrp="1"/>
          </p:cNvSpPr>
          <p:nvPr>
            <p:ph type="sldNum" sz="quarter" idx="12"/>
          </p:nvPr>
        </p:nvSpPr>
        <p:spPr/>
        <p:txBody>
          <a:bodyPr/>
          <a:p>
            <a:fld id="{BE5F26B5-172A-4DC2-B0B7-181CFC56B87C}" type="slidenum">
              <a:rPr lang="zh-CN" altLang="en-US" smtClean="0"/>
            </a:fld>
            <a:endParaRPr lang="zh-CN" altLang="en-US"/>
          </a:p>
        </p:txBody>
      </p:sp>
      <p:sp>
        <p:nvSpPr>
          <p:cNvPr id="14" name="流程图: 可选过程 13"/>
          <p:cNvSpPr/>
          <p:nvPr/>
        </p:nvSpPr>
        <p:spPr>
          <a:xfrm>
            <a:off x="4232910" y="410210"/>
            <a:ext cx="3867785" cy="611505"/>
          </a:xfrm>
          <a:prstGeom prst="flowChartAlternateProcess">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rPr>
              <a:t>高尿酸血症的原因</a:t>
            </a:r>
            <a:endParaRPr lang="zh-CN" altLang="en-US" sz="2400" b="1">
              <a:solidFill>
                <a:srgbClr val="FF0000"/>
              </a:solidFill>
            </a:endParaRPr>
          </a:p>
        </p:txBody>
      </p:sp>
      <p:sp>
        <p:nvSpPr>
          <p:cNvPr id="899" name="矩形 898"/>
          <p:cNvSpPr/>
          <p:nvPr>
            <p:custDataLst>
              <p:tags r:id="rId5"/>
            </p:custDataLst>
          </p:nvPr>
        </p:nvSpPr>
        <p:spPr>
          <a:xfrm>
            <a:off x="4662560" y="1389243"/>
            <a:ext cx="2573895" cy="303184"/>
          </a:xfrm>
          <a:prstGeom prst="rect">
            <a:avLst/>
          </a:prstGeom>
          <a:noFill/>
        </p:spPr>
        <p:txBody>
          <a:bodyPr wrap="square" lIns="0" tIns="0" rIns="0" bIns="0" rtlCol="0" anchor="b" anchorCtr="0">
            <a:noAutofit/>
          </a:bodyPr>
          <a:p>
            <a:pPr algn="ctr">
              <a:spcBef>
                <a:spcPct val="0"/>
              </a:spcBef>
              <a:spcAft>
                <a:spcPct val="0"/>
              </a:spcAft>
            </a:pPr>
            <a:r>
              <a:rPr lang="en-US" altLang="zh-CN" sz="2400" b="1">
                <a:solidFill>
                  <a:srgbClr val="002060"/>
                </a:solidFill>
                <a:latin typeface="+mn-ea"/>
                <a:cs typeface="+mn-ea"/>
              </a:rPr>
              <a:t>2</a:t>
            </a:r>
            <a:r>
              <a:rPr lang="zh-CN" altLang="en-US" sz="2400" b="1">
                <a:solidFill>
                  <a:srgbClr val="002060"/>
                </a:solidFill>
                <a:latin typeface="+mn-ea"/>
                <a:cs typeface="+mn-ea"/>
              </a:rPr>
              <a:t>、尿酸排泄减少</a:t>
            </a:r>
            <a:endParaRPr lang="zh-CN" altLang="en-US" sz="2400" b="1">
              <a:solidFill>
                <a:srgbClr val="002060"/>
              </a:solidFill>
              <a:latin typeface="+mn-ea"/>
              <a:cs typeface="+mn-ea"/>
            </a:endParaRPr>
          </a:p>
        </p:txBody>
      </p:sp>
      <p:pic>
        <p:nvPicPr>
          <p:cNvPr id="905" name="Picture 1" descr="院徽组合"/>
          <p:cNvPicPr>
            <a:picLocks noChangeAspect="1"/>
          </p:cNvPicPr>
          <p:nvPr/>
        </p:nvPicPr>
        <p:blipFill>
          <a:blip r:embed="rId6"/>
          <a:srcRect l="45333" r="44793"/>
          <a:stretch>
            <a:fillRect/>
          </a:stretch>
        </p:blipFill>
        <p:spPr>
          <a:xfrm>
            <a:off x="11052810" y="180975"/>
            <a:ext cx="964565" cy="836930"/>
          </a:xfrm>
          <a:prstGeom prst="rect">
            <a:avLst/>
          </a:prstGeom>
          <a:noFill/>
          <a:ln w="9525">
            <a:noFill/>
          </a:ln>
        </p:spPr>
      </p:pic>
    </p:spTree>
    <p:custDataLst>
      <p:tags r:id="rId7"/>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1" descr="科罗丝卡贝拉，斯洛文尼亚，山脊上的摩托车"/>
          <p:cNvPicPr>
            <a:picLocks noChangeAspect="1"/>
          </p:cNvPicPr>
          <p:nvPr>
            <p:custDataLst>
              <p:tags r:id="rId1"/>
            </p:custDataLst>
          </p:nvPr>
        </p:nvPicPr>
        <p:blipFill>
          <a:blip r:embed="rId2"/>
          <a:srcRect l="4377" r="4377"/>
          <a:stretch>
            <a:fillRect/>
          </a:stretch>
        </p:blipFill>
        <p:spPr>
          <a:xfrm>
            <a:off x="6505575" y="1665605"/>
            <a:ext cx="4105910" cy="4499610"/>
          </a:xfrm>
          <a:custGeom>
            <a:avLst/>
            <a:gdLst/>
            <a:ahLst/>
            <a:cxnLst>
              <a:cxn ang="3">
                <a:pos x="hc" y="t"/>
              </a:cxn>
              <a:cxn ang="cd2">
                <a:pos x="l" y="vc"/>
              </a:cxn>
              <a:cxn ang="cd4">
                <a:pos x="hc" y="b"/>
              </a:cxn>
              <a:cxn ang="0">
                <a:pos x="r" y="vc"/>
              </a:cxn>
            </a:cxnLst>
            <a:rect l="l" t="t" r="r" b="b"/>
            <a:pathLst>
              <a:path w="7859" h="8613">
                <a:moveTo>
                  <a:pt x="0" y="0"/>
                </a:moveTo>
                <a:lnTo>
                  <a:pt x="7280" y="0"/>
                </a:lnTo>
                <a:cubicBezTo>
                  <a:pt x="7600" y="0"/>
                  <a:pt x="7859" y="247"/>
                  <a:pt x="7859" y="551"/>
                </a:cubicBezTo>
                <a:lnTo>
                  <a:pt x="7859" y="8062"/>
                </a:lnTo>
                <a:cubicBezTo>
                  <a:pt x="7859" y="8366"/>
                  <a:pt x="7600" y="8613"/>
                  <a:pt x="7280" y="8613"/>
                </a:cubicBezTo>
                <a:lnTo>
                  <a:pt x="0" y="8613"/>
                </a:lnTo>
                <a:lnTo>
                  <a:pt x="0" y="0"/>
                </a:lnTo>
                <a:close/>
              </a:path>
            </a:pathLst>
          </a:custGeom>
          <a:solidFill>
            <a:schemeClr val="accent1"/>
          </a:solidFill>
          <a:ln>
            <a:solidFill>
              <a:schemeClr val="accent1">
                <a:alpha val="20000"/>
              </a:schemeClr>
            </a:solidFill>
          </a:ln>
          <a:effectLst>
            <a:outerShdw blurRad="177800" sx="102000" sy="102000" algn="ctr" rotWithShape="0">
              <a:prstClr val="black">
                <a:alpha val="5000"/>
              </a:prstClr>
            </a:outerShdw>
          </a:effectLst>
        </p:spPr>
      </p:pic>
      <p:sp>
        <p:nvSpPr>
          <p:cNvPr id="50" name="图形 64"/>
          <p:cNvSpPr/>
          <p:nvPr>
            <p:custDataLst>
              <p:tags r:id="rId3"/>
            </p:custDataLst>
          </p:nvPr>
        </p:nvSpPr>
        <p:spPr>
          <a:xfrm flipH="1">
            <a:off x="704215" y="3209290"/>
            <a:ext cx="1118870" cy="2952750"/>
          </a:xfrm>
          <a:custGeom>
            <a:avLst/>
            <a:gdLst>
              <a:gd name="connsiteX0" fmla="*/ 1762 w 1762"/>
              <a:gd name="connsiteY0" fmla="*/ 0 h 4650"/>
              <a:gd name="connsiteX1" fmla="*/ 1352 w 1762"/>
              <a:gd name="connsiteY1" fmla="*/ 4478 h 4650"/>
              <a:gd name="connsiteX2" fmla="*/ 1235 w 1762"/>
              <a:gd name="connsiteY2" fmla="*/ 4646 h 4650"/>
              <a:gd name="connsiteX3" fmla="*/ 805 w 1762"/>
              <a:gd name="connsiteY3" fmla="*/ 4650 h 4650"/>
              <a:gd name="connsiteX4" fmla="*/ 0 w 1762"/>
              <a:gd name="connsiteY4" fmla="*/ 4650 h 4650"/>
              <a:gd name="connsiteX5" fmla="*/ 1627 w 1762"/>
              <a:gd name="connsiteY5" fmla="*/ 616 h 4650"/>
              <a:gd name="connsiteX6" fmla="*/ 1762 w 1762"/>
              <a:gd name="connsiteY6" fmla="*/ 0 h 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2" h="4650">
                <a:moveTo>
                  <a:pt x="1762" y="0"/>
                </a:moveTo>
                <a:lnTo>
                  <a:pt x="1352" y="4478"/>
                </a:lnTo>
                <a:cubicBezTo>
                  <a:pt x="1352" y="4558"/>
                  <a:pt x="1309" y="4646"/>
                  <a:pt x="1235" y="4646"/>
                </a:cubicBezTo>
                <a:lnTo>
                  <a:pt x="805" y="4650"/>
                </a:lnTo>
                <a:lnTo>
                  <a:pt x="0" y="4650"/>
                </a:lnTo>
                <a:cubicBezTo>
                  <a:pt x="636" y="4624"/>
                  <a:pt x="747" y="3233"/>
                  <a:pt x="1627" y="616"/>
                </a:cubicBezTo>
                <a:cubicBezTo>
                  <a:pt x="1693" y="350"/>
                  <a:pt x="1714" y="207"/>
                  <a:pt x="1762" y="0"/>
                </a:cubicBezTo>
                <a:close/>
              </a:path>
            </a:pathLst>
          </a:custGeom>
          <a:gradFill>
            <a:gsLst>
              <a:gs pos="0">
                <a:srgbClr val="000000">
                  <a:alpha val="34000"/>
                </a:srgbClr>
              </a:gs>
              <a:gs pos="72000">
                <a:srgbClr val="808080">
                  <a:alpha val="0"/>
                </a:srgbClr>
              </a:gs>
            </a:gsLst>
            <a:lin ang="1080000" scaled="0"/>
          </a:gradFill>
          <a:ln w="3175" cap="flat">
            <a:noFill/>
            <a:prstDash val="solid"/>
            <a:miter/>
          </a:ln>
          <a:effectLst>
            <a:outerShdw blurRad="1028700" dist="38100" dir="8100000" sx="108000" sy="108000" algn="tr" rotWithShape="0">
              <a:srgbClr val="000000">
                <a:alpha val="100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26"/>
          <p:cNvSpPr/>
          <p:nvPr>
            <p:custDataLst>
              <p:tags r:id="rId4"/>
            </p:custDataLst>
          </p:nvPr>
        </p:nvSpPr>
        <p:spPr>
          <a:xfrm flipH="1">
            <a:off x="1259205" y="1666240"/>
            <a:ext cx="5245735" cy="4495800"/>
          </a:xfrm>
          <a:custGeom>
            <a:avLst/>
            <a:gdLst>
              <a:gd name="connsiteX0" fmla="*/ 629 w 9146"/>
              <a:gd name="connsiteY0" fmla="*/ 0 h 8614"/>
              <a:gd name="connsiteX1" fmla="*/ 8584 w 9146"/>
              <a:gd name="connsiteY1" fmla="*/ 0 h 8614"/>
              <a:gd name="connsiteX2" fmla="*/ 9135 w 9146"/>
              <a:gd name="connsiteY2" fmla="*/ 551 h 8614"/>
              <a:gd name="connsiteX3" fmla="*/ 9146 w 9146"/>
              <a:gd name="connsiteY3" fmla="*/ 1636 h 8614"/>
              <a:gd name="connsiteX4" fmla="*/ 9146 w 9146"/>
              <a:gd name="connsiteY4" fmla="*/ 3251 h 8614"/>
              <a:gd name="connsiteX5" fmla="*/ 9137 w 9146"/>
              <a:gd name="connsiteY5" fmla="*/ 3623 h 8614"/>
              <a:gd name="connsiteX6" fmla="*/ 9121 w 9146"/>
              <a:gd name="connsiteY6" fmla="*/ 3871 h 8614"/>
              <a:gd name="connsiteX7" fmla="*/ 8886 w 9146"/>
              <a:gd name="connsiteY7" fmla="*/ 5206 h 8614"/>
              <a:gd name="connsiteX8" fmla="*/ 7746 w 9146"/>
              <a:gd name="connsiteY8" fmla="*/ 8358 h 8614"/>
              <a:gd name="connsiteX9" fmla="*/ 7356 w 9146"/>
              <a:gd name="connsiteY9" fmla="*/ 8612 h 8614"/>
              <a:gd name="connsiteX10" fmla="*/ 5638 w 9146"/>
              <a:gd name="connsiteY10" fmla="*/ 8612 h 8614"/>
              <a:gd name="connsiteX11" fmla="*/ 4086 w 9146"/>
              <a:gd name="connsiteY11" fmla="*/ 8612 h 8614"/>
              <a:gd name="connsiteX12" fmla="*/ 4086 w 9146"/>
              <a:gd name="connsiteY12" fmla="*/ 8614 h 8614"/>
              <a:gd name="connsiteX13" fmla="*/ 3047 w 9146"/>
              <a:gd name="connsiteY13" fmla="*/ 8614 h 8614"/>
              <a:gd name="connsiteX14" fmla="*/ 3047 w 9146"/>
              <a:gd name="connsiteY14" fmla="*/ 8612 h 8614"/>
              <a:gd name="connsiteX15" fmla="*/ 1050 w 9146"/>
              <a:gd name="connsiteY15" fmla="*/ 8612 h 8614"/>
              <a:gd name="connsiteX16" fmla="*/ 1050 w 9146"/>
              <a:gd name="connsiteY16" fmla="*/ 8613 h 8614"/>
              <a:gd name="connsiteX17" fmla="*/ 0 w 9146"/>
              <a:gd name="connsiteY17" fmla="*/ 8613 h 8614"/>
              <a:gd name="connsiteX18" fmla="*/ 0 w 9146"/>
              <a:gd name="connsiteY18" fmla="*/ 6 h 8614"/>
              <a:gd name="connsiteX19" fmla="*/ 629 w 9146"/>
              <a:gd name="connsiteY19" fmla="*/ 6 h 8614"/>
              <a:gd name="connsiteX20" fmla="*/ 629 w 9146"/>
              <a:gd name="connsiteY20" fmla="*/ 0 h 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6" h="8614">
                <a:moveTo>
                  <a:pt x="0" y="0"/>
                </a:moveTo>
                <a:lnTo>
                  <a:pt x="629" y="0"/>
                </a:lnTo>
                <a:lnTo>
                  <a:pt x="789" y="0"/>
                </a:lnTo>
                <a:lnTo>
                  <a:pt x="8584" y="0"/>
                </a:lnTo>
                <a:cubicBezTo>
                  <a:pt x="8888" y="0"/>
                  <a:pt x="9135" y="247"/>
                  <a:pt x="9135" y="551"/>
                </a:cubicBezTo>
                <a:lnTo>
                  <a:pt x="9146" y="1636"/>
                </a:lnTo>
                <a:lnTo>
                  <a:pt x="9146" y="3251"/>
                </a:lnTo>
                <a:cubicBezTo>
                  <a:pt x="9146" y="3375"/>
                  <a:pt x="9143" y="3499"/>
                  <a:pt x="9137" y="3623"/>
                </a:cubicBezTo>
                <a:lnTo>
                  <a:pt x="9121" y="3871"/>
                </a:lnTo>
                <a:cubicBezTo>
                  <a:pt x="9084" y="4323"/>
                  <a:pt x="9005" y="4770"/>
                  <a:pt x="8886" y="5206"/>
                </a:cubicBezTo>
                <a:cubicBezTo>
                  <a:pt x="8427" y="6880"/>
                  <a:pt x="7967" y="7915"/>
                  <a:pt x="7746" y="8358"/>
                </a:cubicBezTo>
                <a:cubicBezTo>
                  <a:pt x="7668" y="8515"/>
                  <a:pt x="7518" y="8612"/>
                  <a:pt x="7356" y="8612"/>
                </a:cubicBezTo>
                <a:lnTo>
                  <a:pt x="5638" y="8612"/>
                </a:lnTo>
                <a:lnTo>
                  <a:pt x="4086" y="8612"/>
                </a:lnTo>
                <a:lnTo>
                  <a:pt x="4086" y="8614"/>
                </a:lnTo>
                <a:lnTo>
                  <a:pt x="3047" y="8614"/>
                </a:lnTo>
                <a:lnTo>
                  <a:pt x="3047" y="8612"/>
                </a:lnTo>
                <a:lnTo>
                  <a:pt x="1050" y="8612"/>
                </a:lnTo>
                <a:lnTo>
                  <a:pt x="1050" y="8613"/>
                </a:lnTo>
                <a:lnTo>
                  <a:pt x="0" y="8613"/>
                </a:lnTo>
                <a:lnTo>
                  <a:pt x="0" y="1698"/>
                </a:lnTo>
                <a:lnTo>
                  <a:pt x="0" y="6"/>
                </a:lnTo>
                <a:lnTo>
                  <a:pt x="0" y="0"/>
                </a:lnTo>
                <a:close/>
              </a:path>
            </a:pathLst>
          </a:custGeom>
          <a:solidFill>
            <a:srgbClr val="FFFFFF"/>
          </a:solidFill>
          <a:ln w="3175">
            <a:noFill/>
          </a:ln>
          <a:effectLst>
            <a:outerShdw blurRad="177800" sx="102000" sy="102000" algn="ctr" rotWithShape="0">
              <a:srgbClr val="000000">
                <a:alpha val="5000"/>
              </a:srgb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4" name="任意多边形 3"/>
          <p:cNvSpPr/>
          <p:nvPr>
            <p:custDataLst>
              <p:tags r:id="rId5"/>
            </p:custDataLst>
          </p:nvPr>
        </p:nvSpPr>
        <p:spPr>
          <a:xfrm flipH="1">
            <a:off x="1548765" y="1665605"/>
            <a:ext cx="4949825" cy="4499610"/>
          </a:xfrm>
          <a:custGeom>
            <a:avLst/>
            <a:gdLst>
              <a:gd name="connsiteX0" fmla="*/ 619 w 9136"/>
              <a:gd name="connsiteY0" fmla="*/ 0 h 8614"/>
              <a:gd name="connsiteX1" fmla="*/ 8574 w 9136"/>
              <a:gd name="connsiteY1" fmla="*/ 0 h 8614"/>
              <a:gd name="connsiteX2" fmla="*/ 9125 w 9136"/>
              <a:gd name="connsiteY2" fmla="*/ 551 h 8614"/>
              <a:gd name="connsiteX3" fmla="*/ 9136 w 9136"/>
              <a:gd name="connsiteY3" fmla="*/ 1636 h 8614"/>
              <a:gd name="connsiteX4" fmla="*/ 9136 w 9136"/>
              <a:gd name="connsiteY4" fmla="*/ 3251 h 8614"/>
              <a:gd name="connsiteX5" fmla="*/ 9127 w 9136"/>
              <a:gd name="connsiteY5" fmla="*/ 3623 h 8614"/>
              <a:gd name="connsiteX6" fmla="*/ 9111 w 9136"/>
              <a:gd name="connsiteY6" fmla="*/ 3871 h 8614"/>
              <a:gd name="connsiteX7" fmla="*/ 8876 w 9136"/>
              <a:gd name="connsiteY7" fmla="*/ 5206 h 8614"/>
              <a:gd name="connsiteX8" fmla="*/ 7736 w 9136"/>
              <a:gd name="connsiteY8" fmla="*/ 8358 h 8614"/>
              <a:gd name="connsiteX9" fmla="*/ 7346 w 9136"/>
              <a:gd name="connsiteY9" fmla="*/ 8612 h 8614"/>
              <a:gd name="connsiteX10" fmla="*/ 5628 w 9136"/>
              <a:gd name="connsiteY10" fmla="*/ 8612 h 8614"/>
              <a:gd name="connsiteX11" fmla="*/ 4076 w 9136"/>
              <a:gd name="connsiteY11" fmla="*/ 8612 h 8614"/>
              <a:gd name="connsiteX12" fmla="*/ 4076 w 9136"/>
              <a:gd name="connsiteY12" fmla="*/ 8614 h 8614"/>
              <a:gd name="connsiteX13" fmla="*/ 3037 w 9136"/>
              <a:gd name="connsiteY13" fmla="*/ 8614 h 8614"/>
              <a:gd name="connsiteX14" fmla="*/ 3037 w 9136"/>
              <a:gd name="connsiteY14" fmla="*/ 8612 h 8614"/>
              <a:gd name="connsiteX15" fmla="*/ 1051 w 9136"/>
              <a:gd name="connsiteY15" fmla="*/ 8612 h 8614"/>
              <a:gd name="connsiteX16" fmla="*/ 1051 w 9136"/>
              <a:gd name="connsiteY16" fmla="*/ 8613 h 8614"/>
              <a:gd name="connsiteX17" fmla="*/ 0 w 9136"/>
              <a:gd name="connsiteY17" fmla="*/ 8613 h 8614"/>
              <a:gd name="connsiteX18" fmla="*/ 0 w 9136"/>
              <a:gd name="connsiteY18" fmla="*/ 6 h 8614"/>
              <a:gd name="connsiteX19" fmla="*/ 619 w 9136"/>
              <a:gd name="connsiteY19" fmla="*/ 6 h 8614"/>
              <a:gd name="connsiteX20" fmla="*/ 619 w 9136"/>
              <a:gd name="connsiteY20" fmla="*/ 0 h 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36" h="8614">
                <a:moveTo>
                  <a:pt x="619" y="0"/>
                </a:moveTo>
                <a:lnTo>
                  <a:pt x="8574" y="0"/>
                </a:lnTo>
                <a:cubicBezTo>
                  <a:pt x="8878" y="0"/>
                  <a:pt x="9125" y="247"/>
                  <a:pt x="9125" y="551"/>
                </a:cubicBezTo>
                <a:lnTo>
                  <a:pt x="9136" y="1636"/>
                </a:lnTo>
                <a:lnTo>
                  <a:pt x="9136" y="3251"/>
                </a:lnTo>
                <a:cubicBezTo>
                  <a:pt x="9136" y="3375"/>
                  <a:pt x="9133" y="3499"/>
                  <a:pt x="9127" y="3623"/>
                </a:cubicBezTo>
                <a:lnTo>
                  <a:pt x="9111" y="3871"/>
                </a:lnTo>
                <a:cubicBezTo>
                  <a:pt x="9074" y="4323"/>
                  <a:pt x="8995" y="4770"/>
                  <a:pt x="8876" y="5206"/>
                </a:cubicBezTo>
                <a:cubicBezTo>
                  <a:pt x="8417" y="6880"/>
                  <a:pt x="7957" y="7915"/>
                  <a:pt x="7736" y="8358"/>
                </a:cubicBezTo>
                <a:cubicBezTo>
                  <a:pt x="7658" y="8515"/>
                  <a:pt x="7508" y="8612"/>
                  <a:pt x="7346" y="8612"/>
                </a:cubicBezTo>
                <a:lnTo>
                  <a:pt x="5628" y="8612"/>
                </a:lnTo>
                <a:lnTo>
                  <a:pt x="4076" y="8612"/>
                </a:lnTo>
                <a:lnTo>
                  <a:pt x="4076" y="8614"/>
                </a:lnTo>
                <a:lnTo>
                  <a:pt x="3037" y="8614"/>
                </a:lnTo>
                <a:lnTo>
                  <a:pt x="3037" y="8612"/>
                </a:lnTo>
                <a:lnTo>
                  <a:pt x="1051" y="8612"/>
                </a:lnTo>
                <a:lnTo>
                  <a:pt x="1051" y="8613"/>
                </a:lnTo>
                <a:lnTo>
                  <a:pt x="0" y="8613"/>
                </a:lnTo>
                <a:lnTo>
                  <a:pt x="0" y="6"/>
                </a:lnTo>
                <a:lnTo>
                  <a:pt x="619" y="6"/>
                </a:lnTo>
                <a:lnTo>
                  <a:pt x="619" y="0"/>
                </a:lnTo>
                <a:close/>
              </a:path>
            </a:pathLst>
          </a:custGeom>
          <a:gradFill>
            <a:gsLst>
              <a:gs pos="79000">
                <a:srgbClr val="FFFFFF">
                  <a:alpha val="46000"/>
                </a:srgbClr>
              </a:gs>
              <a:gs pos="100000">
                <a:schemeClr val="tx1">
                  <a:lumMod val="50000"/>
                  <a:lumOff val="50000"/>
                  <a:alpha val="0"/>
                </a:schemeClr>
              </a:gs>
            </a:gsLst>
            <a:lin ang="1800000" scaled="0"/>
          </a:gradFill>
          <a:ln w="3175">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2" name="图形 64"/>
          <p:cNvSpPr/>
          <p:nvPr>
            <p:custDataLst>
              <p:tags r:id="rId6"/>
            </p:custDataLst>
          </p:nvPr>
        </p:nvSpPr>
        <p:spPr>
          <a:xfrm rot="60000" flipH="1">
            <a:off x="761994" y="3686823"/>
            <a:ext cx="1134314" cy="2283527"/>
          </a:xfrm>
          <a:custGeom>
            <a:avLst/>
            <a:gdLst>
              <a:gd name="connsiteX0" fmla="*/ 1786 w 1786"/>
              <a:gd name="connsiteY0" fmla="*/ 0 h 3596"/>
              <a:gd name="connsiteX1" fmla="*/ 337 w 1786"/>
              <a:gd name="connsiteY1" fmla="*/ 2185 h 3596"/>
              <a:gd name="connsiteX2" fmla="*/ 26 w 1786"/>
              <a:gd name="connsiteY2" fmla="*/ 2517 h 3596"/>
              <a:gd name="connsiteX3" fmla="*/ 240 w 1786"/>
              <a:gd name="connsiteY3" fmla="*/ 3146 h 3596"/>
              <a:gd name="connsiteX4" fmla="*/ 360 w 1786"/>
              <a:gd name="connsiteY4" fmla="*/ 3280 h 3596"/>
              <a:gd name="connsiteX5" fmla="*/ 495 w 1786"/>
              <a:gd name="connsiteY5" fmla="*/ 3588 h 3596"/>
              <a:gd name="connsiteX6" fmla="*/ 1786 w 1786"/>
              <a:gd name="connsiteY6" fmla="*/ 0 h 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6" h="3596">
                <a:moveTo>
                  <a:pt x="1786" y="0"/>
                </a:moveTo>
                <a:cubicBezTo>
                  <a:pt x="1626" y="617"/>
                  <a:pt x="986" y="1602"/>
                  <a:pt x="337" y="2185"/>
                </a:cubicBezTo>
                <a:cubicBezTo>
                  <a:pt x="240" y="2259"/>
                  <a:pt x="79" y="2400"/>
                  <a:pt x="26" y="2517"/>
                </a:cubicBezTo>
                <a:cubicBezTo>
                  <a:pt x="-32" y="2684"/>
                  <a:pt x="-8" y="2899"/>
                  <a:pt x="240" y="3146"/>
                </a:cubicBezTo>
                <a:cubicBezTo>
                  <a:pt x="283" y="3188"/>
                  <a:pt x="324" y="3232"/>
                  <a:pt x="360" y="3280"/>
                </a:cubicBezTo>
                <a:cubicBezTo>
                  <a:pt x="429" y="3364"/>
                  <a:pt x="507" y="3491"/>
                  <a:pt x="495" y="3588"/>
                </a:cubicBezTo>
                <a:cubicBezTo>
                  <a:pt x="481" y="3747"/>
                  <a:pt x="1460" y="1532"/>
                  <a:pt x="1786" y="0"/>
                </a:cubicBezTo>
                <a:close/>
              </a:path>
            </a:pathLst>
          </a:custGeom>
          <a:gradFill flip="none" rotWithShape="1">
            <a:gsLst>
              <a:gs pos="50000">
                <a:schemeClr val="bg2"/>
              </a:gs>
              <a:gs pos="100000">
                <a:schemeClr val="tx1">
                  <a:lumMod val="55000"/>
                  <a:lumOff val="45000"/>
                </a:schemeClr>
              </a:gs>
            </a:gsLst>
            <a:lin ang="1800000" scaled="0"/>
            <a:tileRect/>
          </a:gradFill>
          <a:ln w="3175" cap="flat">
            <a:noFill/>
            <a:prstDash val="solid"/>
            <a:miter/>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圆角矩形 5"/>
          <p:cNvSpPr/>
          <p:nvPr>
            <p:custDataLst>
              <p:tags r:id="rId7"/>
            </p:custDataLst>
          </p:nvPr>
        </p:nvSpPr>
        <p:spPr>
          <a:xfrm>
            <a:off x="1647190" y="3253740"/>
            <a:ext cx="881380" cy="50400"/>
          </a:xfrm>
          <a:prstGeom prst="roundRect">
            <a:avLst>
              <a:gd name="adj" fmla="val 50000"/>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custDataLst>
              <p:tags r:id="rId8"/>
            </p:custDataLst>
          </p:nvPr>
        </p:nvSpPr>
        <p:spPr>
          <a:xfrm>
            <a:off x="1549400" y="3471545"/>
            <a:ext cx="4547235" cy="2507615"/>
          </a:xfrm>
          <a:prstGeom prst="rect">
            <a:avLst/>
          </a:prstGeom>
          <a:noFill/>
        </p:spPr>
        <p:txBody>
          <a:bodyPr wrap="square" rtlCol="0">
            <a:noAutofit/>
          </a:bodyPr>
          <a:lstStyle/>
          <a:p>
            <a:pPr indent="0" fontAlgn="auto">
              <a:lnSpc>
                <a:spcPct val="150000"/>
              </a:lnSpc>
            </a:pPr>
            <a:r>
              <a:rPr lang="en-US" altLang="zh-CN" sz="1900">
                <a:solidFill>
                  <a:srgbClr val="262626"/>
                </a:solidFill>
              </a:rPr>
              <a:t>    </a:t>
            </a:r>
            <a:r>
              <a:rPr lang="zh-CN" altLang="en-US" sz="2000" b="1">
                <a:solidFill>
                  <a:schemeClr val="accent1">
                    <a:lumMod val="50000"/>
                  </a:schemeClr>
                </a:solidFill>
              </a:rPr>
              <a:t>药物、遗传性因素、肥胖、其他疾病、生活习惯</a:t>
            </a:r>
            <a:r>
              <a:rPr lang="zh-CN" altLang="en-US" sz="2000">
                <a:solidFill>
                  <a:srgbClr val="262626"/>
                </a:solidFill>
              </a:rPr>
              <a:t>等因素也可能会影响尿酸的生成和排泄，导致尿酸升高</a:t>
            </a:r>
            <a:endParaRPr lang="zh-CN" altLang="en-US" sz="2000">
              <a:solidFill>
                <a:srgbClr val="262626"/>
              </a:solidFill>
            </a:endParaRPr>
          </a:p>
        </p:txBody>
      </p:sp>
      <p:sp>
        <p:nvSpPr>
          <p:cNvPr id="3" name="灯片编号占位符 2"/>
          <p:cNvSpPr>
            <a:spLocks noGrp="1"/>
          </p:cNvSpPr>
          <p:nvPr>
            <p:ph type="sldNum" sz="quarter" idx="12"/>
          </p:nvPr>
        </p:nvSpPr>
        <p:spPr/>
        <p:txBody>
          <a:bodyPr/>
          <a:p>
            <a:fld id="{BE5F26B5-172A-4DC2-B0B7-181CFC56B87C}" type="slidenum">
              <a:rPr lang="zh-CN" altLang="en-US" smtClean="0"/>
            </a:fld>
            <a:endParaRPr lang="zh-CN" altLang="en-US"/>
          </a:p>
        </p:txBody>
      </p:sp>
      <p:sp>
        <p:nvSpPr>
          <p:cNvPr id="14" name="流程图: 可选过程 13"/>
          <p:cNvSpPr/>
          <p:nvPr/>
        </p:nvSpPr>
        <p:spPr>
          <a:xfrm>
            <a:off x="4232910" y="410210"/>
            <a:ext cx="3867785" cy="611505"/>
          </a:xfrm>
          <a:prstGeom prst="flowChartAlternateProcess">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rPr>
              <a:t>高尿酸血症的原因</a:t>
            </a:r>
            <a:endParaRPr lang="zh-CN" altLang="en-US" sz="2400" b="1">
              <a:solidFill>
                <a:srgbClr val="FF0000"/>
              </a:solidFill>
            </a:endParaRPr>
          </a:p>
        </p:txBody>
      </p:sp>
      <p:sp>
        <p:nvSpPr>
          <p:cNvPr id="899" name="矩形 898"/>
          <p:cNvSpPr/>
          <p:nvPr>
            <p:custDataLst>
              <p:tags r:id="rId9"/>
            </p:custDataLst>
          </p:nvPr>
        </p:nvSpPr>
        <p:spPr>
          <a:xfrm>
            <a:off x="4662560" y="1389243"/>
            <a:ext cx="2573895" cy="303184"/>
          </a:xfrm>
          <a:prstGeom prst="rect">
            <a:avLst/>
          </a:prstGeom>
          <a:noFill/>
        </p:spPr>
        <p:txBody>
          <a:bodyPr wrap="square" lIns="0" tIns="0" rIns="0" bIns="0" rtlCol="0" anchor="b" anchorCtr="0">
            <a:noAutofit/>
          </a:bodyPr>
          <a:p>
            <a:pPr algn="ctr">
              <a:spcBef>
                <a:spcPct val="0"/>
              </a:spcBef>
              <a:spcAft>
                <a:spcPct val="0"/>
              </a:spcAft>
            </a:pPr>
            <a:r>
              <a:rPr lang="en-US" altLang="zh-CN" sz="2400" b="1">
                <a:solidFill>
                  <a:srgbClr val="002060"/>
                </a:solidFill>
                <a:latin typeface="+mn-ea"/>
                <a:cs typeface="+mn-ea"/>
              </a:rPr>
              <a:t>3</a:t>
            </a:r>
            <a:r>
              <a:rPr lang="zh-CN" altLang="en-US" sz="2400" b="1">
                <a:solidFill>
                  <a:srgbClr val="002060"/>
                </a:solidFill>
                <a:latin typeface="+mn-ea"/>
                <a:cs typeface="+mn-ea"/>
              </a:rPr>
              <a:t>、其他因素</a:t>
            </a:r>
            <a:endParaRPr lang="zh-CN" altLang="en-US" sz="2400" b="1">
              <a:solidFill>
                <a:srgbClr val="002060"/>
              </a:solidFill>
              <a:latin typeface="+mn-ea"/>
              <a:cs typeface="+mn-ea"/>
            </a:endParaRPr>
          </a:p>
        </p:txBody>
      </p:sp>
      <p:pic>
        <p:nvPicPr>
          <p:cNvPr id="905" name="Picture 1" descr="院徽组合"/>
          <p:cNvPicPr>
            <a:picLocks noChangeAspect="1"/>
          </p:cNvPicPr>
          <p:nvPr/>
        </p:nvPicPr>
        <p:blipFill>
          <a:blip r:embed="rId10"/>
          <a:srcRect l="45333" r="44793"/>
          <a:stretch>
            <a:fillRect/>
          </a:stretch>
        </p:blipFill>
        <p:spPr>
          <a:xfrm>
            <a:off x="11052810" y="180975"/>
            <a:ext cx="964565" cy="836930"/>
          </a:xfrm>
          <a:prstGeom prst="rect">
            <a:avLst/>
          </a:prstGeom>
          <a:noFill/>
          <a:ln w="9525">
            <a:noFill/>
          </a:ln>
        </p:spPr>
      </p:pic>
    </p:spTree>
    <p:custDataLst>
      <p:tags r:id="rId1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流程图: 可选过程 4"/>
          <p:cNvSpPr/>
          <p:nvPr/>
        </p:nvSpPr>
        <p:spPr>
          <a:xfrm>
            <a:off x="4232910" y="410210"/>
            <a:ext cx="3867785" cy="611505"/>
          </a:xfrm>
          <a:prstGeom prst="flowChartAlternateProcess">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rPr>
              <a:t>高尿酸血症的分期</a:t>
            </a:r>
            <a:endParaRPr lang="zh-CN" altLang="en-US" sz="2400" b="1">
              <a:solidFill>
                <a:srgbClr val="FF0000"/>
              </a:solidFill>
            </a:endParaRPr>
          </a:p>
        </p:txBody>
      </p:sp>
      <p:sp>
        <p:nvSpPr>
          <p:cNvPr id="17" name="圆角矩形 16"/>
          <p:cNvSpPr/>
          <p:nvPr>
            <p:custDataLst>
              <p:tags r:id="rId1"/>
            </p:custDataLst>
          </p:nvPr>
        </p:nvSpPr>
        <p:spPr>
          <a:xfrm>
            <a:off x="1153795" y="1480820"/>
            <a:ext cx="10214610" cy="6520180"/>
          </a:xfrm>
          <a:prstGeom prst="roundRect">
            <a:avLst/>
          </a:prstGeom>
          <a:noFill/>
          <a:ln w="28575">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en-US" altLang="zh-CN" sz="2400" dirty="0">
              <a:solidFill>
                <a:schemeClr val="tx1"/>
              </a:solidFill>
              <a:latin typeface="微软雅黑" panose="020B0503020204020204" charset="-122"/>
              <a:ea typeface="微软雅黑" panose="020B0503020204020204" charset="-122"/>
            </a:endParaRPr>
          </a:p>
          <a:p>
            <a:pPr algn="ctr">
              <a:lnSpc>
                <a:spcPct val="150000"/>
              </a:lnSpc>
            </a:pPr>
            <a:endParaRPr lang="en-US" altLang="zh-CN" sz="2400" dirty="0">
              <a:solidFill>
                <a:schemeClr val="tx1"/>
              </a:solidFill>
              <a:latin typeface="微软雅黑" panose="020B0503020204020204" charset="-122"/>
              <a:ea typeface="微软雅黑" panose="020B0503020204020204" charset="-122"/>
            </a:endParaRPr>
          </a:p>
          <a:p>
            <a:pPr algn="ctr">
              <a:lnSpc>
                <a:spcPct val="150000"/>
              </a:lnSpc>
            </a:pPr>
            <a:endParaRPr lang="en-US" altLang="zh-CN" sz="2400" dirty="0">
              <a:solidFill>
                <a:schemeClr val="tx1"/>
              </a:solidFill>
              <a:latin typeface="微软雅黑" panose="020B0503020204020204" charset="-122"/>
              <a:ea typeface="微软雅黑" panose="020B0503020204020204" charset="-122"/>
            </a:endParaRPr>
          </a:p>
          <a:p>
            <a:pPr algn="ctr">
              <a:lnSpc>
                <a:spcPct val="150000"/>
              </a:lnSpc>
            </a:pPr>
            <a:endParaRPr lang="en-US" altLang="zh-CN" sz="2400" dirty="0">
              <a:solidFill>
                <a:schemeClr val="tx1"/>
              </a:solidFill>
              <a:latin typeface="微软雅黑" panose="020B0503020204020204" charset="-122"/>
              <a:ea typeface="微软雅黑" panose="020B0503020204020204" charset="-122"/>
            </a:endParaRPr>
          </a:p>
          <a:p>
            <a:pPr algn="ctr">
              <a:lnSpc>
                <a:spcPct val="150000"/>
              </a:lnSpc>
            </a:pPr>
            <a:endParaRPr lang="en-US" altLang="zh-CN" sz="2400" dirty="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805180" y="1101725"/>
            <a:ext cx="10365740" cy="5055235"/>
          </a:xfrm>
          <a:prstGeom prst="rect">
            <a:avLst/>
          </a:prstGeom>
        </p:spPr>
      </p:pic>
      <p:pic>
        <p:nvPicPr>
          <p:cNvPr id="905" name="Picture 1" descr="院徽组合"/>
          <p:cNvPicPr>
            <a:picLocks noChangeAspect="1"/>
          </p:cNvPicPr>
          <p:nvPr/>
        </p:nvPicPr>
        <p:blipFill>
          <a:blip r:embed="rId3"/>
          <a:srcRect l="45333" r="44793"/>
          <a:stretch>
            <a:fillRect/>
          </a:stretch>
        </p:blipFill>
        <p:spPr>
          <a:xfrm>
            <a:off x="11052810" y="180975"/>
            <a:ext cx="964565" cy="8369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30921_2*l_h_i*1_2_5"/>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33.6500787401577,&quot;left&quot;:36.875084843673086,&quot;top&quot;:162.22496062992124,&quot;width&quot;:858.8168836602639}"/>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2"/>
  <p:tag name="KSO_WM_UNIT_TEXT_FILL_TYPE" val="1"/>
  <p:tag name="KSO_WM_UNIT_USESOURCEFORMAT_APPLY" val="1"/>
</p:tagLst>
</file>

<file path=ppt/tags/tag101.xml><?xml version="1.0" encoding="utf-8"?>
<p:tagLst xmlns:p="http://schemas.openxmlformats.org/presentationml/2006/main">
  <p:tag name="KSO_WM_UNIT_SUBTYPE" val="a"/>
  <p:tag name="KSO_WM_UNIT_NOCLEAR" val="0"/>
  <p:tag name="KSO_WM_UNIT_VALUE" val="126"/>
  <p:tag name="KSO_WM_UNIT_HIGHLIGHT" val="0"/>
  <p:tag name="KSO_WM_UNIT_COMPATIBLE" val="0"/>
  <p:tag name="KSO_WM_UNIT_DIAGRAM_ISNUMVISUAL" val="0"/>
  <p:tag name="KSO_WM_UNIT_DIAGRAM_ISREFERUNIT" val="0"/>
  <p:tag name="KSO_WM_UNIT_TYPE" val="l_h_f"/>
  <p:tag name="KSO_WM_UNIT_INDEX" val="1_2_1"/>
  <p:tag name="KSO_WM_UNIT_ID" val="diagram20230921_2*l_h_f*1_2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333.6500787401577,&quot;left&quot;:36.875084843673086,&quot;top&quot;:162.22496062992124,&quot;width&quot;:858.816883660263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DIAGRAM_VERSION" val="3"/>
  <p:tag name="KSO_WM_DIAGRAM_COLOR_TRICK" val="1"/>
  <p:tag name="KSO_WM_DIAGRAM_COLOR_TEXT_CAN_REMOVE" val="n"/>
  <p:tag name="KSO_WM_UNIT_PRESET_TEXT" val="单击此处输入您的项正文，文字是您思想的提炼，请尽量言简意赅的阐述观点。单击此处输入(您的)智能图形项正文，文字是您思想的提炼，请尽量言简意赅的阐述观点。单击此处添加正文，文字是您思想的提炼。"/>
  <p:tag name="KSO_WM_UNIT_TEXT_FILL_FORE_SCHEMECOLOR_INDEX" val="1"/>
  <p:tag name="KSO_WM_UNIT_TEXT_FILL_TYPE" val="1"/>
  <p:tag name="KSO_WM_UNIT_USESOURCEFORMAT_APPLY"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0921_2*l_h_i*1_2_1"/>
  <p:tag name="KSO_WM_TEMPLATE_CATEGORY" val="diagram"/>
  <p:tag name="KSO_WM_TEMPLATE_INDEX" val="20230921"/>
  <p:tag name="KSO_WM_UNIT_LAYERLEVEL" val="1_1_1"/>
  <p:tag name="KSO_WM_TAG_VERSION" val="3.0"/>
  <p:tag name="KSO_WM_UNIT_SUBTYPE" val="d"/>
  <p:tag name="KSO_WM_DIAGRAM_MAX_ITEMCNT" val="6"/>
  <p:tag name="KSO_WM_DIAGRAM_MIN_ITEMCNT" val="2"/>
  <p:tag name="KSO_WM_DIAGRAM_VIRTUALLY_FRAME" val="{&quot;height&quot;:333.6500787401577,&quot;left&quot;:36.875084843673086,&quot;top&quot;:162.22496062992124,&quot;width&quot;:858.8168836602639}"/>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1"/>
  <p:tag name="KSO_WM_UNIT_TEXT_FILL_TYPE" val="1"/>
  <p:tag name="KSO_WM_UNIT_SHADOW_SCHEMECOLOR_INDEX" val="5"/>
  <p:tag name="KSO_WM_UNIT_USESOURCEFORMAT_APPLY"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30921_2*l_h_i*1_2_4"/>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33.6500787401577,&quot;left&quot;:36.875084843673086,&quot;top&quot;:162.22496062992124,&quot;width&quot;:858.8168836602639}"/>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25"/>
  <p:tag name="KSO_WM_UNIT_TEXT_FILL_FORE_SCHEMECOLOR_INDEX" val="2"/>
  <p:tag name="KSO_WM_UNIT_TEXT_FILL_TYPE" val="1"/>
  <p:tag name="KSO_WM_UNIT_USESOURCEFORMAT_APPLY" val="1"/>
</p:tagLst>
</file>

<file path=ppt/tags/tag10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0921_2*l_h_a*1_2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333.6500787401577,&quot;left&quot;:36.875084843673086,&quot;top&quot;:162.22496062992124,&quot;width&quot;:858.816883660263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UNIT_USESOURCEFORMAT_APPLY"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0921_2*l_h_i*1_3_2"/>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33.6500787401577,&quot;left&quot;:36.875084843673086,&quot;top&quot;:162.22496062992124,&quot;width&quot;:858.8168836602639}"/>
  <p:tag name="KSO_WM_DIAGRAM_COLOR_MATCH_VALUE" val="{&quot;shape&quot;:{&quot;fill&quot;:{&quot;type&quot;:0},&quot;glow&quot;:{&quot;colorType&quot;:0},&quot;line&quot;:{&quot;type&quot;:0},&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SHADOW_SCHEMECOLOR_INDEX" val="5"/>
  <p:tag name="KSO_WM_UNIT_USESOURCEFORMAT_APPLY"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0921_2*l_h_i*1_3_3"/>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33.6500787401577,&quot;left&quot;:36.875084843673086,&quot;top&quot;:162.22496062992124,&quot;width&quot;:858.8168836602639}"/>
  <p:tag name="KSO_WM_DIAGRAM_COLOR_MATCH_VALUE" val="{&quot;shape&quot;:{&quot;fill&quot;:{&quot;solid&quot;:{&quot;brightness&quot;:0,&quot;colorType&quot;:2,&quot;rgb&quot;:&quot;#ffffff&quot;,&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LAYER_COUNT" val="1"/>
  <p:tag name="KSO_WM_UNIT_NOCLEAR" val="0"/>
  <p:tag name="KSO_WM_DIAGRAM_VERSION" val="3"/>
  <p:tag name="KSO_WM_DIAGRAM_COLOR_TRICK" val="1"/>
  <p:tag name="KSO_WM_DIAGRAM_COLOR_TEXT_CAN_REMOVE" val="n"/>
  <p:tag name="KSO_WM_UNIT_USESOURCEFORMAT_APPLY"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30921_2*l_h_i*1_3_5"/>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33.6500787401577,&quot;left&quot;:36.875084843673086,&quot;top&quot;:162.22496062992124,&quot;width&quot;:858.8168836602639}"/>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2"/>
  <p:tag name="KSO_WM_UNIT_TEXT_FILL_TYPE" val="1"/>
  <p:tag name="KSO_WM_UNIT_USESOURCEFORMAT_APPLY" val="1"/>
</p:tagLst>
</file>

<file path=ppt/tags/tag10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diagram20230921_2*l_h_f*1_3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333.6500787401577,&quot;left&quot;:36.875084843673086,&quot;top&quot;:162.22496062992124,&quot;width&quot;:858.816883660263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VALUE" val="126"/>
  <p:tag name="KSO_WM_DIAGRAM_VERSION" val="3"/>
  <p:tag name="KSO_WM_DIAGRAM_COLOR_TRICK" val="1"/>
  <p:tag name="KSO_WM_DIAGRAM_COLOR_TEXT_CAN_REMOVE" val="n"/>
  <p:tag name="KSO_WM_UNIT_PRESET_TEXT" val="单击此处输入您的项正文，文字是您思想的提炼，请尽量言简意赅的阐述观点。单击此处输入(您的)智能图形项正文，文字是您思想的提炼，请尽量言简意赅的阐述观点。单击此处添加正文，文字是您思想的提炼。"/>
  <p:tag name="KSO_WM_UNIT_TEXT_FILL_FORE_SCHEMECOLOR_INDEX" val="1"/>
  <p:tag name="KSO_WM_UNIT_TEXT_FILL_TYPE" val="1"/>
  <p:tag name="KSO_WM_UNIT_USESOURCEFORMAT_APPLY"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0921_2*l_h_i*1_3_1"/>
  <p:tag name="KSO_WM_TEMPLATE_CATEGORY" val="diagram"/>
  <p:tag name="KSO_WM_TEMPLATE_INDEX" val="20230921"/>
  <p:tag name="KSO_WM_UNIT_LAYERLEVEL" val="1_1_1"/>
  <p:tag name="KSO_WM_TAG_VERSION" val="3.0"/>
  <p:tag name="KSO_WM_UNIT_SUBTYPE" val="d"/>
  <p:tag name="KSO_WM_DIAGRAM_MAX_ITEMCNT" val="6"/>
  <p:tag name="KSO_WM_DIAGRAM_MIN_ITEMCNT" val="2"/>
  <p:tag name="KSO_WM_DIAGRAM_VIRTUALLY_FRAME" val="{&quot;height&quot;:333.6500787401577,&quot;left&quot;:36.875084843673086,&quot;top&quot;:162.22496062992124,&quot;width&quot;:858.8168836602639}"/>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1"/>
  <p:tag name="KSO_WM_UNIT_TEXT_FILL_TYPE" val="1"/>
  <p:tag name="KSO_WM_UNIT_SHADOW_SCHEMECOLOR_INDEX" val="5"/>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30921_2*l_h_i*1_3_4"/>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33.6500787401577,&quot;left&quot;:36.875084843673086,&quot;top&quot;:162.22496062992124,&quot;width&quot;:858.8168836602639}"/>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25"/>
  <p:tag name="KSO_WM_UNIT_TEXT_FILL_FORE_SCHEMECOLOR_INDEX" val="2"/>
  <p:tag name="KSO_WM_UNIT_TEXT_FILL_TYPE" val="1"/>
  <p:tag name="KSO_WM_UNIT_USESOURCEFORMAT_APPLY" val="1"/>
</p:tagLst>
</file>

<file path=ppt/tags/tag11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0921_2*l_h_a*1_3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333.6500787401577,&quot;left&quot;:36.875084843673086,&quot;top&quot;:162.22496062992124,&quot;width&quot;:858.816883660263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UNIT_USESOURCEFORMAT_APPLY" val="1"/>
</p:tagLst>
</file>

<file path=ppt/tags/tag11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300_2*l_h_a*1_2_1"/>
  <p:tag name="KSO_WM_TEMPLATE_CATEGORY" val="diagram"/>
  <p:tag name="KSO_WM_TEMPLATE_INDEX" val="20231300"/>
  <p:tag name="KSO_WM_UNIT_LAYERLEVEL" val="1_1_1"/>
  <p:tag name="KSO_WM_TAG_VERSION" val="3.0"/>
  <p:tag name="KSO_WM_DIAGRAM_GROUP_CODE" val="l1-1"/>
  <p:tag name="KSO_WM_DIAGRAM_VERSION" val="3"/>
  <p:tag name="KSO_WM_DIAGRAM_COLOR_TRICK" val="4"/>
  <p:tag name="KSO_WM_DIAGRAM_COLOR_TEXT_CAN_REMOVE" val="n"/>
  <p:tag name="KSO_WM_DIAGRAM_MAX_ITEMCNT" val="6"/>
  <p:tag name="KSO_WM_DIAGRAM_MIN_ITEMCNT" val="2"/>
  <p:tag name="KSO_WM_DIAGRAM_VIRTUALLY_FRAME" val="{&quot;height&quot;:410.8189500783501,&quot;left&quot;:175.59952755905505,&quot;top&quot;:115.18730602516553,&quot;width&quot;:606.825511811024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此处添加标题"/>
  <p:tag name="KSO_WM_UNIT_TEXT_FILL_FORE_SCHEMECOLOR_INDEX" val="1"/>
  <p:tag name="KSO_WM_UNIT_TEXT_FILL_TYPE" val="1"/>
  <p:tag name="KSO_WM_DIAGRAM_USE_COLOR_VALUE" val="{&quot;color_scheme&quot;:1,&quot;color_type&quot;:1,&quot;theme_color_indexes&quot;:[5,6,5,6,5,6]}"/>
</p:tagLst>
</file>

<file path=ppt/tags/tag113.xml><?xml version="1.0" encoding="utf-8"?>
<p:tagLst xmlns:p="http://schemas.openxmlformats.org/presentationml/2006/main">
  <p:tag name="KSO_WM_BEAUTIFY_FLAG" val="#wm#"/>
  <p:tag name="KSO_WM_TEMPLATE_CATEGORY" val="diagram"/>
  <p:tag name="KSO_WM_TEMPLATE_INDEX" val="20230921"/>
  <p:tag name="KSO_WM_SPECIAL_SOURCE" val="bdnull"/>
  <p:tag name="KSO_WM_SLIDE_ID" val="diagram20230921_5"/>
  <p:tag name="KSO_WM_TEMPLATE_SUBCATEGORY" val="0"/>
  <p:tag name="KSO_WM_TEMPLATE_MASTER_TYPE" val="0"/>
  <p:tag name="KSO_WM_TEMPLATE_COLOR_TYPE" val="0"/>
  <p:tag name="KSO_WM_SLIDE_ITEM_CNT" val="6"/>
  <p:tag name="KSO_WM_SLIDE_INDEX" val="5"/>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50.55*373.05"/>
  <p:tag name="KSO_WM_SLIDE_POSITION" val="54.8*115.15"/>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985_1*l_h_i*1_2_1"/>
  <p:tag name="KSO_WM_TEMPLATE_CATEGORY" val="diagram"/>
  <p:tag name="KSO_WM_TEMPLATE_INDEX" val="20231985"/>
  <p:tag name="KSO_WM_UNIT_LAYERLEVEL" val="1_1_1"/>
  <p:tag name="KSO_WM_TAG_VERSION" val="3.0"/>
  <p:tag name="KSO_WM_DIAGRAM_VERSION" val="3"/>
  <p:tag name="KSO_WM_DIAGRAM_COLOR_TEXT_CAN_REMOVE" val="n"/>
  <p:tag name="KSO_WM_DIAGRAM_MAX_ITEMCNT" val="2"/>
  <p:tag name="KSO_WM_DIAGRAM_MIN_ITEMCNT" val="2"/>
  <p:tag name="KSO_WM_DIAGRAM_VIRTUALLY_FRAME" val="{&quot;height&quot;:314.1144165039064,&quot;left&quot;:108.60275590551183,&quot;top&quot;:164.0267681259996,&quot;width&quot;:756.943937007874}"/>
  <p:tag name="KSO_WM_DIAGRAM_COLOR_MATCH_VALUE" val="{&quot;shape&quot;:{&quot;fill&quot;:{&quot;solid&quot;:{&quot;brightness&quot;:0,&quot;colorType&quot;:2,&quot;rgb&quot;:&quot;#ffffff&quot;,&quot;transparency&quot;:0.8500000238418579},&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FILL_FORE_SCHEMECOLOR_INDEX" val="2"/>
  <p:tag name="KSO_WM_UNIT_FILL_FORE_SCHEMECOLOR_INDEX_BRIGHTNESS" val="0.6"/>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115.xml><?xml version="1.0" encoding="utf-8"?>
<p:tagLst xmlns:p="http://schemas.openxmlformats.org/presentationml/2006/main">
  <p:tag name="KSO_WM_UNIT_BLOCK" val="0"/>
  <p:tag name="KSO_WM_UNIT_DEC_AREA_ID" val="c37347cbc0a24348939d931e37367649"/>
  <p:tag name="KSO_WM_UNIT_DEFAULT_FONT" val="12;18;2"/>
  <p:tag name="KSO_WM_UNIT_SUBTYPE" val="a"/>
  <p:tag name="KSO_WM_UNIT_NOCLEAR" val="0"/>
  <p:tag name="KSO_WM_UNIT_VALUE" val="4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985_1*l_h_f*1_2_1"/>
  <p:tag name="KSO_WM_TEMPLATE_CATEGORY" val="diagram"/>
  <p:tag name="KSO_WM_TEMPLATE_INDEX" val="20231985"/>
  <p:tag name="KSO_WM_UNIT_LAYERLEVEL" val="1_1_1"/>
  <p:tag name="KSO_WM_TAG_VERSION" val="3.0"/>
  <p:tag name="KSO_WM_DIAGRAM_VERSION" val="3"/>
  <p:tag name="KSO_WM_DIAGRAM_COLOR_TEXT_CAN_REMOVE" val="n"/>
  <p:tag name="KSO_WM_DIAGRAM_MAX_ITEMCNT" val="2"/>
  <p:tag name="KSO_WM_DIAGRAM_MIN_ITEMCNT" val="2"/>
  <p:tag name="KSO_WM_DIAGRAM_VIRTUALLY_FRAME" val="{&quot;height&quot;:314.1144165039064,&quot;left&quot;:108.60275590551183,&quot;top&quot;:164.0267681259996,&quot;width&quot;:756.9439370078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TEXT_TYPE" val="1"/>
  <p:tag name="KSO_WM_UNIT_TEXT_LAYER_COUNT" val="1"/>
  <p:tag name="KSO_WM_BEAUTIFY_FLAG" val="#wm#"/>
  <p:tag name="KSO_WM_UNIT_PRESET_TEXT" val="单击此处输入智能图形单击此处输入智能图形单击此处输入智能图形单击此处输入智能图形单击此处输入智能图形"/>
  <p:tag name="KSO_WM_UNIT_TEXT_FILL_FORE_SCHEMECOLOR_INDEX" val="1"/>
  <p:tag name="KSO_WM_UNIT_TEXT_FILL_TYPE" val="1"/>
  <p:tag name="KSO_WM_UNIT_USESOURCEFORMAT_APPLY"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985_1*l_h_i*1_1_1"/>
  <p:tag name="KSO_WM_TEMPLATE_CATEGORY" val="diagram"/>
  <p:tag name="KSO_WM_TEMPLATE_INDEX" val="20231985"/>
  <p:tag name="KSO_WM_UNIT_LAYERLEVEL" val="1_1_1"/>
  <p:tag name="KSO_WM_TAG_VERSION" val="3.0"/>
  <p:tag name="KSO_WM_DIAGRAM_VERSION" val="3"/>
  <p:tag name="KSO_WM_DIAGRAM_COLOR_TEXT_CAN_REMOVE" val="n"/>
  <p:tag name="KSO_WM_DIAGRAM_MAX_ITEMCNT" val="2"/>
  <p:tag name="KSO_WM_DIAGRAM_MIN_ITEMCNT" val="2"/>
  <p:tag name="KSO_WM_DIAGRAM_VIRTUALLY_FRAME" val="{&quot;height&quot;:314.1144165039064,&quot;left&quot;:108.60275590551183,&quot;top&quot;:164.0267681259996,&quot;width&quot;:756.943937007874}"/>
  <p:tag name="KSO_WM_DIAGRAM_COLOR_MATCH_VALUE" val="{&quot;shape&quot;:{&quot;fill&quot;:{&quot;gradient&quot;:[{&quot;brightness&quot;:0,&quot;colorType&quot;:1,&quot;foreColorIndex&quot;:5,&quot;pos&quot;:0,&quot;transparency&quot;:0},{&quot;brightness&quot;:0,&quot;colorType&quot;:1,&quot;foreColorIndex&quot;:5,&quot;pos&quot;:0.5,&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BEAUTIFY_FLAG" val="#wm#"/>
  <p:tag name="KSO_WM_UNIT_FILL_TYPE" val="3"/>
  <p:tag name="KSO_WM_UNIT_SHADOW_SCHEMECOLOR_INDEX" val="5"/>
  <p:tag name="KSO_WM_UNIT_TEXT_FILL_FORE_SCHEMECOLOR_INDEX" val="2"/>
  <p:tag name="KSO_WM_UNIT_TEXT_FILL_TYPE" val="1"/>
  <p:tag name="KSO_WM_UNIT_USESOURCEFORMAT_APPLY" val="1"/>
</p:tagLst>
</file>

<file path=ppt/tags/tag117.xml><?xml version="1.0" encoding="utf-8"?>
<p:tagLst xmlns:p="http://schemas.openxmlformats.org/presentationml/2006/main">
  <p:tag name="KSO_WM_UNIT_BLOCK" val="0"/>
  <p:tag name="KSO_WM_UNIT_DEC_AREA_ID" val="c37347cbc0a24348939d931e37367649"/>
  <p:tag name="KSO_WM_UNIT_DEFAULT_FONT" val="12;18;2"/>
  <p:tag name="KSO_WM_UNIT_SUBTYPE" val="a"/>
  <p:tag name="KSO_WM_UNIT_NOCLEAR" val="0"/>
  <p:tag name="KSO_WM_UNIT_VALUE" val="4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85_1*l_h_f*1_1_1"/>
  <p:tag name="KSO_WM_TEMPLATE_CATEGORY" val="diagram"/>
  <p:tag name="KSO_WM_TEMPLATE_INDEX" val="20231985"/>
  <p:tag name="KSO_WM_UNIT_LAYERLEVEL" val="1_1_1"/>
  <p:tag name="KSO_WM_TAG_VERSION" val="3.0"/>
  <p:tag name="KSO_WM_DIAGRAM_VERSION" val="3"/>
  <p:tag name="KSO_WM_DIAGRAM_COLOR_TEXT_CAN_REMOVE" val="n"/>
  <p:tag name="KSO_WM_DIAGRAM_MAX_ITEMCNT" val="2"/>
  <p:tag name="KSO_WM_DIAGRAM_MIN_ITEMCNT" val="2"/>
  <p:tag name="KSO_WM_DIAGRAM_VIRTUALLY_FRAME" val="{&quot;height&quot;:314.1144165039064,&quot;left&quot;:108.60275590551183,&quot;top&quot;:164.0267681259996,&quot;width&quot;:756.9439370078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TEXT_TYPE" val="1"/>
  <p:tag name="KSO_WM_UNIT_TEXT_LAYER_COUNT" val="1"/>
  <p:tag name="KSO_WM_BEAUTIFY_FLAG" val="#wm#"/>
  <p:tag name="KSO_WM_UNIT_PRESET_TEXT" val="单击此处输入智能图形单击此处输入智能图形单击此处输入智能图形单击此处输入智能图形单击此处输入智能图形"/>
  <p:tag name="KSO_WM_UNIT_TEXT_FILL_FORE_SCHEMECOLOR_INDEX" val="1"/>
  <p:tag name="KSO_WM_UNIT_TEXT_FILL_TYPE" val="1"/>
  <p:tag name="KSO_WM_UNIT_USESOURCEFORMAT_APPLY" val="1"/>
</p:tagLst>
</file>

<file path=ppt/tags/tag11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300_2*l_h_a*1_2_1"/>
  <p:tag name="KSO_WM_TEMPLATE_CATEGORY" val="diagram"/>
  <p:tag name="KSO_WM_TEMPLATE_INDEX" val="20231300"/>
  <p:tag name="KSO_WM_UNIT_LAYERLEVEL" val="1_1_1"/>
  <p:tag name="KSO_WM_TAG_VERSION" val="3.0"/>
  <p:tag name="KSO_WM_DIAGRAM_GROUP_CODE" val="l1-1"/>
  <p:tag name="KSO_WM_DIAGRAM_VERSION" val="3"/>
  <p:tag name="KSO_WM_DIAGRAM_COLOR_TRICK" val="4"/>
  <p:tag name="KSO_WM_DIAGRAM_COLOR_TEXT_CAN_REMOVE" val="n"/>
  <p:tag name="KSO_WM_DIAGRAM_MAX_ITEMCNT" val="6"/>
  <p:tag name="KSO_WM_DIAGRAM_MIN_ITEMCNT" val="2"/>
  <p:tag name="KSO_WM_DIAGRAM_VIRTUALLY_FRAME" val="{&quot;height&quot;:410.8189500783501,&quot;left&quot;:175.59952755905505,&quot;top&quot;:115.18730602516553,&quot;width&quot;:606.825511811024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此处添加标题"/>
  <p:tag name="KSO_WM_UNIT_TEXT_FILL_FORE_SCHEMECOLOR_INDEX" val="1"/>
  <p:tag name="KSO_WM_UNIT_TEXT_FILL_TYPE" val="1"/>
  <p:tag name="KSO_WM_DIAGRAM_USE_COLOR_VALUE" val="{&quot;color_scheme&quot;:1,&quot;color_type&quot;:1,&quot;theme_color_indexes&quot;:[5,6,5,6,5,6]}"/>
</p:tagLst>
</file>

<file path=ppt/tags/tag119.xml><?xml version="1.0" encoding="utf-8"?>
<p:tagLst xmlns:p="http://schemas.openxmlformats.org/presentationml/2006/main">
  <p:tag name="KSO_WM_SLIDE_ID" val="diagram20231985_1"/>
  <p:tag name="KSO_WM_TEMPLATE_SUBCATEGORY" val="0"/>
  <p:tag name="KSO_WM_TEMPLATE_MASTER_TYPE" val="0"/>
  <p:tag name="KSO_WM_TEMPLATE_COLOR_TYPE" val="0"/>
  <p:tag name="KSO_WM_SLIDE_TYPE" val="text"/>
  <p:tag name="KSO_WM_SLIDE_SUBTYPE" val="diag"/>
  <p:tag name="KSO_WM_SLIDE_ITEM_CNT" val="2"/>
  <p:tag name="KSO_WM_SLIDE_INDEX" val="1"/>
  <p:tag name="KSO_WM_SLIDE_SIZE" val="769.587*340.464"/>
  <p:tag name="KSO_WM_SLIDE_POSITION" val="95.9528*137.648"/>
  <p:tag name="KSO_WM_DIAGRAM_GROUP_CODE" val="l1-1"/>
  <p:tag name="KSO_WM_SLIDE_DIAGTYPE" val="l"/>
  <p:tag name="KSO_WM_TAG_VERSION" val="3.0"/>
  <p:tag name="KSO_WM_BEAUTIFY_FLAG" val="#wm#"/>
  <p:tag name="KSO_WM_TEMPLATE_CATEGORY" val="diagram"/>
  <p:tag name="KSO_WM_TEMPLATE_INDEX" val="20231985"/>
  <p:tag name="KSO_WM_SLIDE_LAYOUT" val="a_l"/>
  <p:tag name="KSO_WM_SLIDE_LAYOUT_CNT" val="1_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PICTURE_SUBTYPE" val="b"/>
  <p:tag name="KSO_WM_UNIT_VALUE" val="1518*1385"/>
  <p:tag name="KSO_WM_UNIT_HIGHLIGHT" val="0"/>
  <p:tag name="KSO_WM_UNIT_COMPATIBLE" val="0"/>
  <p:tag name="KSO_WM_UNIT_DIAGRAM_ISNUMVISUAL" val="0"/>
  <p:tag name="KSO_WM_UNIT_DIAGRAM_ISREFERUNIT" val="0"/>
  <p:tag name="KSO_WM_UNIT_TYPE" val="d"/>
  <p:tag name="KSO_WM_UNIT_INDEX" val="1"/>
  <p:tag name="KSO_WM_UNIT_ID" val="custom20235215_1*d*1"/>
  <p:tag name="KSO_WM_TEMPLATE_CATEGORY" val="custom"/>
  <p:tag name="KSO_WM_TEMPLATE_INDEX" val="20235215"/>
  <p:tag name="KSO_WM_UNIT_LAYERLEVEL" val="1"/>
  <p:tag name="KSO_WM_TAG_VERSION" val="3.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5215_1*i*1"/>
  <p:tag name="KSO_WM_TEMPLATE_CATEGORY" val="custom"/>
  <p:tag name="KSO_WM_TEMPLATE_INDEX" val="20235215"/>
  <p:tag name="KSO_WM_UNIT_LAYERLEVEL" val="1"/>
  <p:tag name="KSO_WM_TAG_VERSION" val="3.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5215_1*i*2"/>
  <p:tag name="KSO_WM_TEMPLATE_CATEGORY" val="custom"/>
  <p:tag name="KSO_WM_TEMPLATE_INDEX" val="20235215"/>
  <p:tag name="KSO_WM_UNIT_LAYERLEVEL" val="1"/>
  <p:tag name="KSO_WM_TAG_VERSION" val="3.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5215_1*i*3"/>
  <p:tag name="KSO_WM_TEMPLATE_CATEGORY" val="custom"/>
  <p:tag name="KSO_WM_TEMPLATE_INDEX" val="20235215"/>
  <p:tag name="KSO_WM_UNIT_LAYERLEVEL" val="1"/>
  <p:tag name="KSO_WM_TAG_VERSION" val="3.0"/>
  <p:tag name="KSO_WM_BEAUTIFY_FLAG" val="#wm#"/>
</p:tagLst>
</file>

<file path=ppt/tags/tag1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custom20235215_1*i*4"/>
  <p:tag name="KSO_WM_TEMPLATE_CATEGORY" val="custom"/>
  <p:tag name="KSO_WM_TEMPLATE_INDEX" val="20235215"/>
  <p:tag name="KSO_WM_UNIT_LAYERLEVEL" val="1"/>
  <p:tag name="KSO_WM_TAG_VERSION" val="3.0"/>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5_1*i*5"/>
  <p:tag name="KSO_WM_TEMPLATE_CATEGORY" val="custom"/>
  <p:tag name="KSO_WM_TEMPLATE_INDEX" val="20235215"/>
  <p:tag name="KSO_WM_UNIT_LAYERLEVEL" val="1"/>
  <p:tag name="KSO_WM_TAG_VERSION" val="3.0"/>
  <p:tag name="KSO_WM_BEAUTIFY_FLAG" val="#wm#"/>
  <p:tag name="KSO_WM_UNIT_TYPE" val="i"/>
  <p:tag name="KSO_WM_UNIT_INDEX" val="5"/>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5_1*f*1"/>
  <p:tag name="KSO_WM_TEMPLATE_CATEGORY" val="custom"/>
  <p:tag name="KSO_WM_TEMPLATE_INDEX" val="20235215"/>
  <p:tag name="KSO_WM_UNIT_LAYERLEVEL" val="1"/>
  <p:tag name="KSO_WM_TAG_VERSION" val="3.0"/>
  <p:tag name="KSO_WM_BEAUTIFY_FLAG" val="#wm#"/>
  <p:tag name="KSO_WM_UNIT_SUBTYPE" val="a"/>
  <p:tag name="KSO_WM_UNIT_TEXT_LAYER_COUNT" val="1"/>
  <p:tag name="KSO_WM_UNIT_NOCLEAR" val="0"/>
  <p:tag name="KSO_WM_UNIT_VALUE" val="42"/>
  <p:tag name="KSO_WM_UNIT_TYPE" val="f"/>
  <p:tag name="KSO_WM_UNIT_INDEX" val="1"/>
  <p:tag name="KSO_WM_UNIT_PRESET_TEXT" val="PPT不仅是信息的载体，更是创意与灵感的火花碰撞，是一场视觉盛宴。"/>
  <p:tag name="KSO_WM_UNIT_TEXT_TYPE" val="1"/>
</p:tagLst>
</file>

<file path=ppt/tags/tag12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300_2*l_h_a*1_2_1"/>
  <p:tag name="KSO_WM_TEMPLATE_CATEGORY" val="diagram"/>
  <p:tag name="KSO_WM_TEMPLATE_INDEX" val="20231300"/>
  <p:tag name="KSO_WM_UNIT_LAYERLEVEL" val="1_1_1"/>
  <p:tag name="KSO_WM_TAG_VERSION" val="3.0"/>
  <p:tag name="KSO_WM_DIAGRAM_GROUP_CODE" val="l1-1"/>
  <p:tag name="KSO_WM_DIAGRAM_VERSION" val="3"/>
  <p:tag name="KSO_WM_DIAGRAM_COLOR_TRICK" val="4"/>
  <p:tag name="KSO_WM_DIAGRAM_COLOR_TEXT_CAN_REMOVE" val="n"/>
  <p:tag name="KSO_WM_DIAGRAM_MAX_ITEMCNT" val="6"/>
  <p:tag name="KSO_WM_DIAGRAM_MIN_ITEMCNT" val="2"/>
  <p:tag name="KSO_WM_DIAGRAM_VIRTUALLY_FRAME" val="{&quot;height&quot;:410.8189500783501,&quot;left&quot;:175.59952755905505,&quot;top&quot;:115.18730602516553,&quot;width&quot;:606.825511811024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此处添加标题"/>
  <p:tag name="KSO_WM_UNIT_TEXT_FILL_FORE_SCHEMECOLOR_INDEX" val="1"/>
  <p:tag name="KSO_WM_UNIT_TEXT_FILL_TYPE" val="1"/>
  <p:tag name="KSO_WM_DIAGRAM_USE_COLOR_VALUE" val="{&quot;color_scheme&quot;:1,&quot;color_type&quot;:1,&quot;theme_color_indexes&quot;:[5,6,5,6,5,6]}"/>
</p:tagLst>
</file>

<file path=ppt/tags/tag128.xml><?xml version="1.0" encoding="utf-8"?>
<p:tagLst xmlns:p="http://schemas.openxmlformats.org/presentationml/2006/main">
  <p:tag name="KSO_WM_BEAUTIFY_FLAG" val="#wm#"/>
  <p:tag name="KSO_WM_TEMPLATE_CATEGORY" val="custom"/>
  <p:tag name="KSO_WM_TEMPLATE_INDEX" val="20235215"/>
  <p:tag name="RESOURCE_RECORD_KEY" val="{&quot;10&quot;:[21565021,4122201,20210566,50016350],&quot;65&quot;:[3]}"/>
  <p:tag name="KSO_WM_SLIDE_ID" val="custom20235215_1"/>
  <p:tag name="KSO_WM_TEMPLATE_SUBCATEGORY" val="0"/>
  <p:tag name="KSO_WM_TEMPLATE_MASTER_TYPE" val="0"/>
  <p:tag name="KSO_WM_TEMPLATE_COLOR_TYPE" val="0"/>
  <p:tag name="KSO_WM_SLIDE_ITEM_CNT" val="0"/>
  <p:tag name="KSO_WM_SLIDE_INDEX" val="1"/>
  <p:tag name="KSO_WM_TAG_VERSION" val="3.0"/>
  <p:tag name="KSO_WM_SLIDE_LAYOUT" val="a_d_f"/>
  <p:tag name="KSO_WM_SLIDE_LAYOUT_CNT" val="1_1_1"/>
  <p:tag name="KSO_WM_SLIDE_TYPE" val="text"/>
  <p:tag name="KSO_WM_SLIDE_SUBTYPE" val="picTxt"/>
  <p:tag name="KSO_WM_SLIDE_SIZE" val="850*430"/>
  <p:tag name="KSO_WM_SLIDE_POSITION" val="54*54"/>
</p:tagLst>
</file>

<file path=ppt/tags/tag129.xml><?xml version="1.0" encoding="utf-8"?>
<p:tagLst xmlns:p="http://schemas.openxmlformats.org/presentationml/2006/main">
  <p:tag name="KSO_WM_BEAUTIFY_FLAG" val=""/>
  <p:tag name="KSO_WM_DIAGRAM_VIRTUALLY_FRAME" val="{&quot;height&quot;:182.55,&quot;left&quot;:3.65,&quot;top&quot;:226.3,&quot;width&quot;:927.15}"/>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5_1*f*1"/>
  <p:tag name="KSO_WM_TEMPLATE_CATEGORY" val="custom"/>
  <p:tag name="KSO_WM_TEMPLATE_INDEX" val="20235215"/>
  <p:tag name="KSO_WM_UNIT_LAYERLEVEL" val="1"/>
  <p:tag name="KSO_WM_TAG_VERSION" val="3.0"/>
  <p:tag name="KSO_WM_BEAUTIFY_FLAG" val="#wm#"/>
  <p:tag name="KSO_WM_UNIT_SUBTYPE" val="a"/>
  <p:tag name="KSO_WM_UNIT_TEXT_LAYER_COUNT" val="1"/>
  <p:tag name="KSO_WM_UNIT_NOCLEAR" val="0"/>
  <p:tag name="KSO_WM_UNIT_VALUE" val="42"/>
  <p:tag name="KSO_WM_UNIT_TYPE" val="f"/>
  <p:tag name="KSO_WM_UNIT_INDEX" val="1"/>
  <p:tag name="KSO_WM_UNIT_PRESET_TEXT" val="PPT不仅是信息的载体，更是创意与灵感的火花碰撞，是一场视觉盛宴。"/>
  <p:tag name="KSO_WM_UNIT_TEXT_TYPE" val="1"/>
</p:tagLst>
</file>

<file path=ppt/tags/tag13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4449_1*l_h_a*1_1_1"/>
  <p:tag name="KSO_WM_TEMPLATE_CATEGORY" val="diagram"/>
  <p:tag name="KSO_WM_TEMPLATE_INDEX" val="20234449"/>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2"/>
  <p:tag name="KSO_WM_DIAGRAM_MIN_ITEMCNT" val="2"/>
  <p:tag name="KSO_WM_DIAGRAM_VIRTUALLY_FRAME" val="{&quot;height&quot;:276.6242074320636,&quot;left&quot;:141.45,&quot;top&quot;:122.55,&quot;width&quot;:666.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添加标题"/>
  <p:tag name="KSO_WM_UNIT_TEXT_FILL_FORE_SCHEMECOLOR_INDEX" val="1"/>
  <p:tag name="KSO_WM_UNIT_TEXT_FILL_TYPE" val="1"/>
  <p:tag name="KSO_WM_UNIT_USESOURCEFORMAT_APPLY" val="1"/>
</p:tagLst>
</file>

<file path=ppt/tags/tag13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4449_1*l_h_f*1_1_1"/>
  <p:tag name="KSO_WM_TEMPLATE_CATEGORY" val="diagram"/>
  <p:tag name="KSO_WM_TEMPLATE_INDEX" val="20234449"/>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2"/>
  <p:tag name="KSO_WM_DIAGRAM_MIN_ITEMCNT" val="2"/>
  <p:tag name="KSO_WM_DIAGRAM_VIRTUALLY_FRAME" val="{&quot;height&quot;:276.6242074320636,&quot;left&quot;:141.45,&quot;top&quot;:122.55,&quot;width&quot;:666.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您的正文请言简意赅的阐述观点"/>
  <p:tag name="KSO_WM_UNIT_TEXT_FILL_FORE_SCHEMECOLOR_INDEX" val="1"/>
  <p:tag name="KSO_WM_UNIT_TEXT_FILL_TYPE" val="1"/>
  <p:tag name="KSO_WM_UNIT_USESOURCEFORMAT_APPLY" val="1"/>
</p:tagLst>
</file>

<file path=ppt/tags/tag13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4449_1*l_h_i*1_1_3"/>
  <p:tag name="KSO_WM_TEMPLATE_CATEGORY" val="diagram"/>
  <p:tag name="KSO_WM_TEMPLATE_INDEX" val="20234449"/>
  <p:tag name="KSO_WM_UNIT_LAYERLEVEL" val="1_1_1"/>
  <p:tag name="KSO_WM_TAG_VERSION" val="3.0"/>
  <p:tag name="KSO_WM_BEAUTIFY_FLAG" val="#wm#"/>
  <p:tag name="KSO_WM_DIAGRAM_MAX_ITEMCNT" val="2"/>
  <p:tag name="KSO_WM_DIAGRAM_MIN_ITEMCNT" val="2"/>
  <p:tag name="KSO_WM_DIAGRAM_VIRTUALLY_FRAME" val="{&quot;height&quot;:276.6242074320636,&quot;left&quot;:141.45,&quot;top&quot;:122.55,&quot;width&quot;:666.95}"/>
  <p:tag name="KSO_WM_DIAGRAM_COLOR_MATCH_VALUE" val="{&quot;shape&quot;:{&quot;fill&quot;:{&quot;solid&quot;:{&quot;brightness&quot;:0.69999998807907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7"/>
  <p:tag name="KSO_WM_UNIT_TEXT_FILL_FORE_SCHEMECOLOR_INDEX" val="2"/>
  <p:tag name="KSO_WM_UNIT_TEXT_FILL_TYPE" val="1"/>
  <p:tag name="KSO_WM_UNIT_USESOURCEFORMAT_APPLY" val="1"/>
</p:tagLst>
</file>

<file path=ppt/tags/tag13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449_1*l_h_i*1_1_2"/>
  <p:tag name="KSO_WM_TEMPLATE_CATEGORY" val="diagram"/>
  <p:tag name="KSO_WM_TEMPLATE_INDEX" val="20234449"/>
  <p:tag name="KSO_WM_UNIT_LAYERLEVEL" val="1_1_1"/>
  <p:tag name="KSO_WM_TAG_VERSION" val="3.0"/>
  <p:tag name="KSO_WM_BEAUTIFY_FLAG" val="#wm#"/>
  <p:tag name="KSO_WM_DIAGRAM_MAX_ITEMCNT" val="2"/>
  <p:tag name="KSO_WM_DIAGRAM_MIN_ITEMCNT" val="2"/>
  <p:tag name="KSO_WM_DIAGRAM_VIRTUALLY_FRAME" val="{&quot;height&quot;:276.6242074320636,&quot;left&quot;:141.45,&quot;top&quot;:122.55,&quot;width&quot;:666.95}"/>
  <p:tag name="KSO_WM_DIAGRAM_COLOR_MATCH_VALUE" val="{&quot;shape&quot;:{&quot;fill&quot;:{&quot;solid&quot;:{&quot;brightness&quot;:0.69999998807907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7"/>
  <p:tag name="KSO_WM_UNIT_TEXT_FILL_FORE_SCHEMECOLOR_INDEX" val="2"/>
  <p:tag name="KSO_WM_UNIT_TEXT_FILL_TYPE" val="1"/>
  <p:tag name="KSO_WM_UNIT_USESOURCEFORMAT_APPLY" val="1"/>
</p:tagLst>
</file>

<file path=ppt/tags/tag13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4449_1*l_h_i*1_1_1"/>
  <p:tag name="KSO_WM_TEMPLATE_CATEGORY" val="diagram"/>
  <p:tag name="KSO_WM_TEMPLATE_INDEX" val="20234449"/>
  <p:tag name="KSO_WM_UNIT_LAYERLEVEL" val="1_1_1"/>
  <p:tag name="KSO_WM_TAG_VERSION" val="3.0"/>
  <p:tag name="KSO_WM_BEAUTIFY_FLAG" val="#wm#"/>
  <p:tag name="KSO_WM_DIAGRAM_MAX_ITEMCNT" val="2"/>
  <p:tag name="KSO_WM_DIAGRAM_MIN_ITEMCNT" val="2"/>
  <p:tag name="KSO_WM_DIAGRAM_VIRTUALLY_FRAME" val="{&quot;height&quot;:276.6242074320636,&quot;left&quot;:141.45,&quot;top&quot;:122.55,&quot;width&quot;:666.95}"/>
  <p:tag name="KSO_WM_DIAGRAM_COLOR_MATCH_VALUE" val="{&quot;shape&quot;:{&quot;fill&quot;:{&quot;solid&quot;:{&quot;brightness&quot;:0.69999998807907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7"/>
  <p:tag name="KSO_WM_UNIT_TEXT_FILL_FORE_SCHEMECOLOR_INDEX" val="2"/>
  <p:tag name="KSO_WM_UNIT_TEXT_FILL_TYPE" val="1"/>
  <p:tag name="KSO_WM_UNIT_USESOURCEFORMAT_APPLY" val="1"/>
</p:tagLst>
</file>

<file path=ppt/tags/tag13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4449_1*l_h_i*1_2_3"/>
  <p:tag name="KSO_WM_TEMPLATE_CATEGORY" val="diagram"/>
  <p:tag name="KSO_WM_TEMPLATE_INDEX" val="20234449"/>
  <p:tag name="KSO_WM_UNIT_LAYERLEVEL" val="1_1_1"/>
  <p:tag name="KSO_WM_TAG_VERSION" val="3.0"/>
  <p:tag name="KSO_WM_BEAUTIFY_FLAG" val="#wm#"/>
  <p:tag name="KSO_WM_DIAGRAM_MAX_ITEMCNT" val="2"/>
  <p:tag name="KSO_WM_DIAGRAM_MIN_ITEMCNT" val="2"/>
  <p:tag name="KSO_WM_DIAGRAM_VIRTUALLY_FRAME" val="{&quot;height&quot;:276.6242074320636,&quot;left&quot;:141.45,&quot;top&quot;:122.55,&quot;width&quot;:666.9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13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449_1*l_h_i*1_2_2"/>
  <p:tag name="KSO_WM_TEMPLATE_CATEGORY" val="diagram"/>
  <p:tag name="KSO_WM_TEMPLATE_INDEX" val="20234449"/>
  <p:tag name="KSO_WM_UNIT_LAYERLEVEL" val="1_1_1"/>
  <p:tag name="KSO_WM_TAG_VERSION" val="3.0"/>
  <p:tag name="KSO_WM_BEAUTIFY_FLAG" val="#wm#"/>
  <p:tag name="KSO_WM_DIAGRAM_MAX_ITEMCNT" val="2"/>
  <p:tag name="KSO_WM_DIAGRAM_MIN_ITEMCNT" val="2"/>
  <p:tag name="KSO_WM_DIAGRAM_VIRTUALLY_FRAME" val="{&quot;height&quot;:276.6242074320636,&quot;left&quot;:141.45,&quot;top&quot;:122.55,&quot;width&quot;:666.9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13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4449_1*l_h_i*1_2_1"/>
  <p:tag name="KSO_WM_TEMPLATE_CATEGORY" val="diagram"/>
  <p:tag name="KSO_WM_TEMPLATE_INDEX" val="20234449"/>
  <p:tag name="KSO_WM_UNIT_LAYERLEVEL" val="1_1_1"/>
  <p:tag name="KSO_WM_TAG_VERSION" val="3.0"/>
  <p:tag name="KSO_WM_BEAUTIFY_FLAG" val="#wm#"/>
  <p:tag name="KSO_WM_DIAGRAM_MAX_ITEMCNT" val="2"/>
  <p:tag name="KSO_WM_DIAGRAM_MIN_ITEMCNT" val="2"/>
  <p:tag name="KSO_WM_DIAGRAM_VIRTUALLY_FRAME" val="{&quot;height&quot;:276.6242074320636,&quot;left&quot;:141.45,&quot;top&quot;:122.55,&quot;width&quot;:666.9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139.xml><?xml version="1.0" encoding="utf-8"?>
<p:tagLst xmlns:p="http://schemas.openxmlformats.org/presentationml/2006/main">
  <p:tag name="KSO_WM_DIAGRAM_VERSION" val="3"/>
  <p:tag name="KSO_WM_DIAGRAM_COLOR_TRICK" val="1"/>
  <p:tag name="KSO_WM_DIAGRAM_COLOR_TEXT_CAN_REMOVE" val="n"/>
  <p:tag name="KSO_WM_UNIT_VALUE" val="110*118"/>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4449_1*l_h_x*1_2_1"/>
  <p:tag name="KSO_WM_TEMPLATE_CATEGORY" val="diagram"/>
  <p:tag name="KSO_WM_TEMPLATE_INDEX" val="20234449"/>
  <p:tag name="KSO_WM_UNIT_LAYERLEVEL" val="1_1_1"/>
  <p:tag name="KSO_WM_TAG_VERSION" val="3.0"/>
  <p:tag name="KSO_WM_BEAUTIFY_FLAG" val="#wm#"/>
  <p:tag name="KSO_WM_DIAGRAM_MAX_ITEMCNT" val="2"/>
  <p:tag name="KSO_WM_DIAGRAM_MIN_ITEMCNT" val="2"/>
  <p:tag name="KSO_WM_DIAGRAM_VIRTUALLY_FRAME" val="{&quot;height&quot;:276.6242074320636,&quot;left&quot;:141.45,&quot;top&quot;:122.55,&quot;width&quot;:666.95}"/>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UNI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DIAGRAM_VERSION" val="3"/>
  <p:tag name="KSO_WM_DIAGRAM_COLOR_TRICK" val="1"/>
  <p:tag name="KSO_WM_DIAGRAM_COLOR_TEXT_CAN_REMOVE" val="n"/>
  <p:tag name="KSO_WM_UNIT_VALUE" val="110*102"/>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4449_1*l_h_x*1_1_1"/>
  <p:tag name="KSO_WM_TEMPLATE_CATEGORY" val="diagram"/>
  <p:tag name="KSO_WM_TEMPLATE_INDEX" val="20234449"/>
  <p:tag name="KSO_WM_UNIT_LAYERLEVEL" val="1_1_1"/>
  <p:tag name="KSO_WM_TAG_VERSION" val="3.0"/>
  <p:tag name="KSO_WM_BEAUTIFY_FLAG" val="#wm#"/>
  <p:tag name="KSO_WM_DIAGRAM_MAX_ITEMCNT" val="2"/>
  <p:tag name="KSO_WM_DIAGRAM_MIN_ITEMCNT" val="2"/>
  <p:tag name="KSO_WM_DIAGRAM_VIRTUALLY_FRAME" val="{&quot;height&quot;:276.6242074320636,&quot;left&quot;:141.45,&quot;top&quot;:122.55,&quot;width&quot;:666.95}"/>
  <p:tag name="KSO_WM_DIAGRAM_COLOR_MATCH_VALUE" val="{&quot;shape&quot;:{&quot;fill&quot;:{&quot;gradient&quot;:[{&quot;brightness&quot;:0.6000000238418579,&quot;colorType&quot;:1,&quot;foreColorIndex&quot;:5,&quot;pos&quot;:0,&quot;transparency&quot;:0},{&quot;brightness&quot;:0.6000000238418579,&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35"/>
  <p:tag name="KSO_WM_UNIT_FILL_TYPE" val="1"/>
  <p:tag name="KSO_WM_UNIT_USESOURCEFORMAT_APPLY" val="1"/>
</p:tagLst>
</file>

<file path=ppt/tags/tag14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4449_1*l_h_a*1_2_1"/>
  <p:tag name="KSO_WM_TEMPLATE_CATEGORY" val="diagram"/>
  <p:tag name="KSO_WM_TEMPLATE_INDEX" val="20234449"/>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2"/>
  <p:tag name="KSO_WM_DIAGRAM_MIN_ITEMCNT" val="2"/>
  <p:tag name="KSO_WM_DIAGRAM_VIRTUALLY_FRAME" val="{&quot;height&quot;:276.6242074320636,&quot;left&quot;:141.45,&quot;top&quot;:122.55,&quot;width&quot;:666.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添加标题"/>
  <p:tag name="KSO_WM_UNIT_TEXT_FILL_FORE_SCHEMECOLOR_INDEX" val="1"/>
  <p:tag name="KSO_WM_UNIT_TEXT_FILL_TYPE" val="1"/>
  <p:tag name="KSO_WM_UNIT_USESOURCEFORMAT_APPLY" val="1"/>
</p:tagLst>
</file>

<file path=ppt/tags/tag14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4449_1*l_h_f*1_2_1"/>
  <p:tag name="KSO_WM_TEMPLATE_CATEGORY" val="diagram"/>
  <p:tag name="KSO_WM_TEMPLATE_INDEX" val="20234449"/>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2"/>
  <p:tag name="KSO_WM_DIAGRAM_MIN_ITEMCNT" val="2"/>
  <p:tag name="KSO_WM_DIAGRAM_VIRTUALLY_FRAME" val="{&quot;height&quot;:276.6242074320636,&quot;left&quot;:141.45,&quot;top&quot;:122.55,&quot;width&quot;:666.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您的正文请言简意赅的阐述观点"/>
  <p:tag name="KSO_WM_UNIT_TEXT_FILL_FORE_SCHEMECOLOR_INDEX" val="1"/>
  <p:tag name="KSO_WM_UNIT_TEXT_FILL_TYPE" val="1"/>
  <p:tag name="KSO_WM_UNIT_USESOURCEFORMAT_APPLY" val="1"/>
</p:tagLst>
</file>

<file path=ppt/tags/tag143.xml><?xml version="1.0" encoding="utf-8"?>
<p:tagLst xmlns:p="http://schemas.openxmlformats.org/presentationml/2006/main">
  <p:tag name="KSO_WM_SLIDE_ID" val="diagram20234449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diagram"/>
  <p:tag name="KSO_WM_TEMPLATE_INDEX" val="20234449"/>
  <p:tag name="KSO_WM_SLIDE_TYPE" val="text"/>
  <p:tag name="KSO_WM_SLIDE_SUBTYPE" val="diag"/>
  <p:tag name="KSO_WM_SLIDE_SIZE" val="720*332.481"/>
  <p:tag name="KSO_WM_SLIDE_POSITION" val="120*155.349"/>
  <p:tag name="KSO_WM_SLIDE_LAYOUT" val="a_l"/>
  <p:tag name="KSO_WM_SLIDE_LAYOUT_CNT" val="1_1"/>
  <p:tag name="KSO_WM_SPECIAL_SOURCE" val="bdnull"/>
  <p:tag name="KSO_WM_DIAGRAM_GROUP_CODE" val="l1-1"/>
  <p:tag name="KSO_WM_SLIDE_DIAGTYPE" val="l"/>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70_1*i*1"/>
  <p:tag name="KSO_WM_TEMPLATE_CATEGORY" val="custom"/>
  <p:tag name="KSO_WM_TEMPLATE_INDEX" val="20231770"/>
  <p:tag name="KSO_WM_UNIT_LAYERLEVEL" val="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45.xml><?xml version="1.0" encoding="utf-8"?>
<p:tagLst xmlns:p="http://schemas.openxmlformats.org/presentationml/2006/main">
  <p:tag name="KSO_WM_UNIT_VALUE" val="1233*871"/>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70_1*d*1"/>
  <p:tag name="KSO_WM_TEMPLATE_CATEGORY" val="custom"/>
  <p:tag name="KSO_WM_TEMPLATE_INDEX" val="20231770"/>
  <p:tag name="KSO_WM_UNIT_LAYERLEVEL" val="1"/>
  <p:tag name="KSO_WM_TAG_VERSION" val="3.0"/>
  <p:tag name="KSO_WM_BEAUTIFY_FLAG" val="#wm#"/>
  <p:tag name="KSO_WM_UNIT_LINE_FORE_SCHEMECOLOR_INDEX" val="13"/>
  <p:tag name="KSO_WM_UNIT_LINE_FILL_TYPE" val="2"/>
  <p:tag name="KSO_WM_UNIT_SHADOW_SCHEMECOLOR_INDEX" val="13"/>
  <p:tag name="KSO_WM_UNIT_USESOURCEFORMAT_APPLY" val="1"/>
  <p:tag name="KSO_WM_UNIT_PICTURE_SUBTYPE" val="b"/>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761_1*l_h_i*1_1_2"/>
  <p:tag name="KSO_WM_TEMPLATE_CATEGORY" val="diagram"/>
  <p:tag name="KSO_WM_TEMPLATE_INDEX" val="20231761"/>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304.35,&quot;left&quot;:373.25,&quot;top&quot;:172.45007874015744,&quot;width&quot;:476.15}"/>
  <p:tag name="KSO_WM_DIAGRAM_COLOR_MATCH_VALUE" val="{&quot;shape&quot;:{&quot;fill&quot;:{&quot;solid&quot;:{&quot;brightness&quot;:0.6000000238418579,&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6"/>
  <p:tag name="KSO_WM_UNIT_TEXT_FILL_FORE_SCHEMECOLOR_INDEX" val="2"/>
  <p:tag name="KSO_WM_UNIT_TEXT_FILL_TYPE" val="1"/>
  <p:tag name="KSO_WM_UNIT_USESOURCEFORMAT_APPLY"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1761_1*l_h_i*1_1_1"/>
  <p:tag name="KSO_WM_TEMPLATE_CATEGORY" val="diagram"/>
  <p:tag name="KSO_WM_TEMPLATE_INDEX" val="20231761"/>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04.35,&quot;left&quot;:373.25,&quot;top&quot;:172.45007874015744,&quot;width&quot;:476.15}"/>
  <p:tag name="KSO_WM_DIAGRAM_COLOR_MATCH_VALUE" val="{&quot;shape&quot;:{&quot;fill&quot;:{&quot;solid&quot;:{&quot;brightness&quot;:0,&quot;colorType&quot;:1,&quot;foreColorIndex&quot;:5,&quot;transparency&quot;:0},&quot;type&quot;:1},&quot;glow&quot;:{&quot;colorType&quot;:0},&quot;line&quot;:{&quot;type&quot;:0},&quot;shadow&quot;:{&quot;brightness&quot;:-0.25,&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TEXT_FILL_FORE_SCHEMECOLOR_INDEX" val="1"/>
  <p:tag name="KSO_WM_UNIT_TEXT_FILL_TYPE" val="1"/>
  <p:tag name="KSO_WM_UNIT_SHADOW_SCHEMECOLOR_INDEX" val="5"/>
  <p:tag name="KSO_WM_UNIT_USESOURCEFORMAT_APPLY" val="1"/>
</p:tagLst>
</file>

<file path=ppt/tags/tag14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61_1*l_h_f*1_1_1"/>
  <p:tag name="KSO_WM_TEMPLATE_CATEGORY" val="diagram"/>
  <p:tag name="KSO_WM_TEMPLATE_INDEX" val="20231761"/>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04.35,&quot;left&quot;:373.25,&quot;top&quot;:172.45007874015744,&quot;width&quot;:476.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正文，文字是您思想的提炼，请尽量言简意赅的阐述观点。单击此处输入你的项正文，文字是您思想的提炼，请尽量言简意赅的阐述观点。"/>
  <p:tag name="KSO_WM_UNIT_TEXT_FILL_FORE_SCHEMECOLOR_INDEX" val="1"/>
  <p:tag name="KSO_WM_UNIT_TEXT_FILL_TYPE" val="1"/>
  <p:tag name="KSO_WM_UNIT_USESOURCEFORMAT_APPLY"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761_1*l_h_i*1_2_2"/>
  <p:tag name="KSO_WM_TEMPLATE_CATEGORY" val="diagram"/>
  <p:tag name="KSO_WM_TEMPLATE_INDEX" val="20231761"/>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304.35,&quot;left&quot;:373.25,&quot;top&quot;:172.45007874015744,&quot;width&quot;:476.15}"/>
  <p:tag name="KSO_WM_DIAGRAM_COLOR_MATCH_VALUE" val="{&quot;shape&quot;:{&quot;fill&quot;:{&quot;solid&quot;:{&quot;brightness&quot;:0.6000000238418579,&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6"/>
  <p:tag name="KSO_WM_UNIT_TEXT_FILL_FORE_SCHEMECOLOR_INDEX" val="2"/>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1761_1*l_h_i*1_2_1"/>
  <p:tag name="KSO_WM_TEMPLATE_CATEGORY" val="diagram"/>
  <p:tag name="KSO_WM_TEMPLATE_INDEX" val="20231761"/>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04.35,&quot;left&quot;:373.25,&quot;top&quot;:172.45007874015744,&quot;width&quot;:476.15}"/>
  <p:tag name="KSO_WM_DIAGRAM_COLOR_MATCH_VALUE" val="{&quot;shape&quot;:{&quot;fill&quot;:{&quot;solid&quot;:{&quot;brightness&quot;:0,&quot;colorType&quot;:1,&quot;foreColorIndex&quot;:5,&quot;transparency&quot;:0},&quot;type&quot;:1},&quot;glow&quot;:{&quot;colorType&quot;:0},&quot;line&quot;:{&quot;type&quot;:0},&quot;shadow&quot;:{&quot;brightness&quot;:-0.25,&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TEXT_FILL_FORE_SCHEMECOLOR_INDEX" val="1"/>
  <p:tag name="KSO_WM_UNIT_TEXT_FILL_TYPE" val="1"/>
  <p:tag name="KSO_WM_UNIT_SHADOW_SCHEMECOLOR_INDEX" val="5"/>
  <p:tag name="KSO_WM_UNIT_USESOURCEFORMAT_APPLY" val="1"/>
</p:tagLst>
</file>

<file path=ppt/tags/tag15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761_1*l_h_f*1_2_1"/>
  <p:tag name="KSO_WM_TEMPLATE_CATEGORY" val="diagram"/>
  <p:tag name="KSO_WM_TEMPLATE_INDEX" val="20231761"/>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04.35,&quot;left&quot;:373.25,&quot;top&quot;:172.45007874015744,&quot;width&quot;:476.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你的项正文，文字是您思想的提炼，请尽量言简意赅的阐述观点。单击此处输入你的项正文，文字是您思想的提炼，请尽量言简意赅的阐述观点。"/>
  <p:tag name="KSO_WM_UNIT_TEXT_FILL_FORE_SCHEMECOLOR_INDEX" val="1"/>
  <p:tag name="KSO_WM_UNIT_TEXT_FILL_TYPE" val="1"/>
  <p:tag name="KSO_WM_UNIT_USESOURCEFORMAT_APPLY" val="1"/>
</p:tagLst>
</file>

<file path=ppt/tags/tag15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300_2*l_h_a*1_2_1"/>
  <p:tag name="KSO_WM_TEMPLATE_CATEGORY" val="diagram"/>
  <p:tag name="KSO_WM_TEMPLATE_INDEX" val="20231300"/>
  <p:tag name="KSO_WM_UNIT_LAYERLEVEL" val="1_1_1"/>
  <p:tag name="KSO_WM_TAG_VERSION" val="3.0"/>
  <p:tag name="KSO_WM_DIAGRAM_GROUP_CODE" val="l1-1"/>
  <p:tag name="KSO_WM_DIAGRAM_VERSION" val="3"/>
  <p:tag name="KSO_WM_DIAGRAM_COLOR_TRICK" val="4"/>
  <p:tag name="KSO_WM_DIAGRAM_COLOR_TEXT_CAN_REMOVE" val="n"/>
  <p:tag name="KSO_WM_DIAGRAM_MAX_ITEMCNT" val="6"/>
  <p:tag name="KSO_WM_DIAGRAM_MIN_ITEMCNT" val="2"/>
  <p:tag name="KSO_WM_DIAGRAM_VIRTUALLY_FRAME" val="{&quot;height&quot;:410.8189500783501,&quot;left&quot;:175.59952755905505,&quot;top&quot;:115.18730602516553,&quot;width&quot;:606.825511811024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此处添加标题"/>
  <p:tag name="KSO_WM_UNIT_TEXT_FILL_FORE_SCHEMECOLOR_INDEX" val="1"/>
  <p:tag name="KSO_WM_UNIT_TEXT_FILL_TYPE" val="1"/>
  <p:tag name="KSO_WM_DIAGRAM_USE_COLOR_VALUE" val="{&quot;color_scheme&quot;:1,&quot;color_type&quot;:1,&quot;theme_color_indexes&quot;:[5,6,5,6,5,6]}"/>
</p:tagLst>
</file>

<file path=ppt/tags/tag153.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58.4*365.65"/>
  <p:tag name="KSO_WM_SLIDE_POSITION" val="349*107.825"/>
  <p:tag name="KSO_WM_SLIDE_LAYOUT" val="a_d_l"/>
  <p:tag name="KSO_WM_SLIDE_LAYOUT_CNT" val="1_1_1"/>
  <p:tag name="KSO_WM_SPECIAL_SOURCE" val="bdnull"/>
  <p:tag name="KSO_WM_DIAGRAM_GROUP_CODE" val="l1-1"/>
  <p:tag name="KSO_WM_SLIDE_DIAGTYPE" val="l"/>
  <p:tag name="KSO_WM_TEMPLATE_INDEX" val="20231770"/>
  <p:tag name="KSO_WM_TEMPLATE_SUBCATEGORY" val="0"/>
  <p:tag name="KSO_WM_SLIDE_INDEX" val="1"/>
  <p:tag name="KSO_WM_TAG_VERSION" val="3.0"/>
  <p:tag name="KSO_WM_SLIDE_ID" val="custom20231770_1"/>
  <p:tag name="KSO_WM_SLIDE_ITEM_CNT" val="3"/>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72_1*i*1"/>
  <p:tag name="KSO_WM_TEMPLATE_CATEGORY" val="custom"/>
  <p:tag name="KSO_WM_TEMPLATE_INDEX" val="20231772"/>
  <p:tag name="KSO_WM_UNIT_LAYERLEVEL" val="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55.xml><?xml version="1.0" encoding="utf-8"?>
<p:tagLst xmlns:p="http://schemas.openxmlformats.org/presentationml/2006/main">
  <p:tag name="KSO_WM_UNIT_PIC_EFFECT"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5077_1*i*1"/>
  <p:tag name="KSO_WM_TEMPLATE_CATEGORY" val="custom"/>
  <p:tag name="KSO_WM_TEMPLATE_INDEX" val="20235077"/>
  <p:tag name="KSO_WM_UNIT_LAYERLEVEL" val="1"/>
  <p:tag name="KSO_WM_TAG_VERSION" val="3.0"/>
  <p:tag name="KSO_WM_BEAUTIFY_FLAG" val="#wm#"/>
  <p:tag name="KSO_WM_UNIT_PIC_EFFECT"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5077_1*i*2"/>
  <p:tag name="KSO_WM_TEMPLATE_CATEGORY" val="custom"/>
  <p:tag name="KSO_WM_TEMPLATE_INDEX" val="20235077"/>
  <p:tag name="KSO_WM_UNIT_LAYERLEVEL" val="1"/>
  <p:tag name="KSO_WM_TAG_VERSION" val="3.0"/>
  <p:tag name="KSO_WM_BEAUTIFY_FLAG" val="#wm#"/>
  <p:tag name="KSO_WM_UNIT_PIC_EFFECT" val="1"/>
</p:tagLst>
</file>

<file path=ppt/tags/tag15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184_1*l_h_f*1_1_1"/>
  <p:tag name="KSO_WM_TEMPLATE_CATEGORY" val="diagram"/>
  <p:tag name="KSO_WM_TEMPLATE_INDEX" val="20233184"/>
  <p:tag name="KSO_WM_UNIT_LAYERLEVEL" val="1_1_1"/>
  <p:tag name="KSO_WM_TAG_VERSION" val="3.0"/>
  <p:tag name="KSO_WM_DIAGRAM_MAX_ITEMCNT" val="6"/>
  <p:tag name="KSO_WM_DIAGRAM_MIN_ITEMCNT" val="2"/>
  <p:tag name="KSO_WM_DIAGRAM_VIRTUALLY_FRAME" val="{&quot;height&quot;:286.7500000000001,&quot;left&quot;:341.27833481675987,&quot;top&quot;:173.1873228346456,&quot;width&quot;:496.5586059570312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65"/>
  <p:tag name="KSO_WM_DIAGRAM_VERSION" val="3"/>
  <p:tag name="KSO_WM_DIAGRAM_COLOR_TRICK" val="1"/>
  <p:tag name="KSO_WM_DIAGRAM_COLOR_TEXT_CAN_REMOVE" val="n"/>
  <p:tag name="KSO_WM_UNIT_TEXT_TYPE" val="1"/>
  <p:tag name="KSO_WM_BEAUTIFY_FLAG" val="#wm#"/>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内容观点。"/>
  <p:tag name="KSO_WM_UNIT_TEXT_FILL_FORE_SCHEMECOLOR_INDEX" val="1"/>
  <p:tag name="KSO_WM_UNIT_TEXT_FILL_TYPE" val="1"/>
  <p:tag name="KSO_WM_UNIT_USESOURCEFORMAT_APPLY" val="1"/>
</p:tagLst>
</file>

<file path=ppt/tags/tag15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184_1*l_h_f*1_2_1"/>
  <p:tag name="KSO_WM_TEMPLATE_CATEGORY" val="diagram"/>
  <p:tag name="KSO_WM_TEMPLATE_INDEX" val="20233184"/>
  <p:tag name="KSO_WM_UNIT_LAYERLEVEL" val="1_1_1"/>
  <p:tag name="KSO_WM_TAG_VERSION" val="3.0"/>
  <p:tag name="KSO_WM_DIAGRAM_MAX_ITEMCNT" val="6"/>
  <p:tag name="KSO_WM_DIAGRAM_MIN_ITEMCNT" val="2"/>
  <p:tag name="KSO_WM_DIAGRAM_VIRTUALLY_FRAME" val="{&quot;height&quot;:286.7500000000001,&quot;left&quot;:341.27833481675987,&quot;top&quot;:173.1873228346456,&quot;width&quot;:496.5586059570312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65"/>
  <p:tag name="KSO_WM_DIAGRAM_VERSION" val="3"/>
  <p:tag name="KSO_WM_DIAGRAM_COLOR_TRICK" val="1"/>
  <p:tag name="KSO_WM_DIAGRAM_COLOR_TEXT_CAN_REMOVE" val="n"/>
  <p:tag name="KSO_WM_UNIT_TEXT_TYPE" val="1"/>
  <p:tag name="KSO_WM_BEAUTIFY_FLAG" val="#wm#"/>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内容观点。"/>
  <p:tag name="KSO_WM_UNIT_TEXT_FILL_FORE_SCHEMECOLOR_INDEX" val="1"/>
  <p:tag name="KSO_WM_UNIT_TEXT_FILL_TYPE" val="1"/>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84_1*l_h_x*1_1_1"/>
  <p:tag name="KSO_WM_TEMPLATE_CATEGORY" val="diagram"/>
  <p:tag name="KSO_WM_TEMPLATE_INDEX" val="20233184"/>
  <p:tag name="KSO_WM_UNIT_LAYERLEVEL" val="1_1_1"/>
  <p:tag name="KSO_WM_TAG_VERSION" val="3.0"/>
  <p:tag name="KSO_WM_DIAGRAM_VERSION" val="3"/>
  <p:tag name="KSO_WM_DIAGRAM_COLOR_TRICK" val="1"/>
  <p:tag name="KSO_WM_DIAGRAM_COLOR_TEXT_CAN_REMOVE" val="n"/>
  <p:tag name="KSO_WM_UNIT_VALUE" val="90*90"/>
  <p:tag name="KSO_WM_UNIT_TYPE" val="l_h_x"/>
  <p:tag name="KSO_WM_UNIT_INDEX" val="1_1_1"/>
  <p:tag name="KSO_WM_DIAGRAM_MAX_ITEMCNT" val="6"/>
  <p:tag name="KSO_WM_DIAGRAM_MIN_ITEMCNT" val="2"/>
  <p:tag name="KSO_WM_DIAGRAM_VIRTUALLY_FRAME" val="{&quot;height&quot;:286.7500000000001,&quot;left&quot;:341.27833481675987,&quot;top&quot;:173.1873228346456,&quot;width&quot;:496.55860595703126}"/>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BEAUTIFY_FLAG" val="#wm#"/>
  <p:tag name="KSO_WM_UNIT_FILL_TYPE" val="1"/>
  <p:tag name="KSO_WM_UNIT_USESOURCEFORMAT_APPLY" val="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84_1*l_h_x*1_2_1"/>
  <p:tag name="KSO_WM_TEMPLATE_CATEGORY" val="diagram"/>
  <p:tag name="KSO_WM_TEMPLATE_INDEX" val="20233184"/>
  <p:tag name="KSO_WM_UNIT_LAYERLEVEL" val="1_1_1"/>
  <p:tag name="KSO_WM_TAG_VERSION" val="3.0"/>
  <p:tag name="KSO_WM_DIAGRAM_VERSION" val="3"/>
  <p:tag name="KSO_WM_DIAGRAM_COLOR_TRICK" val="1"/>
  <p:tag name="KSO_WM_DIAGRAM_COLOR_TEXT_CAN_REMOVE" val="n"/>
  <p:tag name="KSO_WM_UNIT_VALUE" val="90*90"/>
  <p:tag name="KSO_WM_UNIT_TYPE" val="l_h_x"/>
  <p:tag name="KSO_WM_UNIT_INDEX" val="1_2_1"/>
  <p:tag name="KSO_WM_DIAGRAM_MAX_ITEMCNT" val="6"/>
  <p:tag name="KSO_WM_DIAGRAM_MIN_ITEMCNT" val="2"/>
  <p:tag name="KSO_WM_DIAGRAM_VIRTUALLY_FRAME" val="{&quot;height&quot;:286.7500000000001,&quot;left&quot;:341.27833481675987,&quot;top&quot;:173.1873228346456,&quot;width&quot;:496.55860595703126}"/>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BEAUTIFY_FLAG" val="#wm#"/>
  <p:tag name="KSO_WM_UNIT_FILL_TYPE" val="1"/>
  <p:tag name="KSO_WM_UNIT_USESOURCEFORMAT_APPLY"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72_1*i*1"/>
  <p:tag name="KSO_WM_TEMPLATE_CATEGORY" val="custom"/>
  <p:tag name="KSO_WM_TEMPLATE_INDEX" val="20231772"/>
  <p:tag name="KSO_WM_UNIT_LAYERLEVEL" val="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72_1*i*1"/>
  <p:tag name="KSO_WM_TEMPLATE_CATEGORY" val="custom"/>
  <p:tag name="KSO_WM_TEMPLATE_INDEX" val="20231772"/>
  <p:tag name="KSO_WM_UNIT_LAYERLEVEL" val="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72_1*i*1"/>
  <p:tag name="KSO_WM_TEMPLATE_CATEGORY" val="custom"/>
  <p:tag name="KSO_WM_TEMPLATE_INDEX" val="20231772"/>
  <p:tag name="KSO_WM_UNIT_LAYERLEVEL" val="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6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300_2*l_h_a*1_2_1"/>
  <p:tag name="KSO_WM_TEMPLATE_CATEGORY" val="diagram"/>
  <p:tag name="KSO_WM_TEMPLATE_INDEX" val="20231300"/>
  <p:tag name="KSO_WM_UNIT_LAYERLEVEL" val="1_1_1"/>
  <p:tag name="KSO_WM_TAG_VERSION" val="3.0"/>
  <p:tag name="KSO_WM_DIAGRAM_GROUP_CODE" val="l1-1"/>
  <p:tag name="KSO_WM_DIAGRAM_VERSION" val="3"/>
  <p:tag name="KSO_WM_DIAGRAM_COLOR_TRICK" val="4"/>
  <p:tag name="KSO_WM_DIAGRAM_COLOR_TEXT_CAN_REMOVE" val="n"/>
  <p:tag name="KSO_WM_DIAGRAM_MAX_ITEMCNT" val="6"/>
  <p:tag name="KSO_WM_DIAGRAM_MIN_ITEMCNT" val="2"/>
  <p:tag name="KSO_WM_DIAGRAM_VIRTUALLY_FRAME" val="{&quot;height&quot;:410.8189500783501,&quot;left&quot;:175.59952755905505,&quot;top&quot;:115.18730602516553,&quot;width&quot;:606.825511811024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此处添加标题"/>
  <p:tag name="KSO_WM_UNIT_TEXT_FILL_FORE_SCHEMECOLOR_INDEX" val="1"/>
  <p:tag name="KSO_WM_UNIT_TEXT_FILL_TYPE" val="1"/>
  <p:tag name="KSO_WM_DIAGRAM_USE_COLOR_VALUE" val="{&quot;color_scheme&quot;:1,&quot;color_type&quot;:1,&quot;theme_color_indexes&quot;:[5,6,5,6,5,6]}"/>
</p:tagLst>
</file>

<file path=ppt/tags/tag166.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58.87*318.693"/>
  <p:tag name="KSO_WM_SLIDE_POSITION" val="363.933*145.814"/>
  <p:tag name="KSO_WM_SLIDE_LAYOUT" val="a_d_l"/>
  <p:tag name="KSO_WM_SLIDE_LAYOUT_CNT" val="1_1_1"/>
  <p:tag name="KSO_WM_SPECIAL_SOURCE" val="bdnull"/>
  <p:tag name="KSO_WM_DIAGRAM_GROUP_CODE" val="l1-1"/>
  <p:tag name="KSO_WM_SLIDE_DIAGTYPE" val="l"/>
  <p:tag name="KSO_WM_TEMPLATE_INDEX" val="20231772"/>
  <p:tag name="KSO_WM_TEMPLATE_SUBCATEGORY" val="0"/>
  <p:tag name="KSO_WM_SLIDE_INDEX" val="1"/>
  <p:tag name="KSO_WM_TAG_VERSION" val="3.0"/>
  <p:tag name="KSO_WM_SLIDE_ID" val="custom20231772_1"/>
  <p:tag name="KSO_WM_SLIDE_ITEM_CNT" val="3"/>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4829_1*d*1"/>
  <p:tag name="KSO_WM_TEMPLATE_CATEGORY" val="custom"/>
  <p:tag name="KSO_WM_TEMPLATE_INDEX" val="20234829"/>
  <p:tag name="KSO_WM_UNIT_LAYERLEVEL" val="1"/>
  <p:tag name="KSO_WM_TAG_VERSION" val="3.0"/>
  <p:tag name="KSO_WM_BEAUTIFY_FLAG" val="#wm#"/>
  <p:tag name="KSO_WM_UNIT_VALUE" val="1209*1188"/>
  <p:tag name="KSO_WM_UNIT_TYPE" val="d"/>
  <p:tag name="KSO_WM_UNIT_INDEX" val="1"/>
  <p:tag name="KSO_WM_UNIT_PICTURE_SUBTYPE" val="b"/>
  <p:tag name="KSO_WM_UNIT_LINE_FORE_SCHEMECOLOR_INDEX" val="5"/>
  <p:tag name="KSO_WM_UNIT_LINE_FILL_TYPE" val="2"/>
  <p:tag name="KSO_WM_UNIT_USESOURCEFORMAT_APPLY"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4829_1*i*1"/>
  <p:tag name="KSO_WM_TEMPLATE_CATEGORY" val="custom"/>
  <p:tag name="KSO_WM_TEMPLATE_INDEX" val="20234829"/>
  <p:tag name="KSO_WM_UNIT_LAYERLEVEL" val="1"/>
  <p:tag name="KSO_WM_TAG_VERSION" val="3.0"/>
  <p:tag name="KSO_WM_BEAUTIFY_FLAG" val="#wm#"/>
  <p:tag name="KSO_WM_UNIT_TYPE" val="i"/>
  <p:tag name="KSO_WM_UNIT_INDEX" val="1"/>
  <p:tag name="KSO_WM_UNIT_FILL_FORE_SCHEMECOLOR_INDEX" val="5"/>
  <p:tag name="KSO_WM_UNIT_TEXT_FILL_FORE_SCHEMECOLOR_INDEX" val="2"/>
  <p:tag name="KSO_WM_UNIT_TEXT_FILL_TYPE" val="1"/>
  <p:tag name="KSO_WM_UNIT_USESOURCEFORMAT_APPLY"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4829_1*i*2"/>
  <p:tag name="KSO_WM_TEMPLATE_CATEGORY" val="custom"/>
  <p:tag name="KSO_WM_TEMPLATE_INDEX" val="20234829"/>
  <p:tag name="KSO_WM_UNIT_LAYERLEVEL" val="1"/>
  <p:tag name="KSO_WM_TAG_VERSION" val="3.0"/>
  <p:tag name="KSO_WM_BEAUTIFY_FLAG" val="#wm#"/>
  <p:tag name="KSO_WM_UNIT_TYPE" val="i"/>
  <p:tag name="KSO_WM_UNIT_INDEX" val="2"/>
  <p:tag name="KSO_WM_UNIT_LINE_FORE_SCHEMECOLOR_INDEX" val="5"/>
  <p:tag name="KSO_WM_UNIT_LINE_FILL_TYPE" val="2"/>
  <p:tag name="KSO_WM_UNIT_USESOURCEFORMAT_APPLY"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4829_1*i*3"/>
  <p:tag name="KSO_WM_TEMPLATE_CATEGORY" val="custom"/>
  <p:tag name="KSO_WM_TEMPLATE_INDEX" val="20234829"/>
  <p:tag name="KSO_WM_UNIT_LAYERLEVEL" val="1"/>
  <p:tag name="KSO_WM_TAG_VERSION" val="3.0"/>
  <p:tag name="KSO_WM_BEAUTIFY_FLAG" val="#wm#"/>
  <p:tag name="KSO_WM_UNIT_TYPE" val="i"/>
  <p:tag name="KSO_WM_UNIT_INDEX" val="3"/>
  <p:tag name="KSO_WM_UNIT_LINE_FORE_SCHEMECOLOR_INDEX" val="5"/>
  <p:tag name="KSO_WM_UNIT_LINE_FILL_TYPE" val="2"/>
  <p:tag name="KSO_WM_UNIT_USESOURCEFORMAT_APPLY"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4829_1*i*4"/>
  <p:tag name="KSO_WM_TEMPLATE_CATEGORY" val="custom"/>
  <p:tag name="KSO_WM_TEMPLATE_INDEX" val="20234829"/>
  <p:tag name="KSO_WM_UNIT_LAYERLEVEL" val="1"/>
  <p:tag name="KSO_WM_TAG_VERSION" val="3.0"/>
  <p:tag name="KSO_WM_BEAUTIFY_FLAG" val="#wm#"/>
  <p:tag name="KSO_WM_UNIT_TYPE" val="i"/>
  <p:tag name="KSO_WM_UNIT_INDEX" val="4"/>
  <p:tag name="KSO_WM_UNIT_LINE_FORE_SCHEMECOLOR_INDEX" val="5"/>
  <p:tag name="KSO_WM_UNIT_LINE_FILL_TYPE" val="2"/>
  <p:tag name="KSO_WM_UNIT_USESOURCEFORMAT_APPLY"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4829_1*i*5"/>
  <p:tag name="KSO_WM_TEMPLATE_CATEGORY" val="custom"/>
  <p:tag name="KSO_WM_TEMPLATE_INDEX" val="20234829"/>
  <p:tag name="KSO_WM_UNIT_LAYERLEVEL" val="1"/>
  <p:tag name="KSO_WM_TAG_VERSION" val="3.0"/>
  <p:tag name="KSO_WM_BEAUTIFY_FLAG" val="#wm#"/>
  <p:tag name="KSO_WM_UNIT_TYPE" val="i"/>
  <p:tag name="KSO_WM_UNIT_INDEX" val="5"/>
  <p:tag name="KSO_WM_UNIT_FILL_FORE_SCHEMECOLOR_INDEX" val="5"/>
  <p:tag name="KSO_WM_UNIT_FILL_TYPE" val="1"/>
  <p:tag name="KSO_WM_UNIT_TEXT_FILL_FORE_SCHEMECOLOR_INDEX" val="2"/>
  <p:tag name="KSO_WM_UNIT_TEXT_FILL_TYPE" val="1"/>
  <p:tag name="KSO_WM_UNIT_USESOURCEFORMAT_APPLY"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4829_1*i*6"/>
  <p:tag name="KSO_WM_TEMPLATE_CATEGORY" val="custom"/>
  <p:tag name="KSO_WM_TEMPLATE_INDEX" val="20234829"/>
  <p:tag name="KSO_WM_UNIT_LAYERLEVEL" val="1"/>
  <p:tag name="KSO_WM_TAG_VERSION" val="3.0"/>
  <p:tag name="KSO_WM_BEAUTIFY_FLAG" val="#wm#"/>
  <p:tag name="KSO_WM_UNIT_TYPE" val="i"/>
  <p:tag name="KSO_WM_UNIT_INDEX" val="6"/>
  <p:tag name="KSO_WM_UNIT_FILL_FORE_SCHEMECOLOR_INDEX" val="5"/>
  <p:tag name="KSO_WM_UNIT_FILL_TYPE" val="1"/>
  <p:tag name="KSO_WM_UNIT_TEXT_FILL_FORE_SCHEMECOLOR_INDEX" val="2"/>
  <p:tag name="KSO_WM_UNIT_TEXT_FILL_TYPE" val="1"/>
  <p:tag name="KSO_WM_UNIT_USESOURCEFORMAT_APPLY" val="1"/>
</p:tagLst>
</file>

<file path=ppt/tags/tag17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4828_1*l_h_f*1_1_1"/>
  <p:tag name="KSO_WM_TEMPLATE_CATEGORY" val="diagram"/>
  <p:tag name="KSO_WM_TEMPLATE_INDEX" val="20234828"/>
  <p:tag name="KSO_WM_UNIT_LAYERLEVEL" val="1_1_1"/>
  <p:tag name="KSO_WM_TAG_VERSION" val="3.0"/>
  <p:tag name="KSO_WM_UNIT_TEXT_FILL_FORE_SCHEMECOLOR_INDEX_BRIGHTNESS" val="0.35"/>
  <p:tag name="KSO_WM_UNIT_VALUE" val="36"/>
  <p:tag name="KSO_WM_DIAGRAM_MAX_ITEMCNT" val="4"/>
  <p:tag name="KSO_WM_DIAGRAM_MIN_ITEMCNT" val="2"/>
  <p:tag name="KSO_WM_DIAGRAM_VIRTUALLY_FRAME" val="{&quot;height&quot;:309.15,&quot;left&quot;:59.83779527559055,&quot;top&quot;:158.8,&quot;width&quot;:473.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l1-1"/>
  <p:tag name="KSO_WM_DIAGRAM_VERSION" val="3"/>
  <p:tag name="KSO_WM_DIAGRAM_COLOR_TRICK" val="1"/>
  <p:tag name="KSO_WM_DIAGRAM_COLOR_TEXT_CAN_REMOVE" val="n"/>
  <p:tag name="KSO_WM_UNIT_PRESET_TEXT" val="单击此处输入您的项正文，文字是思想的提炼，请尽量言简意赅的阐述观点。单击输入项正文，文字是思想的提炼。"/>
  <p:tag name="KSO_WM_UNIT_TEXT_FILL_FORE_SCHEMECOLOR_INDEX" val="1"/>
  <p:tag name="KSO_WM_UNIT_TEXT_FILL_TYPE" val="1"/>
  <p:tag name="KSO_WM_UNIT_TEXT_TYPE" val="1"/>
  <p:tag name="KSO_WM_UNIT_USESOURCEFORMAT_APPLY" val="1"/>
</p:tagLst>
</file>

<file path=ppt/tags/tag17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34828_1*l_h_f*1_2_1"/>
  <p:tag name="KSO_WM_TEMPLATE_CATEGORY" val="diagram"/>
  <p:tag name="KSO_WM_TEMPLATE_INDEX" val="20234828"/>
  <p:tag name="KSO_WM_UNIT_LAYERLEVEL" val="1_1_1"/>
  <p:tag name="KSO_WM_TAG_VERSION" val="3.0"/>
  <p:tag name="KSO_WM_UNIT_TEXT_FILL_FORE_SCHEMECOLOR_INDEX_BRIGHTNESS" val="0.35"/>
  <p:tag name="KSO_WM_UNIT_VALUE" val="36"/>
  <p:tag name="KSO_WM_DIAGRAM_MAX_ITEMCNT" val="4"/>
  <p:tag name="KSO_WM_DIAGRAM_MIN_ITEMCNT" val="2"/>
  <p:tag name="KSO_WM_DIAGRAM_VIRTUALLY_FRAME" val="{&quot;height&quot;:309.15,&quot;left&quot;:59.83779527559055,&quot;top&quot;:158.8,&quot;width&quot;:473.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l1-1"/>
  <p:tag name="KSO_WM_DIAGRAM_VERSION" val="3"/>
  <p:tag name="KSO_WM_DIAGRAM_COLOR_TRICK" val="1"/>
  <p:tag name="KSO_WM_DIAGRAM_COLOR_TEXT_CAN_REMOVE" val="n"/>
  <p:tag name="KSO_WM_UNIT_PRESET_TEXT" val="单击此处输入您的项正文，文字是思想的提炼，请尽量言简意赅的阐述观点。单击输入项正文，文字是思想的提炼。"/>
  <p:tag name="KSO_WM_UNIT_TEXT_FILL_FORE_SCHEMECOLOR_INDEX" val="1"/>
  <p:tag name="KSO_WM_UNIT_TEXT_FILL_TYPE" val="1"/>
  <p:tag name="KSO_WM_UNIT_TEXT_TYPE" val="1"/>
  <p:tag name="KSO_WM_UNIT_USESOURCEFORMAT_APPLY"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5"/>
  <p:tag name="KSO_WM_UNIT_ID" val="diagram20234828_1*l_h_i*1_1_5"/>
  <p:tag name="KSO_WM_TEMPLATE_CATEGORY" val="diagram"/>
  <p:tag name="KSO_WM_TEMPLATE_INDEX" val="2023482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309.15,&quot;left&quot;:59.83779527559055,&quot;top&quot;:158.8,&quot;width&quot;:473.1}"/>
  <p:tag name="KSO_WM_DIAGRAM_COLOR_MATCH_VALUE" val="{&quot;shape&quot;:{&quot;fill&quot;:{&quot;gradient&quot;:[{&quot;brightness&quot;:0,&quot;colorType&quot;:2,&quot;pos&quot;:0.4300000071525574,&quot;rgb&quot;:&quot;#65b4d5&quot;,&quot;transparency&quot;:0.8399999737739563},{&quot;brightness&quot;:0,&quot;colorType&quot;:2,&quot;pos&quot;:0,&quot;rgb&quot;:&quot;#65b4d5&quot;,&quot;transparency&quot;:0.699999988079071},{&quot;brightness&quot;:0,&quot;colorType&quot;:2,&quot;pos&quot;:1,&quot;rgb&quot;:&quot;#65b4d5&quot;,&quot;transparency&quot;:1}],&quot;type&quot;:3},&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6"/>
  <p:tag name="KSO_WM_UNIT_ID" val="diagram20234828_1*l_h_i*1_1_6"/>
  <p:tag name="KSO_WM_TEMPLATE_CATEGORY" val="diagram"/>
  <p:tag name="KSO_WM_TEMPLATE_INDEX" val="2023482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309.15,&quot;left&quot;:59.83779527559055,&quot;top&quot;:158.8,&quot;width&quot;:473.1}"/>
  <p:tag name="KSO_WM_DIAGRAM_COLOR_MATCH_VALUE" val="{&quot;shape&quot;:{&quot;fill&quot;:{&quot;gradient&quot;:[{&quot;brightness&quot;:0,&quot;colorType&quot;:2,&quot;pos&quot;:0.4300000071525574,&quot;rgb&quot;:&quot;#65b4d5&quot;,&quot;transparency&quot;:0.8399999737739563},{&quot;brightness&quot;:0,&quot;colorType&quot;:2,&quot;pos&quot;:0,&quot;rgb&quot;:&quot;#65b4d5&quot;,&quot;transparency&quot;:0.699999988079071},{&quot;brightness&quot;:0,&quot;colorType&quot;:2,&quot;pos&quot;:1,&quot;rgb&quot;:&quot;#65b4d5&quot;,&quot;transparency&quot;:1}],&quot;type&quot;:3},&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7"/>
  <p:tag name="KSO_WM_UNIT_ID" val="diagram20234828_1*l_h_i*1_1_7"/>
  <p:tag name="KSO_WM_TEMPLATE_CATEGORY" val="diagram"/>
  <p:tag name="KSO_WM_TEMPLATE_INDEX" val="2023482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UNIT_FILL_TYPE" val="3"/>
  <p:tag name="KSO_WM_UNIT_LINE_FORE_SCHEMECOLOR_INDEX" val="5"/>
  <p:tag name="KSO_WM_DIAGRAM_MAX_ITEMCNT" val="4"/>
  <p:tag name="KSO_WM_DIAGRAM_MIN_ITEMCNT" val="2"/>
  <p:tag name="KSO_WM_DIAGRAM_VIRTUALLY_FRAME" val="{&quot;height&quot;:309.15,&quot;left&quot;:59.83779527559055,&quot;top&quot;:158.8,&quot;width&quot;:473.1}"/>
  <p:tag name="KSO_WM_DIAGRAM_COLOR_MATCH_VALUE" val="{&quot;shape&quot;:{&quot;fill&quot;:{&quot;gradient&quot;:[{&quot;brightness&quot;:0,&quot;colorType&quot;:1,&quot;foreColorIndex&quot;:5,&quot;pos&quot;:0,&quot;transparency&quot;:1},{&quot;brightness&quot;:0,&quot;colorType&quot;:1,&quot;foreColorIndex&quot;:5,&quot;pos&quot;:1,&quot;transparency&quot;:0.75}],&quot;type&quot;:3},&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TEXT_FILL_FORE_SCHEMECOLOR_INDEX" val="2"/>
  <p:tag name="KSO_WM_UNIT_TEXT_FILL_TYPE" val="1"/>
  <p:tag name="KSO_WM_UNIT_USESOURCEFORMAT_APPLY"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1"/>
  <p:tag name="KSO_WM_UNIT_ID" val="diagram20234828_1*l_h_i*1_1_1"/>
  <p:tag name="KSO_WM_TEMPLATE_CATEGORY" val="diagram"/>
  <p:tag name="KSO_WM_TEMPLATE_INDEX" val="2023482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09.15,&quot;left&quot;:59.83779527559055,&quot;top&quot;:158.8,&quot;width&quot;:473.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diagram20234828_1*l_h_i*1_1_2"/>
  <p:tag name="KSO_WM_TEMPLATE_CATEGORY" val="diagram"/>
  <p:tag name="KSO_WM_TEMPLATE_INDEX" val="2023482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09.15,&quot;left&quot;:59.83779527559055,&quot;top&quot;:158.8,&quot;width&quot;:473.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3"/>
  <p:tag name="KSO_WM_UNIT_ID" val="diagram20234828_1*l_h_i*1_1_3"/>
  <p:tag name="KSO_WM_TEMPLATE_CATEGORY" val="diagram"/>
  <p:tag name="KSO_WM_TEMPLATE_INDEX" val="2023482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09.15,&quot;left&quot;:59.83779527559055,&quot;top&quot;:158.8,&quot;width&quot;:473.1}"/>
  <p:tag name="KSO_WM_DIAGRAM_COLOR_MATCH_VALUE" val="{&quot;shape&quot;:{&quot;fill&quot;:{&quot;solid&quot;:{&quot;brightness&quot;:0,&quot;colorType&quot;:1,&quot;foreColorIndex&quot;:5,&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4"/>
  <p:tag name="KSO_WM_UNIT_ID" val="diagram20234828_1*l_h_i*1_1_4"/>
  <p:tag name="KSO_WM_TEMPLATE_CATEGORY" val="diagram"/>
  <p:tag name="KSO_WM_TEMPLATE_INDEX" val="2023482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09.15,&quot;left&quot;:59.83779527559055,&quot;top&quot;:158.8,&quot;width&quot;:473.1}"/>
  <p:tag name="KSO_WM_DIAGRAM_COLOR_MATCH_VALUE" val="{&quot;shape&quot;:{&quot;fill&quot;:{&quot;solid&quot;:{&quot;brightness&quot;:0,&quot;colorType&quot;:1,&quot;foreColorIndex&quot;:5,&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1"/>
</p:tagLst>
</file>

<file path=ppt/tags/tag183.xml><?xml version="1.0" encoding="utf-8"?>
<p:tagLst xmlns:p="http://schemas.openxmlformats.org/presentationml/2006/main">
  <p:tag name="KSO_WM_UNIT_VALUE" val="92*106"/>
  <p:tag name="KSO_WM_UNIT_HIGHLIGHT" val="0"/>
  <p:tag name="KSO_WM_UNIT_COMPATIBLE" val="0"/>
  <p:tag name="KSO_WM_UNIT_DIAGRAM_ISNUMVISUAL" val="0"/>
  <p:tag name="KSO_WM_UNIT_DIAGRAM_ISREFERUNIT" val="0"/>
  <p:tag name="KSO_WM_UNIT_TYPE" val="l_h_x"/>
  <p:tag name="KSO_WM_UNIT_INDEX" val="1_1_1"/>
  <p:tag name="KSO_WM_UNIT_ID" val="diagram20234828_1*l_h_x*1_1_1"/>
  <p:tag name="KSO_WM_TEMPLATE_CATEGORY" val="diagram"/>
  <p:tag name="KSO_WM_TEMPLATE_INDEX" val="2023482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09.15,&quot;left&quot;:59.83779527559055,&quot;top&quot;:158.8,&quot;width&quot;:473.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7"/>
  <p:tag name="KSO_WM_UNIT_ID" val="diagram20234828_1*l_h_i*1_2_7"/>
  <p:tag name="KSO_WM_TEMPLATE_CATEGORY" val="diagram"/>
  <p:tag name="KSO_WM_TEMPLATE_INDEX" val="2023482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UNIT_FILL_TYPE" val="3"/>
  <p:tag name="KSO_WM_UNIT_LINE_FORE_SCHEMECOLOR_INDEX" val="5"/>
  <p:tag name="KSO_WM_DIAGRAM_MAX_ITEMCNT" val="4"/>
  <p:tag name="KSO_WM_DIAGRAM_MIN_ITEMCNT" val="2"/>
  <p:tag name="KSO_WM_DIAGRAM_VIRTUALLY_FRAME" val="{&quot;height&quot;:309.15,&quot;left&quot;:59.83779527559055,&quot;top&quot;:158.8,&quot;width&quot;:473.1}"/>
  <p:tag name="KSO_WM_DIAGRAM_COLOR_MATCH_VALUE" val="{&quot;shape&quot;:{&quot;fill&quot;:{&quot;gradient&quot;:[{&quot;brightness&quot;:0,&quot;colorType&quot;:1,&quot;foreColorIndex&quot;:5,&quot;pos&quot;:0,&quot;transparency&quot;:1},{&quot;brightness&quot;:0,&quot;colorType&quot;:1,&quot;foreColorIndex&quot;:5,&quot;pos&quot;:1,&quot;transparency&quot;:0.75}],&quot;type&quot;:3},&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TEXT_FILL_FORE_SCHEMECOLOR_INDEX" val="2"/>
  <p:tag name="KSO_WM_UNIT_TEXT_FILL_TYPE" val="1"/>
  <p:tag name="KSO_WM_UNIT_USESOURCEFORMAT_APPLY" val="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1"/>
  <p:tag name="KSO_WM_UNIT_ID" val="diagram20234828_1*l_h_i*1_2_1"/>
  <p:tag name="KSO_WM_TEMPLATE_CATEGORY" val="diagram"/>
  <p:tag name="KSO_WM_TEMPLATE_INDEX" val="2023482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09.15,&quot;left&quot;:59.83779527559055,&quot;top&quot;:158.8,&quot;width&quot;:473.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2"/>
  <p:tag name="KSO_WM_UNIT_ID" val="diagram20234828_1*l_h_i*1_2_2"/>
  <p:tag name="KSO_WM_TEMPLATE_CATEGORY" val="diagram"/>
  <p:tag name="KSO_WM_TEMPLATE_INDEX" val="2023482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09.15,&quot;left&quot;:59.83779527559055,&quot;top&quot;:158.8,&quot;width&quot;:473.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4"/>
  <p:tag name="KSO_WM_UNIT_ID" val="diagram20234828_1*l_h_i*1_2_4"/>
  <p:tag name="KSO_WM_TEMPLATE_CATEGORY" val="diagram"/>
  <p:tag name="KSO_WM_TEMPLATE_INDEX" val="2023482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09.15,&quot;left&quot;:59.83779527559055,&quot;top&quot;:158.8,&quot;width&quot;:473.1}"/>
  <p:tag name="KSO_WM_DIAGRAM_COLOR_MATCH_VALUE" val="{&quot;shape&quot;:{&quot;fill&quot;:{&quot;solid&quot;:{&quot;brightness&quot;:0,&quot;colorType&quot;:1,&quot;foreColorIndex&quot;:5,&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3"/>
  <p:tag name="KSO_WM_UNIT_ID" val="diagram20234828_1*l_h_i*1_2_3"/>
  <p:tag name="KSO_WM_TEMPLATE_CATEGORY" val="diagram"/>
  <p:tag name="KSO_WM_TEMPLATE_INDEX" val="2023482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09.15,&quot;left&quot;:59.83779527559055,&quot;top&quot;:158.8,&quot;width&quot;:473.1}"/>
  <p:tag name="KSO_WM_DIAGRAM_COLOR_MATCH_VALUE" val="{&quot;shape&quot;:{&quot;fill&quot;:{&quot;solid&quot;:{&quot;brightness&quot;:0,&quot;colorType&quot;:1,&quot;foreColorIndex&quot;:5,&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1"/>
</p:tagLst>
</file>

<file path=ppt/tags/tag189.xml><?xml version="1.0" encoding="utf-8"?>
<p:tagLst xmlns:p="http://schemas.openxmlformats.org/presentationml/2006/main">
  <p:tag name="KSO_WM_UNIT_VALUE" val="106*106"/>
  <p:tag name="KSO_WM_UNIT_HIGHLIGHT" val="0"/>
  <p:tag name="KSO_WM_UNIT_COMPATIBLE" val="0"/>
  <p:tag name="KSO_WM_UNIT_DIAGRAM_ISNUMVISUAL" val="0"/>
  <p:tag name="KSO_WM_UNIT_DIAGRAM_ISREFERUNIT" val="0"/>
  <p:tag name="KSO_WM_UNIT_TYPE" val="l_h_x"/>
  <p:tag name="KSO_WM_UNIT_INDEX" val="1_2_1"/>
  <p:tag name="KSO_WM_UNIT_ID" val="diagram20234828_1*l_h_x*1_2_1"/>
  <p:tag name="KSO_WM_TEMPLATE_CATEGORY" val="diagram"/>
  <p:tag name="KSO_WM_TEMPLATE_INDEX" val="2023482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09.15,&quot;left&quot;:59.83779527559055,&quot;top&quot;:158.8,&quot;width&quot;:473.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5"/>
  <p:tag name="KSO_WM_UNIT_ID" val="diagram20234828_1*l_h_i*1_2_5"/>
  <p:tag name="KSO_WM_TEMPLATE_CATEGORY" val="diagram"/>
  <p:tag name="KSO_WM_TEMPLATE_INDEX" val="2023482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309.15,&quot;left&quot;:59.83779527559055,&quot;top&quot;:158.8,&quot;width&quot;:473.1}"/>
  <p:tag name="KSO_WM_DIAGRAM_COLOR_MATCH_VALUE" val="{&quot;shape&quot;:{&quot;fill&quot;:{&quot;gradient&quot;:[{&quot;brightness&quot;:0,&quot;colorType&quot;:2,&quot;pos&quot;:0.4300000071525574,&quot;rgb&quot;:&quot;#65b4d5&quot;,&quot;transparency&quot;:0.8399999737739563},{&quot;brightness&quot;:0,&quot;colorType&quot;:2,&quot;pos&quot;:0,&quot;rgb&quot;:&quot;#65b4d5&quot;,&quot;transparency&quot;:0.699999988079071},{&quot;brightness&quot;:0,&quot;colorType&quot;:2,&quot;pos&quot;:1,&quot;rgb&quot;:&quot;#65b4d5&quot;,&quot;transparency&quot;:1}],&quot;type&quot;:3},&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6"/>
  <p:tag name="KSO_WM_UNIT_ID" val="diagram20234828_1*l_h_i*1_2_6"/>
  <p:tag name="KSO_WM_TEMPLATE_CATEGORY" val="diagram"/>
  <p:tag name="KSO_WM_TEMPLATE_INDEX" val="2023482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309.15,&quot;left&quot;:59.83779527559055,&quot;top&quot;:158.8,&quot;width&quot;:473.1}"/>
  <p:tag name="KSO_WM_DIAGRAM_COLOR_MATCH_VALUE" val="{&quot;shape&quot;:{&quot;fill&quot;:{&quot;gradient&quot;:[{&quot;brightness&quot;:0,&quot;colorType&quot;:2,&quot;pos&quot;:0.4300000071525574,&quot;rgb&quot;:&quot;#65b4d5&quot;,&quot;transparency&quot;:0.8399999737739563},{&quot;brightness&quot;:0,&quot;colorType&quot;:2,&quot;pos&quot;:0,&quot;rgb&quot;:&quot;#65b4d5&quot;,&quot;transparency&quot;:0.699999988079071},{&quot;brightness&quot;:0,&quot;colorType&quot;:2,&quot;pos&quot;:1,&quot;rgb&quot;:&quot;#65b4d5&quot;,&quot;transparency&quot;:1}],&quot;type&quot;:3},&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1"/>
</p:tagLst>
</file>

<file path=ppt/tags/tag19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300_2*l_h_a*1_2_1"/>
  <p:tag name="KSO_WM_TEMPLATE_CATEGORY" val="diagram"/>
  <p:tag name="KSO_WM_TEMPLATE_INDEX" val="20231300"/>
  <p:tag name="KSO_WM_UNIT_LAYERLEVEL" val="1_1_1"/>
  <p:tag name="KSO_WM_TAG_VERSION" val="3.0"/>
  <p:tag name="KSO_WM_DIAGRAM_GROUP_CODE" val="l1-1"/>
  <p:tag name="KSO_WM_DIAGRAM_VERSION" val="3"/>
  <p:tag name="KSO_WM_DIAGRAM_COLOR_TRICK" val="4"/>
  <p:tag name="KSO_WM_DIAGRAM_COLOR_TEXT_CAN_REMOVE" val="n"/>
  <p:tag name="KSO_WM_DIAGRAM_MAX_ITEMCNT" val="6"/>
  <p:tag name="KSO_WM_DIAGRAM_MIN_ITEMCNT" val="2"/>
  <p:tag name="KSO_WM_DIAGRAM_VIRTUALLY_FRAME" val="{&quot;height&quot;:410.8189500783501,&quot;left&quot;:175.59952755905505,&quot;top&quot;:115.18730602516553,&quot;width&quot;:606.825511811024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此处添加标题"/>
  <p:tag name="KSO_WM_UNIT_TEXT_FILL_FORE_SCHEMECOLOR_INDEX" val="1"/>
  <p:tag name="KSO_WM_UNIT_TEXT_FILL_TYPE" val="1"/>
  <p:tag name="KSO_WM_DIAGRAM_USE_COLOR_VALUE" val="{&quot;color_scheme&quot;:1,&quot;color_type&quot;:1,&quot;theme_color_indexes&quot;:[5,6,5,6,5,6]}"/>
</p:tagLst>
</file>

<file path=ppt/tags/tag193.xml><?xml version="1.0" encoding="utf-8"?>
<p:tagLst xmlns:p="http://schemas.openxmlformats.org/presentationml/2006/main">
  <p:tag name="KSO_WM_SLIDE_ID" val="custom20234829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4829"/>
  <p:tag name="KSO_WM_SLIDE_TYPE" val="text"/>
  <p:tag name="KSO_WM_SLIDE_SUBTYPE" val="picTxt"/>
  <p:tag name="KSO_WM_SLIDE_SIZE" val="399.326*371.358"/>
  <p:tag name="KSO_WM_SLIDE_POSITION" val="68.75*118.742"/>
  <p:tag name="KSO_WM_SLIDE_LAYOUT" val="a_d_l"/>
  <p:tag name="KSO_WM_SLIDE_LAYOUT_CNT" val="1_1_1"/>
  <p:tag name="KSO_WM_SPECIAL_SOURCE" val="bdnull"/>
  <p:tag name="KSO_WM_DIAGRAM_GROUP_CODE" val="l1-1"/>
  <p:tag name="KSO_WM_SLIDE_DIAGTYPE" val="l"/>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282_1*i*1"/>
  <p:tag name="KSO_WM_TEMPLATE_CATEGORY" val="custom"/>
  <p:tag name="KSO_WM_TEMPLATE_INDEX" val="20233282"/>
  <p:tag name="KSO_WM_UNIT_LAYERLEVEL" val="1"/>
  <p:tag name="KSO_WM_TAG_VERSION" val="3.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195.xml><?xml version="1.0" encoding="utf-8"?>
<p:tagLst xmlns:p="http://schemas.openxmlformats.org/presentationml/2006/main">
  <p:tag name="KSO_WM_UNIT_VALUE" val="981*981"/>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3282_1*d*1"/>
  <p:tag name="KSO_WM_TEMPLATE_CATEGORY" val="custom"/>
  <p:tag name="KSO_WM_TEMPLATE_INDEX" val="20233282"/>
  <p:tag name="KSO_WM_UNIT_LAYERLEVEL" val="1"/>
  <p:tag name="KSO_WM_TAG_VERSION" val="3.0"/>
  <p:tag name="KSO_WM_BEAUTIFY_FLAG" val="#wm#"/>
  <p:tag name="KSO_WM_UNIT_PICTURE_SUBTYPE" val="b"/>
  <p:tag name="KSO_WM_UNIT_FILL_FORE_SCHEMECOLOR_INDEX" val="5"/>
  <p:tag name="KSO_WM_UNIT_FILL_TYPE" val="1"/>
  <p:tag name="KSO_WM_UNIT_LINE_FORE_SCHEMECOLOR_INDEX" val="5"/>
  <p:tag name="KSO_WM_UNIT_LINE_FILL_TYPE" val="2"/>
  <p:tag name="KSO_WM_UNIT_USESOURCEFORMAT_APPLY" val="1"/>
</p:tagLst>
</file>

<file path=ppt/tags/tag196.xml><?xml version="1.0" encoding="utf-8"?>
<p:tagLst xmlns:p="http://schemas.openxmlformats.org/presentationml/2006/main">
  <p:tag name="KSO_WM_DIAGRAM_VIRTUALLY_FRAME" val="{&quot;height&quot;:228.05874049870044,&quot;left&quot;:504.44425196850386,&quot;top&quot;:175.1,&quot;width&quot;:376.0057480314961}"/>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274_2*l_h_f*1_2_1"/>
  <p:tag name="KSO_WM_TEMPLATE_CATEGORY" val="diagram"/>
  <p:tag name="KSO_WM_TEMPLATE_INDEX" val="20233274"/>
  <p:tag name="KSO_WM_UNIT_LAYERLEVEL" val="1_1_1"/>
  <p:tag name="KSO_WM_TAG_VERSION" val="3.0"/>
  <p:tag name="KSO_WM_UNIT_VALUE" val="100"/>
  <p:tag name="KSO_WM_DIAGRAM_MAX_ITEMCNT" val="3"/>
  <p:tag name="KSO_WM_DIAGRAM_MIN_ITEMCNT" val="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 name="KSO_WM_UNIT_USESOURCEFORMAT_APPLY" val="1"/>
</p:tagLst>
</file>

<file path=ppt/tags/tag197.xml><?xml version="1.0" encoding="utf-8"?>
<p:tagLst xmlns:p="http://schemas.openxmlformats.org/presentationml/2006/main">
  <p:tag name="KSO_WM_DIAGRAM_VIRTUALLY_FRAME" val="{&quot;height&quot;:228.05874049870044,&quot;left&quot;:504.44425196850386,&quot;top&quot;:175.1,&quot;width&quot;:376.0057480314961}"/>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274_2*l_h_f*1_1_1"/>
  <p:tag name="KSO_WM_TEMPLATE_CATEGORY" val="diagram"/>
  <p:tag name="KSO_WM_TEMPLATE_INDEX" val="20233274"/>
  <p:tag name="KSO_WM_UNIT_LAYERLEVEL" val="1_1_1"/>
  <p:tag name="KSO_WM_TAG_VERSION" val="3.0"/>
  <p:tag name="KSO_WM_UNIT_VALUE" val="100"/>
  <p:tag name="KSO_WM_DIAGRAM_MAX_ITEMCNT" val="3"/>
  <p:tag name="KSO_WM_DIAGRAM_MIN_ITEMCNT" val="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 name="KSO_WM_UNIT_USESOURCEFORMAT_APPLY" val="1"/>
</p:tagLst>
</file>

<file path=ppt/tags/tag19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300_2*l_h_a*1_2_1"/>
  <p:tag name="KSO_WM_TEMPLATE_CATEGORY" val="diagram"/>
  <p:tag name="KSO_WM_TEMPLATE_INDEX" val="20231300"/>
  <p:tag name="KSO_WM_UNIT_LAYERLEVEL" val="1_1_1"/>
  <p:tag name="KSO_WM_TAG_VERSION" val="3.0"/>
  <p:tag name="KSO_WM_DIAGRAM_GROUP_CODE" val="l1-1"/>
  <p:tag name="KSO_WM_DIAGRAM_VERSION" val="3"/>
  <p:tag name="KSO_WM_DIAGRAM_COLOR_TRICK" val="4"/>
  <p:tag name="KSO_WM_DIAGRAM_COLOR_TEXT_CAN_REMOVE" val="n"/>
  <p:tag name="KSO_WM_DIAGRAM_MAX_ITEMCNT" val="6"/>
  <p:tag name="KSO_WM_DIAGRAM_MIN_ITEMCNT" val="2"/>
  <p:tag name="KSO_WM_DIAGRAM_VIRTUALLY_FRAME" val="{&quot;height&quot;:410.8189500783501,&quot;left&quot;:175.59952755905505,&quot;top&quot;:115.18730602516553,&quot;width&quot;:606.825511811024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此处添加标题"/>
  <p:tag name="KSO_WM_UNIT_TEXT_FILL_FORE_SCHEMECOLOR_INDEX" val="1"/>
  <p:tag name="KSO_WM_UNIT_TEXT_FILL_TYPE" val="1"/>
  <p:tag name="KSO_WM_DIAGRAM_USE_COLOR_VALUE" val="{&quot;color_scheme&quot;:1,&quot;color_type&quot;:1,&quot;theme_color_indexes&quot;:[5,6,5,6,5,6]}"/>
</p:tagLst>
</file>

<file path=ppt/tags/tag199.xml><?xml version="1.0" encoding="utf-8"?>
<p:tagLst xmlns:p="http://schemas.openxmlformats.org/presentationml/2006/main">
  <p:tag name="KSO_WM_SLIDE_ID" val="custom20233282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3282"/>
  <p:tag name="KSO_WM_SLIDE_TYPE" val="text"/>
  <p:tag name="KSO_WM_SLIDE_SUBTYPE" val="diag"/>
  <p:tag name="KSO_WM_SLIDE_SIZE" val="373.85*286.509"/>
  <p:tag name="KSO_WM_SLIDE_POSITION" val="500.194*155.675"/>
  <p:tag name="KSO_WM_SLIDE_LAYOUT" val="a_d_l"/>
  <p:tag name="KSO_WM_SLIDE_LAYOUT_CNT" val="1_1_1"/>
  <p:tag name="KSO_WM_SPECIAL_SOURCE" val="bdnull"/>
  <p:tag name="KSO_WM_DIAGRAM_GROUP_CODE" val="l1-1"/>
  <p:tag name="KSO_WM_SLIDE_DIAGTYPE" va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34418_1*l_i*1_3"/>
  <p:tag name="KSO_WM_TEMPLATE_CATEGORY" val="diagram"/>
  <p:tag name="KSO_WM_TEMPLATE_INDEX" val="20234418"/>
  <p:tag name="KSO_WM_UNIT_LAYERLEVEL" val="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01.64999389648443,&quot;left&quot;:54.474960629921256,&quot;top&quot;:106.77504242183655,&quot;width&quot;:851.05015748031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3"/>
  <p:tag name="KSO_WM_UNIT_TEXT_FILL_TYPE" val="1"/>
  <p:tag name="KSO_WM_UNIT_USESOURCEFORMAT_APPLY"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1"/>
  <p:tag name="KSO_WM_UNIT_ID" val="diagram20234418_1*l_i*1_11"/>
  <p:tag name="KSO_WM_TEMPLATE_CATEGORY" val="diagram"/>
  <p:tag name="KSO_WM_TEMPLATE_INDEX" val="20234418"/>
  <p:tag name="KSO_WM_UNIT_LAYERLEVEL" val="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01.64999389648443,&quot;left&quot;:54.474960629921256,&quot;top&quot;:106.77504242183655,&quot;width&quot;:851.050157480315}"/>
  <p:tag name="KSO_WM_DIAGRAM_COLOR_MATCH_VALUE" val="{&quot;shape&quot;:{&quot;fill&quot;:{&quot;solid&quot;:{&quot;brightness&quot;:0.6499999761581421,&quot;colorType&quot;:1,&quot;foreColorIndex&quot;:13,&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5"/>
  <p:tag name="KSO_WM_UNIT_TEXT_FILL_FORE_SCHEMECOLOR_INDEX" val="13"/>
  <p:tag name="KSO_WM_UNIT_TEXT_FILL_TYPE" val="1"/>
  <p:tag name="KSO_WM_UNIT_USESOURCEFORMAT_APPLY"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0"/>
  <p:tag name="KSO_WM_UNIT_ID" val="diagram20234418_1*l_i*1_10"/>
  <p:tag name="KSO_WM_TEMPLATE_CATEGORY" val="diagram"/>
  <p:tag name="KSO_WM_TEMPLATE_INDEX" val="20234418"/>
  <p:tag name="KSO_WM_UNIT_LAYERLEVEL" val="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01.64999389648443,&quot;left&quot;:54.474960629921256,&quot;top&quot;:106.77504242183655,&quot;width&quot;:851.05015748031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3"/>
  <p:tag name="KSO_WM_UNIT_TEXT_FILL_TYPE" val="1"/>
  <p:tag name="KSO_WM_UNIT_USESOURCEFORMAT_APPLY"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4418_1*l_i*1_1"/>
  <p:tag name="KSO_WM_TEMPLATE_CATEGORY" val="diagram"/>
  <p:tag name="KSO_WM_TEMPLATE_INDEX" val="20234418"/>
  <p:tag name="KSO_WM_UNIT_LAYERLEVEL" val="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01.64999389648443,&quot;left&quot;:54.474960629921256,&quot;top&quot;:106.77504242183655,&quot;width&quot;:851.050157480315}"/>
  <p:tag name="KSO_WM_DIAGRAM_COLOR_MATCH_VALUE" val="{&quot;shape&quot;:{&quot;fill&quot;:{&quot;solid&quot;:{&quot;brightness&quot;:0.6000000238418579,&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6"/>
  <p:tag name="KSO_WM_UNIT_TEXT_FILL_FORE_SCHEMECOLOR_INDEX" val="13"/>
  <p:tag name="KSO_WM_UNIT_TEXT_FILL_TYPE" val="1"/>
  <p:tag name="KSO_WM_UNIT_USESOURCEFORMAT_APPLY"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4"/>
  <p:tag name="KSO_WM_UNIT_ID" val="diagram20234418_1*l_i*1_14"/>
  <p:tag name="KSO_WM_TEMPLATE_CATEGORY" val="diagram"/>
  <p:tag name="KSO_WM_TEMPLATE_INDEX" val="20234418"/>
  <p:tag name="KSO_WM_UNIT_LAYERLEVEL" val="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01.64999389648443,&quot;left&quot;:54.474960629921256,&quot;top&quot;:106.77504242183655,&quot;width&quot;:851.050157480315}"/>
  <p:tag name="KSO_WM_DIAGRAM_COLOR_MATCH_VALUE" val="{&quot;shape&quot;:{&quot;fill&quot;:{&quot;solid&quot;:{&quot;brightness&quot;:0.6000000238418579,&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6"/>
  <p:tag name="KSO_WM_UNIT_TEXT_FILL_FORE_SCHEMECOLOR_INDEX" val="13"/>
  <p:tag name="KSO_WM_UNIT_TEXT_FILL_TYPE" val="1"/>
  <p:tag name="KSO_WM_UNIT_USESOURCEFORMAT_APPLY"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3"/>
  <p:tag name="KSO_WM_UNIT_ID" val="diagram20234418_1*l_i*1_13"/>
  <p:tag name="KSO_WM_TEMPLATE_CATEGORY" val="diagram"/>
  <p:tag name="KSO_WM_TEMPLATE_INDEX" val="20234418"/>
  <p:tag name="KSO_WM_UNIT_LAYERLEVEL" val="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01.64999389648443,&quot;left&quot;:54.474960629921256,&quot;top&quot;:106.77504242183655,&quot;width&quot;:851.050157480315}"/>
  <p:tag name="KSO_WM_DIAGRAM_COLOR_MATCH_VALUE" val="{&quot;shape&quot;:{&quot;fill&quot;:{&quot;solid&quot;:{&quot;brightness&quot;:0.6000000238418579,&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6"/>
  <p:tag name="KSO_WM_UNIT_TEXT_FILL_FORE_SCHEMECOLOR_INDEX" val="13"/>
  <p:tag name="KSO_WM_UNIT_TEXT_FILL_TYPE" val="1"/>
  <p:tag name="KSO_WM_UNIT_USESOURCEFORMAT_APPLY"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6"/>
  <p:tag name="KSO_WM_UNIT_ID" val="diagram20234418_1*l_i*1_16"/>
  <p:tag name="KSO_WM_TEMPLATE_CATEGORY" val="diagram"/>
  <p:tag name="KSO_WM_TEMPLATE_INDEX" val="20234418"/>
  <p:tag name="KSO_WM_UNIT_LAYERLEVEL" val="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01.64999389648443,&quot;left&quot;:54.474960629921256,&quot;top&quot;:106.77504242183655,&quot;width&quot;:851.050157480315}"/>
  <p:tag name="KSO_WM_DIAGRAM_COLOR_MATCH_VALUE" val="{&quot;shape&quot;:{&quot;fill&quot;:{&quot;solid&quot;:{&quot;brightness&quot;:0.6000000238418579,&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6"/>
  <p:tag name="KSO_WM_UNIT_TEXT_FILL_FORE_SCHEMECOLOR_INDEX" val="13"/>
  <p:tag name="KSO_WM_UNIT_TEXT_FILL_TYPE" val="1"/>
  <p:tag name="KSO_WM_UNIT_USESOURCEFORMAT_APPLY"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9"/>
  <p:tag name="KSO_WM_UNIT_ID" val="diagram20234418_1*l_i*1_9"/>
  <p:tag name="KSO_WM_TEMPLATE_CATEGORY" val="diagram"/>
  <p:tag name="KSO_WM_TEMPLATE_INDEX" val="20234418"/>
  <p:tag name="KSO_WM_UNIT_LAYERLEVEL" val="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01.64999389648443,&quot;left&quot;:54.474960629921256,&quot;top&quot;:106.77504242183655,&quot;width&quot;:851.050157480315}"/>
  <p:tag name="KSO_WM_DIAGRAM_COLOR_MATCH_VALUE" val="{&quot;shape&quot;:{&quot;fill&quot;:{&quot;solid&quot;:{&quot;brightness&quot;:0.6000000238418579,&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6"/>
  <p:tag name="KSO_WM_UNIT_TEXT_FILL_FORE_SCHEMECOLOR_INDEX" val="13"/>
  <p:tag name="KSO_WM_UNIT_TEXT_FILL_TYPE" val="1"/>
  <p:tag name="KSO_WM_UNIT_USESOURCEFORMAT_APPLY"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5"/>
  <p:tag name="KSO_WM_UNIT_ID" val="diagram20234418_1*l_i*1_15"/>
  <p:tag name="KSO_WM_TEMPLATE_CATEGORY" val="diagram"/>
  <p:tag name="KSO_WM_TEMPLATE_INDEX" val="20234418"/>
  <p:tag name="KSO_WM_UNIT_LAYERLEVEL" val="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01.64999389648443,&quot;left&quot;:54.474960629921256,&quot;top&quot;:106.77504242183655,&quot;width&quot;:851.050157480315}"/>
  <p:tag name="KSO_WM_DIAGRAM_COLOR_MATCH_VALUE" val="{&quot;shape&quot;:{&quot;fill&quot;:{&quot;solid&quot;:{&quot;brightness&quot;:0.6000000238418579,&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6"/>
  <p:tag name="KSO_WM_UNIT_TEXT_FILL_FORE_SCHEMECOLOR_INDEX" val="13"/>
  <p:tag name="KSO_WM_UNIT_TEXT_FILL_TYPE" val="1"/>
  <p:tag name="KSO_WM_UNIT_USESOURCEFORMAT_APPLY"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4418_1*l_i*1_2"/>
  <p:tag name="KSO_WM_TEMPLATE_CATEGORY" val="diagram"/>
  <p:tag name="KSO_WM_TEMPLATE_INDEX" val="20234418"/>
  <p:tag name="KSO_WM_UNIT_LAYERLEVEL" val="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01.64999389648443,&quot;left&quot;:54.474960629921256,&quot;top&quot;:106.77504242183655,&quot;width&quot;:851.050157480315}"/>
  <p:tag name="KSO_WM_DIAGRAM_COLOR_MATCH_VALUE" val="{&quot;shape&quot;:{&quot;fill&quot;:{&quot;solid&quot;:{&quot;brightness&quot;:0.6499999761581421,&quot;colorType&quot;:1,&quot;foreColorIndex&quot;:13,&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5"/>
  <p:tag name="KSO_WM_UNIT_TEXT_FILL_FORE_SCHEMECOLOR_INDEX" val="13"/>
  <p:tag name="KSO_WM_UNIT_TEXT_FILL_TYPE" val="1"/>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234418_1*l_i*1_5"/>
  <p:tag name="KSO_WM_TEMPLATE_CATEGORY" val="diagram"/>
  <p:tag name="KSO_WM_TEMPLATE_INDEX" val="20234418"/>
  <p:tag name="KSO_WM_UNIT_LAYERLEVEL" val="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01.64999389648443,&quot;left&quot;:54.474960629921256,&quot;top&quot;:106.77504242183655,&quot;width&quot;:851.050157480315}"/>
  <p:tag name="KSO_WM_DIAGRAM_COLOR_MATCH_VALUE" val="{&quot;shape&quot;:{&quot;fill&quot;:{&quot;solid&quot;:{&quot;brightness&quot;:0.6499999761581421,&quot;colorType&quot;:1,&quot;foreColorIndex&quot;:13,&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5"/>
  <p:tag name="KSO_WM_UNIT_TEXT_FILL_FORE_SCHEMECOLOR_INDEX" val="13"/>
  <p:tag name="KSO_WM_UNIT_TEXT_FILL_TYPE" val="1"/>
  <p:tag name="KSO_WM_UNIT_USESOURCEFORMAT_APPLY"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6"/>
  <p:tag name="KSO_WM_UNIT_ID" val="diagram20234418_1*l_i*1_6"/>
  <p:tag name="KSO_WM_TEMPLATE_CATEGORY" val="diagram"/>
  <p:tag name="KSO_WM_TEMPLATE_INDEX" val="20234418"/>
  <p:tag name="KSO_WM_UNIT_LAYERLEVEL" val="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01.64999389648443,&quot;left&quot;:54.474960629921256,&quot;top&quot;:106.77504242183655,&quot;width&quot;:851.050157480315}"/>
  <p:tag name="KSO_WM_DIAGRAM_COLOR_MATCH_VALUE" val="{&quot;shape&quot;:{&quot;fill&quot;:{&quot;solid&quot;:{&quot;brightness&quot;:0.6499999761581421,&quot;colorType&quot;:1,&quot;foreColorIndex&quot;:13,&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5"/>
  <p:tag name="KSO_WM_UNIT_TEXT_FILL_FORE_SCHEMECOLOR_INDEX" val="13"/>
  <p:tag name="KSO_WM_UNIT_TEXT_FILL_TYPE" val="1"/>
  <p:tag name="KSO_WM_UNIT_USESOURCEFORMAT_APPLY"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8"/>
  <p:tag name="KSO_WM_UNIT_ID" val="diagram20234418_1*l_i*1_8"/>
  <p:tag name="KSO_WM_TEMPLATE_CATEGORY" val="diagram"/>
  <p:tag name="KSO_WM_TEMPLATE_INDEX" val="20234418"/>
  <p:tag name="KSO_WM_UNIT_LAYERLEVEL" val="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01.64999389648443,&quot;left&quot;:54.474960629921256,&quot;top&quot;:106.77504242183655,&quot;width&quot;:851.050157480315}"/>
  <p:tag name="KSO_WM_DIAGRAM_COLOR_MATCH_VALUE" val="{&quot;shape&quot;:{&quot;fill&quot;:{&quot;solid&quot;:{&quot;brightness&quot;:0.6499999761581421,&quot;colorType&quot;:1,&quot;foreColorIndex&quot;:13,&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5"/>
  <p:tag name="KSO_WM_UNIT_TEXT_FILL_FORE_SCHEMECOLOR_INDEX" val="13"/>
  <p:tag name="KSO_WM_UNIT_TEXT_FILL_TYPE" val="1"/>
  <p:tag name="KSO_WM_UNIT_USESOURCEFORMAT_APPLY"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34418_1*l_i*1_4"/>
  <p:tag name="KSO_WM_TEMPLATE_CATEGORY" val="diagram"/>
  <p:tag name="KSO_WM_TEMPLATE_INDEX" val="20234418"/>
  <p:tag name="KSO_WM_UNIT_LAYERLEVEL" val="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01.64999389648443,&quot;left&quot;:54.474960629921256,&quot;top&quot;:106.77504242183655,&quot;width&quot;:851.050157480315}"/>
  <p:tag name="KSO_WM_DIAGRAM_COLOR_MATCH_VALUE" val="{&quot;shape&quot;:{&quot;fill&quot;:{&quot;solid&quot;:{&quot;brightness&quot;:0.6499999761581421,&quot;colorType&quot;:1,&quot;foreColorIndex&quot;:13,&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5"/>
  <p:tag name="KSO_WM_UNIT_TEXT_FILL_FORE_SCHEMECOLOR_INDEX" val="13"/>
  <p:tag name="KSO_WM_UNIT_TEXT_FILL_TYPE" val="1"/>
  <p:tag name="KSO_WM_UNIT_USESOURCEFORMAT_APPLY" val="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2"/>
  <p:tag name="KSO_WM_UNIT_ID" val="diagram20234418_1*l_i*1_12"/>
  <p:tag name="KSO_WM_TEMPLATE_CATEGORY" val="diagram"/>
  <p:tag name="KSO_WM_TEMPLATE_INDEX" val="20234418"/>
  <p:tag name="KSO_WM_UNIT_LAYERLEVEL" val="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01.64999389648443,&quot;left&quot;:54.474960629921256,&quot;top&quot;:106.77504242183655,&quot;width&quot;:851.050157480315}"/>
  <p:tag name="KSO_WM_DIAGRAM_COLOR_MATCH_VALUE" val="{&quot;shape&quot;:{&quot;fill&quot;:{&quot;solid&quot;:{&quot;brightness&quot;:0.6499999761581421,&quot;colorType&quot;:1,&quot;foreColorIndex&quot;:13,&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5"/>
  <p:tag name="KSO_WM_UNIT_TEXT_FILL_FORE_SCHEMECOLOR_INDEX" val="13"/>
  <p:tag name="KSO_WM_UNIT_TEXT_FILL_TYPE" val="1"/>
  <p:tag name="KSO_WM_UNIT_USESOURCEFORMAT_APPLY"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7"/>
  <p:tag name="KSO_WM_UNIT_ID" val="diagram20234418_1*l_i*1_7"/>
  <p:tag name="KSO_WM_TEMPLATE_CATEGORY" val="diagram"/>
  <p:tag name="KSO_WM_TEMPLATE_INDEX" val="20234418"/>
  <p:tag name="KSO_WM_UNIT_LAYERLEVEL" val="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01.64999389648443,&quot;left&quot;:54.474960629921256,&quot;top&quot;:106.77504242183655,&quot;width&quot;:851.050157480315}"/>
  <p:tag name="KSO_WM_DIAGRAM_COLOR_MATCH_VALUE" val="{&quot;shape&quot;:{&quot;fill&quot;:{&quot;solid&quot;:{&quot;brightness&quot;:0.6499999761581421,&quot;colorType&quot;:1,&quot;foreColorIndex&quot;:13,&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5"/>
  <p:tag name="KSO_WM_UNIT_TEXT_FILL_FORE_SCHEMECOLOR_INDEX" val="13"/>
  <p:tag name="KSO_WM_UNIT_TEXT_FILL_TYPE" val="1"/>
  <p:tag name="KSO_WM_UNIT_USESOURCEFORMAT_APPLY" val="1"/>
</p:tagLst>
</file>

<file path=ppt/tags/tag21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4418_1*l_h_f*1_1_1"/>
  <p:tag name="KSO_WM_TEMPLATE_CATEGORY" val="diagram"/>
  <p:tag name="KSO_WM_TEMPLATE_INDEX" val="20234418"/>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401.64999389648443,&quot;left&quot;:54.474960629921256,&quot;top&quot;:106.77504242183655,&quot;width&quot;:851.0501574803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文字是您思想的提炼，请尽量言简意赅的阐述观点"/>
  <p:tag name="KSO_WM_UNIT_TEXT_FILL_FORE_SCHEMECOLOR_INDEX" val="1"/>
  <p:tag name="KSO_WM_UNIT_TEXT_FILL_TYPE" val="1"/>
  <p:tag name="KSO_WM_UNIT_TEXT_TYPE" val="1"/>
  <p:tag name="KSO_WM_UNIT_USESOURCEFORMAT_APPLY"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18_1*l_h_i*1_1_1"/>
  <p:tag name="KSO_WM_TEMPLATE_CATEGORY" val="diagram"/>
  <p:tag name="KSO_WM_TEMPLATE_INDEX" val="20234418"/>
  <p:tag name="KSO_WM_UNIT_LAYERLEVEL" val="1_1_1"/>
  <p:tag name="KSO_WM_TAG_VERSION" val="3.0"/>
  <p:tag name="KSO_WM_DIAGRAM_GROUP_CODE" val="l1-1"/>
  <p:tag name="KSO_WM_UNIT_SUBTYPE" val="d"/>
  <p:tag name="KSO_WM_UNIT_TYPE" val="l_h_i"/>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401.64999389648443,&quot;left&quot;:54.474960629921256,&quot;top&quot;:106.77504242183655,&quot;width&quot;:851.0501574803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 name="KSO_WM_UNIT_USESOURCEFORMAT_APPLY" val="1"/>
</p:tagLst>
</file>

<file path=ppt/tags/tag21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4418_1*l_h_f*1_2_1"/>
  <p:tag name="KSO_WM_TEMPLATE_CATEGORY" val="diagram"/>
  <p:tag name="KSO_WM_TEMPLATE_INDEX" val="20234418"/>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401.64999389648443,&quot;left&quot;:54.474960629921256,&quot;top&quot;:106.77504242183655,&quot;width&quot;:851.0501574803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文字是您思想的提炼，请尽量言简意赅的阐述观点"/>
  <p:tag name="KSO_WM_UNIT_TEXT_FILL_FORE_SCHEMECOLOR_INDEX" val="1"/>
  <p:tag name="KSO_WM_UNIT_TEXT_FILL_TYPE" val="1"/>
  <p:tag name="KSO_WM_UNIT_TEXT_TYPE" val="1"/>
  <p:tag name="KSO_WM_UNIT_USESOURCEFORMAT_APPLY"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18_1*l_h_i*1_2_1"/>
  <p:tag name="KSO_WM_TEMPLATE_CATEGORY" val="diagram"/>
  <p:tag name="KSO_WM_TEMPLATE_INDEX" val="20234418"/>
  <p:tag name="KSO_WM_UNIT_LAYERLEVEL" val="1_1_1"/>
  <p:tag name="KSO_WM_TAG_VERSION" val="3.0"/>
  <p:tag name="KSO_WM_DIAGRAM_GROUP_CODE" val="l1-1"/>
  <p:tag name="KSO_WM_UNIT_SUBTYPE" val="d"/>
  <p:tag name="KSO_WM_UNIT_TYPE" val="l_h_i"/>
  <p:tag name="KSO_WM_UNIT_INDEX" val="1_2_1"/>
  <p:tag name="KSO_WM_DIAGRAM_VERSION" val="3"/>
  <p:tag name="KSO_WM_DIAGRAM_COLOR_TRICK" val="1"/>
  <p:tag name="KSO_WM_DIAGRAM_COLOR_TEXT_CAN_REMOVE" val="n"/>
  <p:tag name="KSO_WM_DIAGRAM_MAX_ITEMCNT" val="6"/>
  <p:tag name="KSO_WM_DIAGRAM_MIN_ITEMCNT" val="2"/>
  <p:tag name="KSO_WM_DIAGRAM_VIRTUALLY_FRAME" val="{&quot;height&quot;:401.64999389648443,&quot;left&quot;:54.474960629921256,&quot;top&quot;:106.77504242183655,&quot;width&quot;:851.0501574803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300_2*l_h_a*1_2_1"/>
  <p:tag name="KSO_WM_TEMPLATE_CATEGORY" val="diagram"/>
  <p:tag name="KSO_WM_TEMPLATE_INDEX" val="20231300"/>
  <p:tag name="KSO_WM_UNIT_LAYERLEVEL" val="1_1_1"/>
  <p:tag name="KSO_WM_TAG_VERSION" val="3.0"/>
  <p:tag name="KSO_WM_DIAGRAM_GROUP_CODE" val="l1-1"/>
  <p:tag name="KSO_WM_DIAGRAM_VERSION" val="3"/>
  <p:tag name="KSO_WM_DIAGRAM_COLOR_TRICK" val="4"/>
  <p:tag name="KSO_WM_DIAGRAM_COLOR_TEXT_CAN_REMOVE" val="n"/>
  <p:tag name="KSO_WM_DIAGRAM_MAX_ITEMCNT" val="6"/>
  <p:tag name="KSO_WM_DIAGRAM_MIN_ITEMCNT" val="2"/>
  <p:tag name="KSO_WM_DIAGRAM_VIRTUALLY_FRAME" val="{&quot;height&quot;:410.8189500783501,&quot;left&quot;:175.59952755905505,&quot;top&quot;:115.18730602516553,&quot;width&quot;:606.825511811024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此处添加标题"/>
  <p:tag name="KSO_WM_UNIT_TEXT_FILL_FORE_SCHEMECOLOR_INDEX" val="1"/>
  <p:tag name="KSO_WM_UNIT_TEXT_FILL_TYPE" val="1"/>
  <p:tag name="KSO_WM_DIAGRAM_USE_COLOR_VALUE" val="{&quot;color_scheme&quot;:1,&quot;color_type&quot;:1,&quot;theme_color_indexes&quot;:[5,6,5,6,5,6]}"/>
</p:tagLst>
</file>

<file path=ppt/tags/tag221.xml><?xml version="1.0" encoding="utf-8"?>
<p:tagLst xmlns:p="http://schemas.openxmlformats.org/presentationml/2006/main">
  <p:tag name="KSO_WM_SLIDE_ID" val="diagram20234418_2"/>
  <p:tag name="KSO_WM_TEMPLATE_SUBCATEGORY" val="0"/>
  <p:tag name="KSO_WM_TEMPLATE_MASTER_TYPE" val="0"/>
  <p:tag name="KSO_WM_TEMPLATE_COLOR_TYPE" val="0"/>
  <p:tag name="KSO_WM_SLIDE_ITEM_CNT" val="4"/>
  <p:tag name="KSO_WM_SLIDE_INDEX" val="2"/>
  <p:tag name="KSO_WM_TAG_VERSION" val="3.0"/>
  <p:tag name="KSO_WM_BEAUTIFY_FLAG" val="#wm#"/>
  <p:tag name="KSO_WM_TEMPLATE_CATEGORY" val="diagram"/>
  <p:tag name="KSO_WM_TEMPLATE_INDEX" val="20234418"/>
  <p:tag name="KSO_WM_SLIDE_TYPE" val="text"/>
  <p:tag name="KSO_WM_SLIDE_SUBTYPE" val="diag"/>
  <p:tag name="KSO_WM_SLIDE_SIZE" val="850.05*324.15"/>
  <p:tag name="KSO_WM_SLIDE_POSITION" val="54.95*145.5"/>
  <p:tag name="KSO_WM_SLIDE_LAYOUT" val="a_l"/>
  <p:tag name="KSO_WM_SLIDE_LAYOUT_CNT" val="1_1"/>
  <p:tag name="KSO_WM_SPECIAL_SOURCE" val="bdnull"/>
  <p:tag name="KSO_WM_DIAGRAM_GROUP_CODE" val="l1-1"/>
  <p:tag name="KSO_WM_SLIDE_DIAGTYPE" val="l"/>
</p:tagLst>
</file>

<file path=ppt/tags/tag2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custom20231145_1*i*4"/>
  <p:tag name="KSO_WM_TEMPLATE_CATEGORY" val="custom"/>
  <p:tag name="KSO_WM_TEMPLATE_INDEX" val="20231145"/>
  <p:tag name="KSO_WM_UNIT_LAYERLEVEL" val="1"/>
  <p:tag name="KSO_WM_TAG_VERSION" val="3.0"/>
</p:tagLst>
</file>

<file path=ppt/tags/tag2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custom20231145_1*i*5"/>
  <p:tag name="KSO_WM_TEMPLATE_CATEGORY" val="custom"/>
  <p:tag name="KSO_WM_TEMPLATE_INDEX" val="20231145"/>
  <p:tag name="KSO_WM_UNIT_LAYERLEVEL" val="1"/>
  <p:tag name="KSO_WM_TAG_VERSION" val="3.0"/>
</p:tagLst>
</file>

<file path=ppt/tags/tag2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custom20231145_1*i*6"/>
  <p:tag name="KSO_WM_TEMPLATE_CATEGORY" val="custom"/>
  <p:tag name="KSO_WM_TEMPLATE_INDEX" val="20231145"/>
  <p:tag name="KSO_WM_UNIT_LAYERLEVEL" val="1"/>
  <p:tag name="KSO_WM_TAG_VERSION" val="3.0"/>
</p:tagLst>
</file>

<file path=ppt/tags/tag2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3"/>
  <p:tag name="KSO_WM_UNIT_ID" val="custom20231145_1*i*13"/>
  <p:tag name="KSO_WM_TEMPLATE_CATEGORY" val="custom"/>
  <p:tag name="KSO_WM_TEMPLATE_INDEX" val="20231145"/>
  <p:tag name="KSO_WM_UNIT_LAYERLEVEL" val="1"/>
  <p:tag name="KSO_WM_TAG_VERSION" val="3.0"/>
</p:tagLst>
</file>

<file path=ppt/tags/tag2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
  <p:tag name="KSO_WM_UNIT_ID" val="custom20231145_1*i*7"/>
  <p:tag name="KSO_WM_TEMPLATE_CATEGORY" val="custom"/>
  <p:tag name="KSO_WM_TEMPLATE_INDEX" val="20231145"/>
  <p:tag name="KSO_WM_UNIT_LAYERLEVEL" val="1"/>
  <p:tag name="KSO_WM_TAG_VERSION" val="3.0"/>
</p:tagLst>
</file>

<file path=ppt/tags/tag2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8"/>
  <p:tag name="KSO_WM_UNIT_ID" val="custom20231145_1*i*8"/>
  <p:tag name="KSO_WM_TEMPLATE_CATEGORY" val="custom"/>
  <p:tag name="KSO_WM_TEMPLATE_INDEX" val="20231145"/>
  <p:tag name="KSO_WM_UNIT_LAYERLEVEL" val="1"/>
  <p:tag name="KSO_WM_TAG_VERSION" val="3.0"/>
</p:tagLst>
</file>

<file path=ppt/tags/tag2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9"/>
  <p:tag name="KSO_WM_UNIT_ID" val="custom20231145_1*i*9"/>
  <p:tag name="KSO_WM_TEMPLATE_CATEGORY" val="custom"/>
  <p:tag name="KSO_WM_TEMPLATE_INDEX" val="20231145"/>
  <p:tag name="KSO_WM_UNIT_LAYERLEVEL" val="1"/>
  <p:tag name="KSO_WM_TAG_VERSION" val="3.0"/>
</p:tagLst>
</file>

<file path=ppt/tags/tag2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1"/>
  <p:tag name="KSO_WM_UNIT_ID" val="custom20231145_1*i*11"/>
  <p:tag name="KSO_WM_TEMPLATE_CATEGORY" val="custom"/>
  <p:tag name="KSO_WM_TEMPLATE_INDEX" val="20231145"/>
  <p:tag name="KSO_WM_UNIT_LAYERLEVEL" val="1"/>
  <p:tag name="KSO_WM_TAG_VERSION" val="3.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0"/>
  <p:tag name="KSO_WM_UNIT_ID" val="custom20231145_1*i*10"/>
  <p:tag name="KSO_WM_TEMPLATE_CATEGORY" val="custom"/>
  <p:tag name="KSO_WM_TEMPLATE_INDEX" val="20231145"/>
  <p:tag name="KSO_WM_UNIT_LAYERLEVEL" val="1"/>
  <p:tag name="KSO_WM_TAG_VERSION" val="3.0"/>
</p:tagLst>
</file>

<file path=ppt/tags/tag2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2"/>
  <p:tag name="KSO_WM_UNIT_ID" val="custom20231145_1*i*12"/>
  <p:tag name="KSO_WM_TEMPLATE_CATEGORY" val="custom"/>
  <p:tag name="KSO_WM_TEMPLATE_INDEX" val="20231145"/>
  <p:tag name="KSO_WM_UNIT_LAYERLEVEL" val="1"/>
  <p:tag name="KSO_WM_TAG_VERSION" val="3.0"/>
</p:tagLst>
</file>

<file path=ppt/tags/tag23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300_2*l_h_a*1_2_1"/>
  <p:tag name="KSO_WM_TEMPLATE_CATEGORY" val="diagram"/>
  <p:tag name="KSO_WM_TEMPLATE_INDEX" val="20231300"/>
  <p:tag name="KSO_WM_UNIT_LAYERLEVEL" val="1_1_1"/>
  <p:tag name="KSO_WM_TAG_VERSION" val="3.0"/>
  <p:tag name="KSO_WM_DIAGRAM_GROUP_CODE" val="l1-1"/>
  <p:tag name="KSO_WM_DIAGRAM_VERSION" val="3"/>
  <p:tag name="KSO_WM_DIAGRAM_COLOR_TRICK" val="4"/>
  <p:tag name="KSO_WM_DIAGRAM_COLOR_TEXT_CAN_REMOVE" val="n"/>
  <p:tag name="KSO_WM_DIAGRAM_MAX_ITEMCNT" val="6"/>
  <p:tag name="KSO_WM_DIAGRAM_MIN_ITEMCNT" val="2"/>
  <p:tag name="KSO_WM_DIAGRAM_VIRTUALLY_FRAME" val="{&quot;height&quot;:410.8189500783501,&quot;left&quot;:175.59952755905505,&quot;top&quot;:115.18730602516553,&quot;width&quot;:606.825511811024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此处添加标题"/>
  <p:tag name="KSO_WM_UNIT_TEXT_FILL_FORE_SCHEMECOLOR_INDEX" val="1"/>
  <p:tag name="KSO_WM_UNIT_TEXT_FILL_TYPE" val="1"/>
  <p:tag name="KSO_WM_DIAGRAM_USE_COLOR_VALUE" val="{&quot;color_scheme&quot;:1,&quot;color_type&quot;:1,&quot;theme_color_indexes&quot;:[5,6,5,6,5,6]}"/>
</p:tagLst>
</file>

<file path=ppt/tags/tag233.xml><?xml version="1.0" encoding="utf-8"?>
<p:tagLst xmlns:p="http://schemas.openxmlformats.org/presentationml/2006/main">
  <p:tag name="KSO_DOCER_TEMPLATE_OPEN_ONCE_MARK" val="1"/>
  <p:tag name="KSO_WPP_MARK_KEY" val="02dc1232-060f-4418-b16f-35944db283d7"/>
  <p:tag name="COMMONDATA" val="eyJoZGlkIjoiODViY2JkMjU3NGYzZTEwMzZmMGFkZWViYmNkYWU3NDIifQ=="/>
  <p:tag name="resource_record_key" val="{&quot;70&quot;:[3313558,3318323,3315795]}"/>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PECIAL_SOURCE" val="bdnull"/>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00_2*l_h_i*1_1_1"/>
  <p:tag name="KSO_WM_TEMPLATE_CATEGORY" val="diagram"/>
  <p:tag name="KSO_WM_TEMPLATE_INDEX" val="20231300"/>
  <p:tag name="KSO_WM_UNIT_LAYERLEVEL" val="1_1_1"/>
  <p:tag name="KSO_WM_TAG_VERSION" val="3.0"/>
  <p:tag name="KSO_WM_DIAGRAM_VERSION" val="3"/>
  <p:tag name="KSO_WM_DIAGRAM_COLOR_TRICK" val="4"/>
  <p:tag name="KSO_WM_DIAGRAM_COLOR_TEXT_CAN_REMOVE" val="n"/>
  <p:tag name="KSO_WM_DIAGRAM_MAX_ITEMCNT" val="6"/>
  <p:tag name="KSO_WM_DIAGRAM_MIN_ITEMCNT" val="2"/>
  <p:tag name="KSO_WM_DIAGRAM_VIRTUALLY_FRAME" val="{&quot;height&quot;:410.8189500783501,&quot;left&quot;:175.59952755905505,&quot;top&quot;:115.18730602516553,&quot;width&quot;:606.825511811024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00_2*l_h_i*1_2_1"/>
  <p:tag name="KSO_WM_TEMPLATE_CATEGORY" val="diagram"/>
  <p:tag name="KSO_WM_TEMPLATE_INDEX" val="20231300"/>
  <p:tag name="KSO_WM_UNIT_LAYERLEVEL" val="1_1_1"/>
  <p:tag name="KSO_WM_TAG_VERSION" val="3.0"/>
  <p:tag name="KSO_WM_DIAGRAM_VERSION" val="3"/>
  <p:tag name="KSO_WM_DIAGRAM_COLOR_TRICK" val="4"/>
  <p:tag name="KSO_WM_DIAGRAM_COLOR_TEXT_CAN_REMOVE" val="n"/>
  <p:tag name="KSO_WM_DIAGRAM_MAX_ITEMCNT" val="6"/>
  <p:tag name="KSO_WM_DIAGRAM_MIN_ITEMCNT" val="2"/>
  <p:tag name="KSO_WM_DIAGRAM_VIRTUALLY_FRAME" val="{&quot;height&quot;:410.8189500783501,&quot;left&quot;:175.59952755905505,&quot;top&quot;:115.18730602516553,&quot;width&quot;:606.8255118110241}"/>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300_2*l_h_i*1_3_1"/>
  <p:tag name="KSO_WM_TEMPLATE_CATEGORY" val="diagram"/>
  <p:tag name="KSO_WM_TEMPLATE_INDEX" val="20231300"/>
  <p:tag name="KSO_WM_UNIT_LAYERLEVEL" val="1_1_1"/>
  <p:tag name="KSO_WM_TAG_VERSION" val="3.0"/>
  <p:tag name="KSO_WM_DIAGRAM_VERSION" val="3"/>
  <p:tag name="KSO_WM_DIAGRAM_COLOR_TRICK" val="4"/>
  <p:tag name="KSO_WM_DIAGRAM_COLOR_TEXT_CAN_REMOVE" val="n"/>
  <p:tag name="KSO_WM_DIAGRAM_MAX_ITEMCNT" val="6"/>
  <p:tag name="KSO_WM_DIAGRAM_MIN_ITEMCNT" val="2"/>
  <p:tag name="KSO_WM_DIAGRAM_VIRTUALLY_FRAME" val="{&quot;height&quot;:410.8189500783501,&quot;left&quot;:175.59952755905505,&quot;top&quot;:115.18730602516553,&quot;width&quot;:606.8255118110241}"/>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7"/>
  <p:tag name="KSO_WM_UNIT_FILL_FORE_SCHEMECOLOR_INDEX_BRIGHTNESS" val="0"/>
  <p:tag name="KSO_WM_DIAGRAM_USE_COLOR_VALUE" val="{&quot;color_scheme&quot;:1,&quot;color_type&quot;:1,&quot;theme_color_indexes&quot;:[5,6,5,6,5,6]}"/>
</p:tagLst>
</file>

<file path=ppt/tags/tag6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0_2*l_h_f*1_1_1"/>
  <p:tag name="KSO_WM_TEMPLATE_CATEGORY" val="diagram"/>
  <p:tag name="KSO_WM_TEMPLATE_INDEX" val="20231300"/>
  <p:tag name="KSO_WM_UNIT_LAYERLEVEL" val="1_1_1"/>
  <p:tag name="KSO_WM_TAG_VERSION" val="3.0"/>
  <p:tag name="KSO_WM_UNIT_SUBTYPE" val="a"/>
  <p:tag name="KSO_WM_UNIT_VALUE" val="30"/>
  <p:tag name="KSO_WM_DIAGRAM_VERSION" val="3"/>
  <p:tag name="KSO_WM_DIAGRAM_COLOR_TRICK" val="4"/>
  <p:tag name="KSO_WM_DIAGRAM_COLOR_TEXT_CAN_REMOVE" val="n"/>
  <p:tag name="KSO_WM_DIAGRAM_MAX_ITEMCNT" val="6"/>
  <p:tag name="KSO_WM_DIAGRAM_MIN_ITEMCNT" val="2"/>
  <p:tag name="KSO_WM_DIAGRAM_VIRTUALLY_FRAME" val="{&quot;height&quot;:410.8189500783501,&quot;left&quot;:175.59952755905505,&quot;top&quot;:115.18730602516553,&quot;width&quot;:606.825511811024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简明扼要地阐述您。根据需要可酌情增减"/>
  <p:tag name="KSO_WM_UNIT_TEXT_FILL_FORE_SCHEMECOLOR_INDEX" val="1"/>
  <p:tag name="KSO_WM_UNIT_TEXT_FILL_TYPE" val="1"/>
  <p:tag name="KSO_WM_DIAGRAM_USE_COLOR_VALUE" val="{&quot;color_scheme&quot;:1,&quot;color_type&quot;:1,&quot;theme_color_indexes&quot;:[5,6,5,6,5,6]}"/>
</p:tagLst>
</file>

<file path=ppt/tags/tag6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0_2*l_h_f*1_2_1"/>
  <p:tag name="KSO_WM_TEMPLATE_CATEGORY" val="diagram"/>
  <p:tag name="KSO_WM_TEMPLATE_INDEX" val="20231300"/>
  <p:tag name="KSO_WM_UNIT_LAYERLEVEL" val="1_1_1"/>
  <p:tag name="KSO_WM_TAG_VERSION" val="3.0"/>
  <p:tag name="KSO_WM_UNIT_SUBTYPE" val="a"/>
  <p:tag name="KSO_WM_UNIT_VALUE" val="30"/>
  <p:tag name="KSO_WM_DIAGRAM_VERSION" val="3"/>
  <p:tag name="KSO_WM_DIAGRAM_COLOR_TRICK" val="4"/>
  <p:tag name="KSO_WM_DIAGRAM_COLOR_TEXT_CAN_REMOVE" val="n"/>
  <p:tag name="KSO_WM_DIAGRAM_MAX_ITEMCNT" val="6"/>
  <p:tag name="KSO_WM_DIAGRAM_MIN_ITEMCNT" val="2"/>
  <p:tag name="KSO_WM_DIAGRAM_VIRTUALLY_FRAME" val="{&quot;height&quot;:410.8189500783501,&quot;left&quot;:175.59952755905505,&quot;top&quot;:115.18730602516553,&quot;width&quot;:606.825511811024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内容，简明扼要地阐述您。根据需要可酌情增减"/>
  <p:tag name="KSO_WM_UNIT_TEXT_FILL_FORE_SCHEMECOLOR_INDEX" val="1"/>
  <p:tag name="KSO_WM_UNIT_TEXT_FILL_TYPE" val="1"/>
  <p:tag name="KSO_WM_DIAGRAM_USE_COLOR_VALUE" val="{&quot;color_scheme&quot;:1,&quot;color_type&quot;:1,&quot;theme_color_indexes&quot;:[5,6,5,6,5,6]}"/>
</p:tagLst>
</file>

<file path=ppt/tags/tag6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00_2*l_h_f*1_3_1"/>
  <p:tag name="KSO_WM_TEMPLATE_CATEGORY" val="diagram"/>
  <p:tag name="KSO_WM_TEMPLATE_INDEX" val="20231300"/>
  <p:tag name="KSO_WM_UNIT_LAYERLEVEL" val="1_1_1"/>
  <p:tag name="KSO_WM_TAG_VERSION" val="3.0"/>
  <p:tag name="KSO_WM_UNIT_SUBTYPE" val="a"/>
  <p:tag name="KSO_WM_UNIT_VALUE" val="30"/>
  <p:tag name="KSO_WM_DIAGRAM_VERSION" val="3"/>
  <p:tag name="KSO_WM_DIAGRAM_COLOR_TRICK" val="4"/>
  <p:tag name="KSO_WM_DIAGRAM_COLOR_TEXT_CAN_REMOVE" val="n"/>
  <p:tag name="KSO_WM_DIAGRAM_MAX_ITEMCNT" val="6"/>
  <p:tag name="KSO_WM_DIAGRAM_MIN_ITEMCNT" val="2"/>
  <p:tag name="KSO_WM_DIAGRAM_VIRTUALLY_FRAME" val="{&quot;height&quot;:410.8189500783501,&quot;left&quot;:175.59952755905505,&quot;top&quot;:115.18730602516553,&quot;width&quot;:606.825511811024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简明扼要地阐述您。根据需要可酌情增减"/>
  <p:tag name="KSO_WM_UNIT_TEXT_FILL_FORE_SCHEMECOLOR_INDEX" val="1"/>
  <p:tag name="KSO_WM_UNIT_TEXT_FILL_TYPE" val="1"/>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300_2*l_h_a*1_1_1"/>
  <p:tag name="KSO_WM_TEMPLATE_CATEGORY" val="diagram"/>
  <p:tag name="KSO_WM_TEMPLATE_INDEX" val="20231300"/>
  <p:tag name="KSO_WM_UNIT_LAYERLEVEL" val="1_1_1"/>
  <p:tag name="KSO_WM_TAG_VERSION" val="3.0"/>
  <p:tag name="KSO_WM_DIAGRAM_GROUP_CODE" val="l1-1"/>
  <p:tag name="KSO_WM_DIAGRAM_VERSION" val="3"/>
  <p:tag name="KSO_WM_DIAGRAM_COLOR_TRICK" val="4"/>
  <p:tag name="KSO_WM_DIAGRAM_COLOR_TEXT_CAN_REMOVE" val="n"/>
  <p:tag name="KSO_WM_DIAGRAM_MAX_ITEMCNT" val="6"/>
  <p:tag name="KSO_WM_DIAGRAM_MIN_ITEMCNT" val="2"/>
  <p:tag name="KSO_WM_DIAGRAM_VIRTUALLY_FRAME" val="{&quot;height&quot;:410.8189500783501,&quot;left&quot;:175.59952755905505,&quot;top&quot;:115.18730602516553,&quot;width&quot;:606.825511811024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此处添加标题"/>
  <p:tag name="KSO_WM_UNIT_TEXT_FILL_FORE_SCHEMECOLOR_INDEX" val="1"/>
  <p:tag name="KSO_WM_UNIT_TEXT_FILL_TYPE" val="1"/>
  <p:tag name="KSO_WM_DIAGRAM_USE_COLOR_VALUE" val="{&quot;color_scheme&quot;:1,&quot;color_type&quot;:1,&quot;theme_color_indexes&quot;:[5,6,5,6,5,6]}"/>
</p:tagLst>
</file>

<file path=ppt/tags/tag7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300_2*l_h_a*1_2_1"/>
  <p:tag name="KSO_WM_TEMPLATE_CATEGORY" val="diagram"/>
  <p:tag name="KSO_WM_TEMPLATE_INDEX" val="20231300"/>
  <p:tag name="KSO_WM_UNIT_LAYERLEVEL" val="1_1_1"/>
  <p:tag name="KSO_WM_TAG_VERSION" val="3.0"/>
  <p:tag name="KSO_WM_DIAGRAM_GROUP_CODE" val="l1-1"/>
  <p:tag name="KSO_WM_DIAGRAM_VERSION" val="3"/>
  <p:tag name="KSO_WM_DIAGRAM_COLOR_TRICK" val="4"/>
  <p:tag name="KSO_WM_DIAGRAM_COLOR_TEXT_CAN_REMOVE" val="n"/>
  <p:tag name="KSO_WM_DIAGRAM_MAX_ITEMCNT" val="6"/>
  <p:tag name="KSO_WM_DIAGRAM_MIN_ITEMCNT" val="2"/>
  <p:tag name="KSO_WM_DIAGRAM_VIRTUALLY_FRAME" val="{&quot;height&quot;:410.8189500783501,&quot;left&quot;:175.59952755905505,&quot;top&quot;:115.18730602516553,&quot;width&quot;:606.825511811024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此处添加标题"/>
  <p:tag name="KSO_WM_UNIT_TEXT_FILL_FORE_SCHEMECOLOR_INDEX" val="1"/>
  <p:tag name="KSO_WM_UNIT_TEXT_FILL_TYPE" val="1"/>
  <p:tag name="KSO_WM_DIAGRAM_USE_COLOR_VALUE" val="{&quot;color_scheme&quot;:1,&quot;color_type&quot;:1,&quot;theme_color_indexes&quot;:[5,6,5,6,5,6]}"/>
</p:tagLst>
</file>

<file path=ppt/tags/tag7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300_2*l_h_a*1_3_1"/>
  <p:tag name="KSO_WM_TEMPLATE_CATEGORY" val="diagram"/>
  <p:tag name="KSO_WM_TEMPLATE_INDEX" val="20231300"/>
  <p:tag name="KSO_WM_UNIT_LAYERLEVEL" val="1_1_1"/>
  <p:tag name="KSO_WM_TAG_VERSION" val="3.0"/>
  <p:tag name="KSO_WM_DIAGRAM_GROUP_CODE" val="l1-1"/>
  <p:tag name="KSO_WM_DIAGRAM_VERSION" val="3"/>
  <p:tag name="KSO_WM_DIAGRAM_COLOR_TRICK" val="4"/>
  <p:tag name="KSO_WM_DIAGRAM_COLOR_TEXT_CAN_REMOVE" val="n"/>
  <p:tag name="KSO_WM_DIAGRAM_MAX_ITEMCNT" val="6"/>
  <p:tag name="KSO_WM_DIAGRAM_MIN_ITEMCNT" val="2"/>
  <p:tag name="KSO_WM_DIAGRAM_VIRTUALLY_FRAME" val="{&quot;height&quot;:410.8189500783501,&quot;left&quot;:175.59952755905505,&quot;top&quot;:115.18730602516553,&quot;width&quot;:606.825511811024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此处添加标题"/>
  <p:tag name="KSO_WM_UNIT_TEXT_FILL_FORE_SCHEMECOLOR_INDEX" val="1"/>
  <p:tag name="KSO_WM_UNIT_TEXT_FILL_TYPE" val="1"/>
  <p:tag name="KSO_WM_DIAGRAM_USE_COLOR_VALUE" val="{&quot;color_scheme&quot;:1,&quot;color_type&quot;:1,&quot;theme_color_indexes&quot;:[5,6,5,6,5,6]}"/>
</p:tagLst>
</file>

<file path=ppt/tags/tag73.xml><?xml version="1.0" encoding="utf-8"?>
<p:tagLst xmlns:p="http://schemas.openxmlformats.org/presentationml/2006/main">
  <p:tag name="KSO_WM_UNIT_VALUE" val="115*116"/>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31300_2*l_h_x*1_3_1"/>
  <p:tag name="KSO_WM_TEMPLATE_CATEGORY" val="diagram"/>
  <p:tag name="KSO_WM_TEMPLATE_INDEX" val="20231300"/>
  <p:tag name="KSO_WM_UNIT_LAYERLEVEL" val="1_1_1"/>
  <p:tag name="KSO_WM_TAG_VERSION" val="3.0"/>
  <p:tag name="KSO_WM_DIAGRAM_VERSION" val="3"/>
  <p:tag name="KSO_WM_DIAGRAM_COLOR_TRICK" val="4"/>
  <p:tag name="KSO_WM_DIAGRAM_COLOR_TEXT_CAN_REMOVE" val="n"/>
  <p:tag name="KSO_WM_DIAGRAM_MAX_ITEMCNT" val="6"/>
  <p:tag name="KSO_WM_DIAGRAM_MIN_ITEMCNT" val="2"/>
  <p:tag name="KSO_WM_DIAGRAM_VIRTUALLY_FRAME" val="{&quot;height&quot;:410.8189500783501,&quot;left&quot;:175.59952755905505,&quot;top&quot;:115.18730602516553,&quot;width&quot;:606.8255118110241}"/>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74.xml><?xml version="1.0" encoding="utf-8"?>
<p:tagLst xmlns:p="http://schemas.openxmlformats.org/presentationml/2006/main">
  <p:tag name="KSO_WM_UNIT_VALUE" val="121*122"/>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1300_2*l_h_x*1_1_1"/>
  <p:tag name="KSO_WM_TEMPLATE_CATEGORY" val="diagram"/>
  <p:tag name="KSO_WM_TEMPLATE_INDEX" val="20231300"/>
  <p:tag name="KSO_WM_UNIT_LAYERLEVEL" val="1_1_1"/>
  <p:tag name="KSO_WM_TAG_VERSION" val="3.0"/>
  <p:tag name="KSO_WM_DIAGRAM_VERSION" val="3"/>
  <p:tag name="KSO_WM_DIAGRAM_COLOR_TRICK" val="4"/>
  <p:tag name="KSO_WM_DIAGRAM_COLOR_TEXT_CAN_REMOVE" val="n"/>
  <p:tag name="KSO_WM_DIAGRAM_MAX_ITEMCNT" val="6"/>
  <p:tag name="KSO_WM_DIAGRAM_MIN_ITEMCNT" val="2"/>
  <p:tag name="KSO_WM_DIAGRAM_VIRTUALLY_FRAME" val="{&quot;height&quot;:410.8189500783501,&quot;left&quot;:175.59952755905505,&quot;top&quot;:115.18730602516553,&quot;width&quot;:606.8255118110241}"/>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75.xml><?xml version="1.0" encoding="utf-8"?>
<p:tagLst xmlns:p="http://schemas.openxmlformats.org/presentationml/2006/main">
  <p:tag name="KSO_WM_UNIT_VALUE" val="103*88"/>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1300_2*l_h_x*1_2_1"/>
  <p:tag name="KSO_WM_TEMPLATE_CATEGORY" val="diagram"/>
  <p:tag name="KSO_WM_TEMPLATE_INDEX" val="20231300"/>
  <p:tag name="KSO_WM_UNIT_LAYERLEVEL" val="1_1_1"/>
  <p:tag name="KSO_WM_TAG_VERSION" val="3.0"/>
  <p:tag name="KSO_WM_DIAGRAM_VERSION" val="3"/>
  <p:tag name="KSO_WM_DIAGRAM_COLOR_TRICK" val="4"/>
  <p:tag name="KSO_WM_DIAGRAM_COLOR_TEXT_CAN_REMOVE" val="n"/>
  <p:tag name="KSO_WM_DIAGRAM_MAX_ITEMCNT" val="6"/>
  <p:tag name="KSO_WM_DIAGRAM_MIN_ITEMCNT" val="2"/>
  <p:tag name="KSO_WM_DIAGRAM_VIRTUALLY_FRAME" val="{&quot;height&quot;:410.8189500783501,&quot;left&quot;:175.59952755905505,&quot;top&quot;:115.18730602516553,&quot;width&quot;:606.8255118110241}"/>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76.xml><?xml version="1.0" encoding="utf-8"?>
<p:tagLst xmlns:p="http://schemas.openxmlformats.org/presentationml/2006/main">
  <p:tag name="KSO_WM_BEAUTIFY_FLAG" val=""/>
  <p:tag name="KSO_WM_DIAGRAM_VIRTUALLY_FRAME" val="{&quot;height&quot;:182.55,&quot;left&quot;:3.65,&quot;top&quot;:226.3,&quot;width&quot;:927.15}"/>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5_1*i*5"/>
  <p:tag name="KSO_WM_TEMPLATE_CATEGORY" val="custom"/>
  <p:tag name="KSO_WM_TEMPLATE_INDEX" val="20235215"/>
  <p:tag name="KSO_WM_UNIT_LAYERLEVEL" val="1"/>
  <p:tag name="KSO_WM_TAG_VERSION" val="3.0"/>
  <p:tag name="KSO_WM_BEAUTIFY_FLAG" val="#wm#"/>
  <p:tag name="KSO_WM_UNIT_TYPE" val="i"/>
  <p:tag name="KSO_WM_UNIT_INDEX" val="5"/>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5_1*f*1"/>
  <p:tag name="KSO_WM_TEMPLATE_CATEGORY" val="custom"/>
  <p:tag name="KSO_WM_TEMPLATE_INDEX" val="20235215"/>
  <p:tag name="KSO_WM_UNIT_LAYERLEVEL" val="1"/>
  <p:tag name="KSO_WM_TAG_VERSION" val="3.0"/>
  <p:tag name="KSO_WM_BEAUTIFY_FLAG" val="#wm#"/>
  <p:tag name="KSO_WM_UNIT_SUBTYPE" val="a"/>
  <p:tag name="KSO_WM_UNIT_TEXT_LAYER_COUNT" val="1"/>
  <p:tag name="KSO_WM_UNIT_NOCLEAR" val="0"/>
  <p:tag name="KSO_WM_UNIT_VALUE" val="42"/>
  <p:tag name="KSO_WM_UNIT_TYPE" val="f"/>
  <p:tag name="KSO_WM_UNIT_INDEX" val="1"/>
  <p:tag name="KSO_WM_UNIT_PRESET_TEXT" val="PPT不仅是信息的载体，更是创意与灵感的火花碰撞，是一场视觉盛宴。"/>
  <p:tag name="KSO_WM_UNIT_TEXT_TYPE"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1"/>
  <p:tag name="KSO_WM_TEMPLATE_CATEGORY" val="custom"/>
  <p:tag name="KSO_WM_TEMPLATE_INDEX" val="20238441"/>
  <p:tag name="KSO_WM_UNIT_LAYERLEVEL" val="1"/>
  <p:tag name="KSO_WM_TAG_VERSION" val="3.0"/>
  <p:tag name="KSO_WM_BEAUTIFY_FLAG" val="#wm#"/>
  <p:tag name="KSO_WM_UNIT_TYPE" val="i"/>
  <p:tag name="KSO_WM_UNIT_INDEX"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2"/>
  <p:tag name="KSO_WM_TEMPLATE_CATEGORY" val="custom"/>
  <p:tag name="KSO_WM_TEMPLATE_INDEX" val="20238441"/>
  <p:tag name="KSO_WM_UNIT_LAYERLEVEL" val="1"/>
  <p:tag name="KSO_WM_TAG_VERSION" val="3.0"/>
  <p:tag name="KSO_WM_BEAUTIFY_FLAG" val="#wm#"/>
  <p:tag name="KSO_WM_UNIT_TYPE" val="i"/>
  <p:tag name="KSO_WM_UNIT_INDEX"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1"/>
  <p:tag name="KSO_WM_TEMPLATE_CATEGORY" val="custom"/>
  <p:tag name="KSO_WM_TEMPLATE_INDEX" val="20235212"/>
  <p:tag name="KSO_WM_UNIT_LAYERLEVEL" val="1"/>
  <p:tag name="KSO_WM_TAG_VERSION" val="3.0"/>
  <p:tag name="KSO_WM_BEAUTIFY_FLAG" val="#wm#"/>
  <p:tag name="KSO_WM_UNIT_TYPE" val="i"/>
  <p:tag name="KSO_WM_UNIT_INDEX"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2"/>
  <p:tag name="KSO_WM_TEMPLATE_CATEGORY" val="custom"/>
  <p:tag name="KSO_WM_TEMPLATE_INDEX" val="20235212"/>
  <p:tag name="KSO_WM_UNIT_LAYERLEVEL" val="1"/>
  <p:tag name="KSO_WM_TAG_VERSION" val="3.0"/>
  <p:tag name="KSO_WM_BEAUTIFY_FLAG" val="#wm#"/>
  <p:tag name="KSO_WM_UNIT_TYPE" val="i"/>
  <p:tag name="KSO_WM_UNIT_INDEX"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3"/>
  <p:tag name="KSO_WM_TEMPLATE_CATEGORY" val="custom"/>
  <p:tag name="KSO_WM_TEMPLATE_INDEX" val="20235212"/>
  <p:tag name="KSO_WM_UNIT_LAYERLEVEL" val="1"/>
  <p:tag name="KSO_WM_TAG_VERSION" val="3.0"/>
  <p:tag name="KSO_WM_BEAUTIFY_FLAG" val="#wm#"/>
  <p:tag name="KSO_WM_UNIT_TYPE" val="i"/>
  <p:tag name="KSO_WM_UNIT_INDEX" val="3"/>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4"/>
  <p:tag name="KSO_WM_TEMPLATE_CATEGORY" val="custom"/>
  <p:tag name="KSO_WM_TEMPLATE_INDEX" val="20235212"/>
  <p:tag name="KSO_WM_UNIT_LAYERLEVEL" val="1"/>
  <p:tag name="KSO_WM_TAG_VERSION" val="3.0"/>
  <p:tag name="KSO_WM_BEAUTIFY_FLAG" val="#wm#"/>
  <p:tag name="KSO_WM_UNIT_TYPE" val="i"/>
  <p:tag name="KSO_WM_UNIT_INDEX" val="4"/>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5"/>
  <p:tag name="KSO_WM_TEMPLATE_CATEGORY" val="custom"/>
  <p:tag name="KSO_WM_TEMPLATE_INDEX" val="20235212"/>
  <p:tag name="KSO_WM_UNIT_LAYERLEVEL" val="1"/>
  <p:tag name="KSO_WM_TAG_VERSION" val="3.0"/>
  <p:tag name="KSO_WM_BEAUTIFY_FLAG" val="#wm#"/>
  <p:tag name="KSO_WM_UNIT_TYPE" val="i"/>
  <p:tag name="KSO_WM_UNIT_INDEX" val="5"/>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6"/>
  <p:tag name="KSO_WM_TEMPLATE_CATEGORY" val="custom"/>
  <p:tag name="KSO_WM_TEMPLATE_INDEX" val="20235212"/>
  <p:tag name="KSO_WM_UNIT_LAYERLEVEL" val="1"/>
  <p:tag name="KSO_WM_TAG_VERSION" val="3.0"/>
  <p:tag name="KSO_WM_BEAUTIFY_FLAG" val="#wm#"/>
  <p:tag name="KSO_WM_UNIT_TYPE" val="i"/>
  <p:tag name="KSO_WM_UNIT_INDEX" val="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7"/>
  <p:tag name="KSO_WM_TEMPLATE_CATEGORY" val="custom"/>
  <p:tag name="KSO_WM_TEMPLATE_INDEX" val="20235212"/>
  <p:tag name="KSO_WM_UNIT_LAYERLEVEL" val="1"/>
  <p:tag name="KSO_WM_TAG_VERSION" val="3.0"/>
  <p:tag name="KSO_WM_BEAUTIFY_FLAG" val="#wm#"/>
  <p:tag name="KSO_WM_UNIT_TYPE" val="i"/>
  <p:tag name="KSO_WM_UNIT_INDEX" val="7"/>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8"/>
  <p:tag name="KSO_WM_TEMPLATE_CATEGORY" val="custom"/>
  <p:tag name="KSO_WM_TEMPLATE_INDEX" val="20235212"/>
  <p:tag name="KSO_WM_UNIT_LAYERLEVEL" val="1"/>
  <p:tag name="KSO_WM_TAG_VERSION" val="3.0"/>
  <p:tag name="KSO_WM_BEAUTIFY_FLAG" val="#wm#"/>
  <p:tag name="KSO_WM_UNIT_TYPE" val="i"/>
  <p:tag name="KSO_WM_UNIT_INDEX" val="8"/>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f*1"/>
  <p:tag name="KSO_WM_TEMPLATE_CATEGORY" val="custom"/>
  <p:tag name="KSO_WM_TEMPLATE_INDEX" val="20235212"/>
  <p:tag name="KSO_WM_UNIT_LAYERLEVEL" val="1"/>
  <p:tag name="KSO_WM_TAG_VERSION" val="3.0"/>
  <p:tag name="KSO_WM_UNIT_SUBTYPE" val="a"/>
  <p:tag name="KSO_WM_UNIT_NOCLEAR" val="0"/>
  <p:tag name="KSO_WM_UNIT_VALUE" val="36"/>
  <p:tag name="KSO_WM_UNIT_TYPE" val="f"/>
  <p:tag name="KSO_WM_UNIT_INDEX" val="1"/>
  <p:tag name="KSO_WM_DIAGRAM_VERSION" val="3"/>
  <p:tag name="KSO_WM_DIAGRAM_COLOR_TRICK" val="1"/>
  <p:tag name="KSO_WM_DIAGRAM_COLOR_TEXT_CAN_REMOVE" val="n"/>
  <p:tag name="KSO_WM_DIAGRAM_MAX_ITEMCNT" val="4"/>
  <p:tag name="KSO_WM_DIAGRAM_MIN_ITEMCNT" val="1"/>
  <p:tag name="KSO_WM_DIAGRAM_VIRTUALLY_FRAME" val="{&quot;height&quot;:335.95001220703125,&quot;left&quot;:60.61255768062565,&quot;top&quot;:141.03208051065758,&quot;width&quot;:343.7749633789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ID" val="custom20235212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TAG_VERSION" val="3.0"/>
  <p:tag name="KSO_WM_BEAUTIFY_FLAG" val="#wm#"/>
  <p:tag name="KSO_WM_TEMPLATE_CATEGORY" val="custom"/>
  <p:tag name="KSO_WM_TEMPLATE_INDEX" val="20235212"/>
  <p:tag name="KSO_WM_SLIDE_LAYOUT" val="a_f"/>
  <p:tag name="KSO_WM_SLIDE_LAYOUT_CNT" val="1_1"/>
  <p:tag name="KSO_WM_TEMPLATE_THUMBS_INDEX" val="1、4、7、12、13、14、15、16、17、18、20、24、25、28、33、36、40、43、44"/>
  <p:tag name="KSO_WM_SLIDE_SIZE" val="960*539"/>
  <p:tag name="KSO_WM_SLIDE_POSITION" val="0*0"/>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0921_2*l_h_i*1_1_2"/>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33.6500787401577,&quot;left&quot;:36.875084843673086,&quot;top&quot;:162.22496062992124,&quot;width&quot;:858.8168836602639}"/>
  <p:tag name="KSO_WM_DIAGRAM_COLOR_MATCH_VALUE" val="{&quot;shape&quot;:{&quot;fill&quot;:{&quot;type&quot;:0},&quot;glow&quot;:{&quot;colorType&quot;:0},&quot;line&quot;:{&quot;type&quot;:0},&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SHADOW_SCHEMECOLOR_INDEX" val="5"/>
  <p:tag name="KSO_WM_UNIT_USESOURCEFORMAT_APPLY"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0921_2*l_h_i*1_1_3"/>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33.6500787401577,&quot;left&quot;:36.875084843673086,&quot;top&quot;:162.22496062992124,&quot;width&quot;:858.8168836602639}"/>
  <p:tag name="KSO_WM_DIAGRAM_COLOR_MATCH_VALUE" val="{&quot;shape&quot;:{&quot;fill&quot;:{&quot;solid&quot;:{&quot;brightness&quot;:0,&quot;colorType&quot;:2,&quot;rgb&quot;:&quot;#ffffff&quot;,&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LAYER_COUNT" val="1"/>
  <p:tag name="KSO_WM_UNIT_NOCLEAR" val="0"/>
  <p:tag name="KSO_WM_DIAGRAM_VERSION" val="3"/>
  <p:tag name="KSO_WM_DIAGRAM_COLOR_TRICK" val="1"/>
  <p:tag name="KSO_WM_DIAGRAM_COLOR_TEXT_CAN_REMOVE" val="n"/>
  <p:tag name="KSO_WM_UNIT_USESOURCEFORMAT_APPLY"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30921_2*l_h_i*1_1_5"/>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33.6500787401577,&quot;left&quot;:36.875084843673086,&quot;top&quot;:162.22496062992124,&quot;width&quot;:858.8168836602639}"/>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2"/>
  <p:tag name="KSO_WM_UNIT_TEXT_FILL_TYPE" val="1"/>
  <p:tag name="KSO_WM_UNIT_USESOURCEFORMAT_APPLY" val="1"/>
</p:tagLst>
</file>

<file path=ppt/tags/tag9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0921_2*l_h_f*1_1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333.6500787401577,&quot;left&quot;:36.875084843673086,&quot;top&quot;:162.22496062992124,&quot;width&quot;:858.816883660263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VALUE" val="126"/>
  <p:tag name="KSO_WM_DIAGRAM_VERSION" val="3"/>
  <p:tag name="KSO_WM_DIAGRAM_COLOR_TRICK" val="1"/>
  <p:tag name="KSO_WM_DIAGRAM_COLOR_TEXT_CAN_REMOVE" val="n"/>
  <p:tag name="KSO_WM_UNIT_PRESET_TEXT" val="单击此处输入您的项正文，文字是您思想的提炼，请尽量言简意赅的阐述观点。单击此处输入(您的)智能图形项正文，文字是您思想的提炼，请尽量言简意赅的阐述观点。单击此处添加正文，文字是您思想的提炼。"/>
  <p:tag name="KSO_WM_UNIT_TEXT_FILL_FORE_SCHEMECOLOR_INDEX" val="1"/>
  <p:tag name="KSO_WM_UNIT_TEXT_FILL_TYPE" val="1"/>
  <p:tag name="KSO_WM_UNIT_USESOURCEFORMAT_APPLY"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0921_2*l_h_i*1_1_1"/>
  <p:tag name="KSO_WM_TEMPLATE_CATEGORY" val="diagram"/>
  <p:tag name="KSO_WM_TEMPLATE_INDEX" val="20230921"/>
  <p:tag name="KSO_WM_UNIT_LAYERLEVEL" val="1_1_1"/>
  <p:tag name="KSO_WM_TAG_VERSION" val="3.0"/>
  <p:tag name="KSO_WM_UNIT_SUBTYPE" val="d"/>
  <p:tag name="KSO_WM_DIAGRAM_MAX_ITEMCNT" val="6"/>
  <p:tag name="KSO_WM_DIAGRAM_MIN_ITEMCNT" val="2"/>
  <p:tag name="KSO_WM_DIAGRAM_VIRTUALLY_FRAME" val="{&quot;height&quot;:333.6500787401577,&quot;left&quot;:36.875084843673086,&quot;top&quot;:162.22496062992124,&quot;width&quot;:858.8168836602639}"/>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1"/>
  <p:tag name="KSO_WM_UNIT_TEXT_FILL_TYPE" val="1"/>
  <p:tag name="KSO_WM_UNIT_SHADOW_SCHEMECOLOR_INDEX" val="5"/>
  <p:tag name="KSO_WM_UNIT_USESOURCEFORMAT_APPLY"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30921_2*l_h_i*1_1_4"/>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33.6500787401577,&quot;left&quot;:36.875084843673086,&quot;top&quot;:162.22496062992124,&quot;width&quot;:858.8168836602639}"/>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25"/>
  <p:tag name="KSO_WM_UNIT_TEXT_FILL_FORE_SCHEMECOLOR_INDEX" val="2"/>
  <p:tag name="KSO_WM_UNIT_TEXT_FILL_TYPE" val="1"/>
  <p:tag name="KSO_WM_UNIT_USESOURCEFORMAT_APPLY" val="1"/>
</p:tagLst>
</file>

<file path=ppt/tags/tag9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0921_2*l_h_a*1_1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333.6500787401577,&quot;left&quot;:36.875084843673086,&quot;top&quot;:162.22496062992124,&quot;width&quot;:858.816883660263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UNIT_USESOURCEFORMAT_APPLY" val="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0921_2*l_h_i*1_2_2"/>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33.6500787401577,&quot;left&quot;:36.875084843673086,&quot;top&quot;:162.22496062992124,&quot;width&quot;:858.8168836602639}"/>
  <p:tag name="KSO_WM_DIAGRAM_COLOR_MATCH_VALUE" val="{&quot;shape&quot;:{&quot;fill&quot;:{&quot;type&quot;:0},&quot;glow&quot;:{&quot;colorType&quot;:0},&quot;line&quot;:{&quot;type&quot;:0},&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SHADOW_SCHEMECOLOR_INDEX" val="5"/>
  <p:tag name="KSO_WM_UNIT_USESOURCEFORMAT_APPLY"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0921_2*l_h_i*1_2_3"/>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33.6500787401577,&quot;left&quot;:36.875084843673086,&quot;top&quot;:162.22496062992124,&quot;width&quot;:858.8168836602639}"/>
  <p:tag name="KSO_WM_DIAGRAM_COLOR_MATCH_VALUE" val="{&quot;shape&quot;:{&quot;fill&quot;:{&quot;solid&quot;:{&quot;brightness&quot;:0,&quot;colorType&quot;:2,&quot;rgb&quot;:&quot;#ffffff&quot;,&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LAYER_COUNT" val="1"/>
  <p:tag name="KSO_WM_UNIT_NOCLEAR" val="0"/>
  <p:tag name="KSO_WM_DIAGRAM_VERSION" val="3"/>
  <p:tag name="KSO_WM_DIAGRAM_COLOR_TRICK" val="1"/>
  <p:tag name="KSO_WM_DIAGRAM_COLOR_TEXT_CAN_REMOVE" val="n"/>
  <p:tag name="KSO_WM_UNIT_USESOURCEFORMAT_APPLY" val="1"/>
</p:tagLst>
</file>

<file path=ppt/theme/theme1.xml><?xml version="1.0" encoding="utf-8"?>
<a:theme xmlns:a="http://schemas.openxmlformats.org/drawingml/2006/main" name="1_空白设计模板">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1776</Words>
  <Application>WPS 演示</Application>
  <PresentationFormat>宽屏</PresentationFormat>
  <Paragraphs>204</Paragraphs>
  <Slides>18</Slides>
  <Notes>5</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18</vt:i4>
      </vt:variant>
    </vt:vector>
  </HeadingPairs>
  <TitlesOfParts>
    <vt:vector size="35" baseType="lpstr">
      <vt:lpstr>Arial</vt:lpstr>
      <vt:lpstr>宋体</vt:lpstr>
      <vt:lpstr>Wingdings</vt:lpstr>
      <vt:lpstr>Wingdings</vt:lpstr>
      <vt:lpstr>微软雅黑</vt:lpstr>
      <vt:lpstr>MiSans Normal</vt:lpstr>
      <vt:lpstr>汉仪旗黑-50S</vt:lpstr>
      <vt:lpstr>黑体</vt:lpstr>
      <vt:lpstr>PingFang SC</vt:lpstr>
      <vt:lpstr>荆南缘默体</vt:lpstr>
      <vt:lpstr>Century Gothic</vt:lpstr>
      <vt:lpstr>楷体_GB2312</vt:lpstr>
      <vt:lpstr>新宋体</vt:lpstr>
      <vt:lpstr>Arial Unicode MS</vt:lpstr>
      <vt:lpstr>Calibri</vt:lpstr>
      <vt:lpstr>Courier New</vt:lpstr>
      <vt:lpstr>1_空白设计模板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曾彤</cp:lastModifiedBy>
  <cp:revision>250</cp:revision>
  <dcterms:created xsi:type="dcterms:W3CDTF">2019-06-19T02:08:00Z</dcterms:created>
  <dcterms:modified xsi:type="dcterms:W3CDTF">2025-03-31T06:52:13Z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FB0DA315E8B240E8BEFA14F0A1F13C96_13</vt:lpwstr>
  </property>
</Properties>
</file>