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304" r:id="rId3"/>
    <p:sldId id="306" r:id="rId4"/>
    <p:sldId id="315" r:id="rId5"/>
    <p:sldId id="258" r:id="rId6"/>
    <p:sldId id="259" r:id="rId7"/>
    <p:sldId id="305" r:id="rId8"/>
    <p:sldId id="275" r:id="rId9"/>
    <p:sldId id="278" r:id="rId10"/>
    <p:sldId id="316" r:id="rId11"/>
    <p:sldId id="317" r:id="rId12"/>
    <p:sldId id="262" r:id="rId13"/>
    <p:sldId id="318" r:id="rId14"/>
    <p:sldId id="328" r:id="rId15"/>
    <p:sldId id="329" r:id="rId16"/>
    <p:sldId id="330" r:id="rId17"/>
    <p:sldId id="331" r:id="rId18"/>
    <p:sldId id="332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267" r:id="rId27"/>
    <p:sldId id="268" r:id="rId28"/>
    <p:sldId id="326" r:id="rId29"/>
    <p:sldId id="327" r:id="rId30"/>
    <p:sldId id="282" r:id="rId31"/>
    <p:sldId id="333" r:id="rId32"/>
    <p:sldId id="284" r:id="rId33"/>
    <p:sldId id="288" r:id="rId34"/>
    <p:sldId id="334" r:id="rId35"/>
    <p:sldId id="290" r:id="rId36"/>
    <p:sldId id="289" r:id="rId37"/>
    <p:sldId id="291" r:id="rId38"/>
    <p:sldId id="294" r:id="rId39"/>
    <p:sldId id="279" r:id="rId40"/>
    <p:sldId id="280" r:id="rId41"/>
    <p:sldId id="285" r:id="rId42"/>
    <p:sldId id="287" r:id="rId43"/>
    <p:sldId id="295" r:id="rId44"/>
    <p:sldId id="336" r:id="rId45"/>
    <p:sldId id="296" r:id="rId46"/>
    <p:sldId id="298" r:id="rId47"/>
    <p:sldId id="300" r:id="rId48"/>
    <p:sldId id="309" r:id="rId49"/>
    <p:sldId id="310" r:id="rId50"/>
    <p:sldId id="311" r:id="rId51"/>
    <p:sldId id="312" r:id="rId52"/>
    <p:sldId id="338" r:id="rId53"/>
    <p:sldId id="337" r:id="rId54"/>
    <p:sldId id="313" r:id="rId55"/>
    <p:sldId id="314" r:id="rId56"/>
  </p:sldIdLst>
  <p:sldSz cx="10691813" cy="7559675"/>
  <p:notesSz cx="6858000" cy="9144000"/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58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9A15-168D-432D-90D7-9F2B0D366AE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50F-F9DA-4607-A0FC-E8BEB1FB2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2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9425" y="908050"/>
            <a:ext cx="6097588" cy="4573588"/>
          </a:xfrm>
        </p:spPr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1969" y="5786967"/>
            <a:ext cx="4114800" cy="5486400"/>
          </a:xfrm>
          <a:noFill/>
        </p:spPr>
        <p:txBody>
          <a:bodyPr/>
          <a:lstStyle/>
          <a:p>
            <a:r>
              <a:rPr lang="zh-CN" altLang="zh-CN" sz="1000" b="1" smtClean="0">
                <a:latin typeface="楷体_GB2312" pitchFamily="49" charset="-122"/>
                <a:ea typeface="楷体_GB2312" pitchFamily="49" charset="-122"/>
              </a:rPr>
              <a:t>艾滋病感染者和艾滋病患者区别（</a:t>
            </a:r>
            <a:r>
              <a:rPr lang="zh-CN" altLang="zh-CN" b="1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HIV感染者和AIDS患者）</a:t>
            </a:r>
          </a:p>
          <a:p>
            <a:pPr>
              <a:spcBef>
                <a:spcPct val="75000"/>
              </a:spcBef>
            </a:pPr>
            <a:r>
              <a:rPr lang="zh-CN" altLang="zh-CN" sz="110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艾滋病感染者：是指已经感染了艾滋病病毒，但是还没有表现出明显的临床症状，没有被确诊为艾滋病的人。</a:t>
            </a:r>
          </a:p>
          <a:p>
            <a:pPr>
              <a:spcBef>
                <a:spcPct val="75000"/>
              </a:spcBef>
            </a:pPr>
            <a:r>
              <a:rPr lang="zh-CN" altLang="zh-CN" sz="110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艾滋病患者：指的是已经感染了艾滋病病毒，并且已经出现了明显的临床症状，被确诊为艾滋病的人。</a:t>
            </a:r>
          </a:p>
          <a:p>
            <a:endParaRPr lang="zh-CN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8731647" cy="1259946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534591" y="1763924"/>
            <a:ext cx="8731647" cy="53724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>
          <a:xfrm rot="5400000">
            <a:off x="8940986" y="1179712"/>
            <a:ext cx="2217154" cy="449205"/>
          </a:xfrm>
          <a:prstGeom prst="rect">
            <a:avLst/>
          </a:prstGeom>
        </p:spPr>
        <p:txBody>
          <a:bodyPr lIns="104287" tIns="52144" rIns="104287" bIns="52144" rtlCol="0"/>
          <a:lstStyle>
            <a:lvl1pPr>
              <a:defRPr/>
            </a:lvl1pPr>
          </a:lstStyle>
          <a:p>
            <a:pPr>
              <a:defRPr/>
            </a:pPr>
            <a:fld id="{20D111D5-BBFD-4F34-BCA0-10129E445FC5}" type="datetime1">
              <a:rPr lang="zh-CN" altLang="en-US"/>
              <a:pPr>
                <a:defRPr/>
              </a:pPr>
              <a:t>2025/5/13</a:t>
            </a:fld>
            <a:endParaRPr lang="en-US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9505690" y="6320728"/>
            <a:ext cx="712788" cy="573975"/>
          </a:xfrm>
          <a:prstGeom prst="rect">
            <a:avLst/>
          </a:prstGeom>
        </p:spPr>
        <p:txBody>
          <a:bodyPr lIns="104287" tIns="52144" rIns="104287" bIns="52144" rtlCol="0"/>
          <a:lstStyle>
            <a:lvl1pPr>
              <a:defRPr/>
            </a:lvl1pPr>
          </a:lstStyle>
          <a:p>
            <a:pPr>
              <a:defRPr/>
            </a:pPr>
            <a:fld id="{63DF5F89-C9CB-47E1-9624-938D2340422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>
          <a:xfrm rot="5400000">
            <a:off x="8280070" y="4107100"/>
            <a:ext cx="3527848" cy="426930"/>
          </a:xfrm>
          <a:prstGeom prst="rect">
            <a:avLst/>
          </a:prstGeom>
        </p:spPr>
        <p:txBody>
          <a:bodyPr lIns="104287" tIns="52144" rIns="104287" bIns="52144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8940986" y="1179712"/>
            <a:ext cx="2217154" cy="44920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65DCBB39-4E91-40DB-BA8C-DC23C603240D}" type="datetime1">
              <a:rPr lang="zh-CN" altLang="en-US"/>
              <a:pPr>
                <a:defRPr/>
              </a:pPr>
              <a:t>2025/5/13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8280070" y="4107100"/>
            <a:ext cx="3527848" cy="426930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505690" y="6320728"/>
            <a:ext cx="712788" cy="57397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83323E97-7658-4062-90B6-86635621629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TEMP\&#26700;&#38754;\&#20840;&#29699;&#22522;&#37329;&#20013;&#23398;&#29983;&#39044;&#38450;&#33406;&#28363;&#30149;&#30693;&#35782;&#35762;&#24231;\0-AD&#19977;&#31181;&#36884;&#24452;.MPG" TargetMode="Externa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" y="0"/>
            <a:ext cx="10689335" cy="755967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77468" y="2129061"/>
            <a:ext cx="8571244" cy="24127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x-none" altLang="x-none" sz="100" dirty="0"/>
          </a:p>
          <a:p>
            <a:pPr marL="12700" algn="ctr" eaLnBrk="0"/>
            <a:r>
              <a:rPr lang="zh-CN" altLang="en-US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</a:t>
            </a:r>
            <a:r>
              <a:rPr lang="en-US" altLang="zh-CN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为名多病同防</a:t>
            </a:r>
            <a:endParaRPr lang="en-US" altLang="zh-CN" sz="5700" b="1" kern="0" spc="70" dirty="0" smtClean="0">
              <a:solidFill>
                <a:srgbClr val="ED7D3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/>
            <a:r>
              <a:rPr lang="zh-CN" altLang="en-US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健康系列讲座</a:t>
            </a:r>
            <a:r>
              <a:rPr lang="en-US" altLang="zh-CN" sz="57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800" b="1" kern="0" spc="7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走进校园</a:t>
            </a:r>
            <a:endParaRPr lang="en-US" sz="4800" b="1" kern="0" spc="70" dirty="0" smtClean="0">
              <a:solidFill>
                <a:srgbClr val="ED7D3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ct val="92000"/>
              </a:lnSpc>
            </a:pPr>
            <a:endParaRPr lang="en-US" altLang="zh-CN" sz="5700" b="1" kern="0" spc="70" dirty="0">
              <a:solidFill>
                <a:srgbClr val="ED7D3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</a:pPr>
            <a:endParaRPr lang="x-none" altLang="x-none" sz="5700" dirty="0"/>
          </a:p>
        </p:txBody>
      </p:sp>
      <p:sp>
        <p:nvSpPr>
          <p:cNvPr id="8" name="textbox 8"/>
          <p:cNvSpPr/>
          <p:nvPr/>
        </p:nvSpPr>
        <p:spPr>
          <a:xfrm>
            <a:off x="2371410" y="5562332"/>
            <a:ext cx="6280221" cy="83846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r>
              <a:rPr lang="zh-CN" altLang="en-US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蔡甸区疾病预防控制中心   刘恋</a:t>
            </a:r>
            <a:endParaRPr lang="en-US" altLang="zh-CN" sz="3200" b="1" dirty="0" smtClean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rtl="0" eaLnBrk="0">
              <a:lnSpc>
                <a:spcPct val="84000"/>
              </a:lnSpc>
            </a:pPr>
            <a:endParaRPr lang="en-US" altLang="zh-CN" sz="3200" b="1" dirty="0" smtClean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rtl="0" eaLnBrk="0">
              <a:lnSpc>
                <a:spcPct val="84000"/>
              </a:lnSpc>
            </a:pPr>
            <a:r>
              <a:rPr lang="en-US" altLang="x-none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2025</a:t>
            </a:r>
            <a:r>
              <a:rPr lang="zh-CN" altLang="en-US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32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x-none" altLang="x-none" sz="32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585216" y="996695"/>
            <a:ext cx="374904" cy="286512"/>
            <a:chOff x="0" y="0"/>
            <a:chExt cx="374904" cy="286512"/>
          </a:xfrm>
        </p:grpSpPr>
        <p:sp>
          <p:nvSpPr>
            <p:cNvPr id="10" name="path"/>
            <p:cNvSpPr/>
            <p:nvPr/>
          </p:nvSpPr>
          <p:spPr>
            <a:xfrm>
              <a:off x="0" y="0"/>
              <a:ext cx="374904" cy="286512"/>
            </a:xfrm>
            <a:custGeom>
              <a:avLst/>
              <a:gdLst/>
              <a:ahLst/>
              <a:cxnLst/>
              <a:rect l="0" t="0" r="0" b="0"/>
              <a:pathLst>
                <a:path w="590" h="451">
                  <a:moveTo>
                    <a:pt x="571" y="451"/>
                  </a:moveTo>
                  <a:lnTo>
                    <a:pt x="571" y="19"/>
                  </a:lnTo>
                  <a:lnTo>
                    <a:pt x="19" y="19"/>
                  </a:lnTo>
                  <a:lnTo>
                    <a:pt x="19" y="451"/>
                  </a:lnTo>
                </a:path>
              </a:pathLst>
            </a:custGeom>
            <a:noFill/>
            <a:ln w="24384" cap="flat">
              <a:solidFill>
                <a:srgbClr val="FFFFFF">
                  <a:alpha val="100000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path"/>
            <p:cNvSpPr/>
            <p:nvPr/>
          </p:nvSpPr>
          <p:spPr>
            <a:xfrm>
              <a:off x="70104" y="77724"/>
              <a:ext cx="234695" cy="181355"/>
            </a:xfrm>
            <a:custGeom>
              <a:avLst/>
              <a:gdLst/>
              <a:ahLst/>
              <a:cxnLst/>
              <a:rect l="0" t="0" r="0" b="0"/>
              <a:pathLst>
                <a:path w="369" h="285">
                  <a:moveTo>
                    <a:pt x="0" y="19"/>
                  </a:moveTo>
                  <a:lnTo>
                    <a:pt x="153" y="19"/>
                  </a:lnTo>
                  <a:moveTo>
                    <a:pt x="0" y="141"/>
                  </a:moveTo>
                  <a:lnTo>
                    <a:pt x="369" y="141"/>
                  </a:lnTo>
                  <a:moveTo>
                    <a:pt x="0" y="266"/>
                  </a:moveTo>
                  <a:lnTo>
                    <a:pt x="369" y="266"/>
                  </a:lnTo>
                </a:path>
              </a:pathLst>
            </a:custGeom>
            <a:noFill/>
            <a:ln w="24384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path"/>
          <p:cNvSpPr/>
          <p:nvPr/>
        </p:nvSpPr>
        <p:spPr>
          <a:xfrm>
            <a:off x="467868" y="1400555"/>
            <a:ext cx="609600" cy="167640"/>
          </a:xfrm>
          <a:custGeom>
            <a:avLst/>
            <a:gdLst/>
            <a:ahLst/>
            <a:cxnLst/>
            <a:rect l="0" t="0" r="0" b="0"/>
            <a:pathLst>
              <a:path w="960" h="264">
                <a:moveTo>
                  <a:pt x="19" y="0"/>
                </a:moveTo>
                <a:lnTo>
                  <a:pt x="19" y="244"/>
                </a:lnTo>
                <a:lnTo>
                  <a:pt x="940" y="244"/>
                </a:lnTo>
                <a:lnTo>
                  <a:pt x="940" y="0"/>
                </a:lnTo>
              </a:path>
            </a:pathLst>
          </a:custGeom>
          <a:noFill/>
          <a:ln w="24384" cap="flat">
            <a:solidFill>
              <a:srgbClr val="FFFFFF">
                <a:alpha val="100000"/>
              </a:srgbClr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67612" y="-1721737"/>
            <a:ext cx="1395413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619" y="367484"/>
            <a:ext cx="5316207" cy="853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4300" b="1" dirty="0">
                <a:latin typeface="黑体" panose="02010609060101010101" pitchFamily="49" charset="-122"/>
                <a:ea typeface="黑体" panose="02010609060101010101" pitchFamily="49" charset="-122"/>
              </a:rPr>
              <a:t>艾滋病病毒的特点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0185" y="2133897"/>
            <a:ext cx="9622632" cy="518130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病毒广泛存在于感染者的血液、精液、阴道分泌物、唾液、尿液、乳汁、脑脊液等体液中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其中以</a:t>
            </a:r>
            <a:r>
              <a:rPr lang="zh-CN" altLang="zh-CN" b="1" dirty="0">
                <a:solidFill>
                  <a:srgbClr val="FF151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血液、精液、阴道分泌物</a:t>
            </a: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中浓度</a:t>
            </a:r>
            <a:r>
              <a:rPr lang="zh-CN" altLang="zh-CN" b="1" dirty="0">
                <a:solidFill>
                  <a:srgbClr val="EA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最高</a:t>
            </a: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其他体液，包括唾液、眼泪等的含量都很少，尚不足以构成传染</a:t>
            </a:r>
            <a:r>
              <a:rPr lang="zh-CN" altLang="zh-CN" b="1" dirty="0" smtClean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800" b="1" dirty="0">
              <a:solidFill>
                <a:srgbClr val="000066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itchFamily="34" charset="0"/>
              </a:rPr>
              <a:t>HIV病毒对外界环境的抵抗力</a:t>
            </a:r>
            <a:r>
              <a:rPr lang="zh-CN" altLang="zh-CN" b="1" dirty="0" smtClean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itchFamily="34" charset="0"/>
              </a:rPr>
              <a:t>较弱</a:t>
            </a:r>
            <a:r>
              <a:rPr lang="zh-CN" altLang="en-US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itchFamily="34" charset="0"/>
              </a:rPr>
              <a:t>。</a:t>
            </a:r>
            <a:r>
              <a:rPr lang="zh-CN" altLang="zh-CN" b="1" dirty="0" smtClean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itchFamily="34" charset="0"/>
              </a:rPr>
              <a:t>离开</a:t>
            </a:r>
            <a:r>
              <a:rPr lang="zh-CN" altLang="zh-CN" b="1" dirty="0">
                <a:solidFill>
                  <a:srgbClr val="000066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itchFamily="34" charset="0"/>
              </a:rPr>
              <a:t>人体后，常温下可存活数小时到数天，100℃20分钟可将其完全灭活，干燥以及常用消毒药品都可以杀灭这种病毒。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zh-CN" altLang="zh-CN" sz="3000" b="1" dirty="0"/>
          </a:p>
        </p:txBody>
      </p:sp>
      <p:pic>
        <p:nvPicPr>
          <p:cNvPr id="26628" name="Picture 4" descr="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94988"/>
            <a:ext cx="1431144" cy="13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472129" y="1160201"/>
            <a:ext cx="5219684" cy="79271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7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zh-CN" sz="3200">
                <a:solidFill>
                  <a:srgbClr val="000066"/>
                </a:solidFill>
                <a:ea typeface="楷体_GB2312" pitchFamily="49" charset="-122"/>
              </a:rPr>
              <a:t>病毒特征决定了传播途径</a:t>
            </a:r>
            <a:endParaRPr lang="zh-CN" altLang="zh-CN" sz="3200">
              <a:ea typeface="楷体_GB2312" pitchFamily="49" charset="-122"/>
            </a:endParaRPr>
          </a:p>
        </p:txBody>
      </p:sp>
      <p:sp>
        <p:nvSpPr>
          <p:cNvPr id="6" name="path"/>
          <p:cNvSpPr/>
          <p:nvPr/>
        </p:nvSpPr>
        <p:spPr>
          <a:xfrm>
            <a:off x="7295103" y="2731593"/>
            <a:ext cx="2765203" cy="1510284"/>
          </a:xfrm>
          <a:custGeom>
            <a:avLst/>
            <a:gdLst/>
            <a:ahLst/>
            <a:cxnLst/>
            <a:rect l="0" t="0" r="0" b="0"/>
            <a:pathLst>
              <a:path w="9911" h="5820">
                <a:moveTo>
                  <a:pt x="9911" y="1531"/>
                </a:moveTo>
                <a:lnTo>
                  <a:pt x="9758" y="1531"/>
                </a:lnTo>
                <a:lnTo>
                  <a:pt x="9681" y="1473"/>
                </a:lnTo>
                <a:lnTo>
                  <a:pt x="9580" y="1547"/>
                </a:lnTo>
                <a:lnTo>
                  <a:pt x="9554" y="1512"/>
                </a:lnTo>
                <a:lnTo>
                  <a:pt x="9530" y="1567"/>
                </a:lnTo>
                <a:lnTo>
                  <a:pt x="9376" y="1492"/>
                </a:lnTo>
                <a:lnTo>
                  <a:pt x="9376" y="1396"/>
                </a:lnTo>
                <a:lnTo>
                  <a:pt x="9326" y="1416"/>
                </a:lnTo>
                <a:lnTo>
                  <a:pt x="9350" y="1492"/>
                </a:lnTo>
                <a:lnTo>
                  <a:pt x="9273" y="1492"/>
                </a:lnTo>
                <a:lnTo>
                  <a:pt x="9223" y="1435"/>
                </a:lnTo>
                <a:lnTo>
                  <a:pt x="9172" y="1435"/>
                </a:lnTo>
                <a:lnTo>
                  <a:pt x="9019" y="1322"/>
                </a:lnTo>
                <a:lnTo>
                  <a:pt x="8918" y="1360"/>
                </a:lnTo>
                <a:lnTo>
                  <a:pt x="8918" y="1322"/>
                </a:lnTo>
                <a:lnTo>
                  <a:pt x="8738" y="1341"/>
                </a:lnTo>
                <a:lnTo>
                  <a:pt x="8611" y="1284"/>
                </a:lnTo>
                <a:lnTo>
                  <a:pt x="8611" y="1190"/>
                </a:lnTo>
                <a:lnTo>
                  <a:pt x="8560" y="1207"/>
                </a:lnTo>
                <a:lnTo>
                  <a:pt x="8433" y="1207"/>
                </a:lnTo>
                <a:lnTo>
                  <a:pt x="8457" y="1322"/>
                </a:lnTo>
                <a:lnTo>
                  <a:pt x="8380" y="1322"/>
                </a:lnTo>
                <a:lnTo>
                  <a:pt x="8253" y="1264"/>
                </a:lnTo>
                <a:lnTo>
                  <a:pt x="8229" y="1322"/>
                </a:lnTo>
                <a:lnTo>
                  <a:pt x="8330" y="1396"/>
                </a:lnTo>
                <a:lnTo>
                  <a:pt x="8306" y="1473"/>
                </a:lnTo>
                <a:lnTo>
                  <a:pt x="8380" y="1567"/>
                </a:lnTo>
                <a:lnTo>
                  <a:pt x="8510" y="1512"/>
                </a:lnTo>
                <a:lnTo>
                  <a:pt x="8584" y="1624"/>
                </a:lnTo>
                <a:lnTo>
                  <a:pt x="8584" y="1718"/>
                </a:lnTo>
                <a:lnTo>
                  <a:pt x="8714" y="1718"/>
                </a:lnTo>
                <a:lnTo>
                  <a:pt x="8764" y="1814"/>
                </a:lnTo>
                <a:lnTo>
                  <a:pt x="8788" y="1737"/>
                </a:lnTo>
                <a:lnTo>
                  <a:pt x="8891" y="1852"/>
                </a:lnTo>
                <a:lnTo>
                  <a:pt x="8968" y="1946"/>
                </a:lnTo>
                <a:lnTo>
                  <a:pt x="8968" y="2004"/>
                </a:lnTo>
                <a:lnTo>
                  <a:pt x="9069" y="2136"/>
                </a:lnTo>
                <a:lnTo>
                  <a:pt x="9146" y="2078"/>
                </a:lnTo>
                <a:lnTo>
                  <a:pt x="9196" y="1965"/>
                </a:lnTo>
                <a:lnTo>
                  <a:pt x="9249" y="1946"/>
                </a:lnTo>
                <a:lnTo>
                  <a:pt x="9299" y="1965"/>
                </a:lnTo>
                <a:lnTo>
                  <a:pt x="9273" y="2004"/>
                </a:lnTo>
                <a:lnTo>
                  <a:pt x="9427" y="2004"/>
                </a:lnTo>
                <a:lnTo>
                  <a:pt x="9477" y="1965"/>
                </a:lnTo>
                <a:lnTo>
                  <a:pt x="9477" y="1927"/>
                </a:lnTo>
                <a:lnTo>
                  <a:pt x="9453" y="1888"/>
                </a:lnTo>
                <a:lnTo>
                  <a:pt x="9604" y="1833"/>
                </a:lnTo>
                <a:lnTo>
                  <a:pt x="9631" y="1814"/>
                </a:lnTo>
                <a:lnTo>
                  <a:pt x="9631" y="1776"/>
                </a:lnTo>
                <a:lnTo>
                  <a:pt x="9681" y="1756"/>
                </a:lnTo>
                <a:lnTo>
                  <a:pt x="9681" y="1644"/>
                </a:lnTo>
                <a:lnTo>
                  <a:pt x="9734" y="1644"/>
                </a:lnTo>
                <a:lnTo>
                  <a:pt x="9758" y="1701"/>
                </a:lnTo>
                <a:lnTo>
                  <a:pt x="9835" y="1737"/>
                </a:lnTo>
                <a:lnTo>
                  <a:pt x="9861" y="1718"/>
                </a:lnTo>
                <a:lnTo>
                  <a:pt x="9835" y="1682"/>
                </a:lnTo>
                <a:lnTo>
                  <a:pt x="9835" y="1644"/>
                </a:lnTo>
                <a:lnTo>
                  <a:pt x="9911" y="1624"/>
                </a:lnTo>
                <a:lnTo>
                  <a:pt x="9911" y="1531"/>
                </a:lnTo>
                <a:close/>
              </a:path>
              <a:path w="9911" h="5820">
                <a:moveTo>
                  <a:pt x="7564" y="4272"/>
                </a:moveTo>
                <a:lnTo>
                  <a:pt x="7437" y="4310"/>
                </a:lnTo>
                <a:lnTo>
                  <a:pt x="7259" y="4384"/>
                </a:lnTo>
                <a:lnTo>
                  <a:pt x="7183" y="4404"/>
                </a:lnTo>
                <a:lnTo>
                  <a:pt x="7132" y="4442"/>
                </a:lnTo>
                <a:lnTo>
                  <a:pt x="7055" y="4442"/>
                </a:lnTo>
                <a:lnTo>
                  <a:pt x="7079" y="4329"/>
                </a:lnTo>
                <a:lnTo>
                  <a:pt x="7029" y="4329"/>
                </a:lnTo>
                <a:lnTo>
                  <a:pt x="6928" y="4365"/>
                </a:lnTo>
                <a:lnTo>
                  <a:pt x="6902" y="4346"/>
                </a:lnTo>
                <a:lnTo>
                  <a:pt x="6775" y="4346"/>
                </a:lnTo>
                <a:lnTo>
                  <a:pt x="6724" y="4291"/>
                </a:lnTo>
                <a:lnTo>
                  <a:pt x="6597" y="4291"/>
                </a:lnTo>
                <a:lnTo>
                  <a:pt x="6470" y="4252"/>
                </a:lnTo>
                <a:lnTo>
                  <a:pt x="6417" y="4272"/>
                </a:lnTo>
                <a:lnTo>
                  <a:pt x="6443" y="4346"/>
                </a:lnTo>
                <a:lnTo>
                  <a:pt x="6367" y="4329"/>
                </a:lnTo>
                <a:lnTo>
                  <a:pt x="6266" y="4329"/>
                </a:lnTo>
                <a:lnTo>
                  <a:pt x="6163" y="4442"/>
                </a:lnTo>
                <a:lnTo>
                  <a:pt x="6035" y="4329"/>
                </a:lnTo>
                <a:lnTo>
                  <a:pt x="6009" y="4329"/>
                </a:lnTo>
                <a:lnTo>
                  <a:pt x="6035" y="4291"/>
                </a:lnTo>
                <a:lnTo>
                  <a:pt x="6062" y="4272"/>
                </a:lnTo>
                <a:lnTo>
                  <a:pt x="6009" y="4233"/>
                </a:lnTo>
                <a:lnTo>
                  <a:pt x="6009" y="4216"/>
                </a:lnTo>
                <a:lnTo>
                  <a:pt x="6062" y="4178"/>
                </a:lnTo>
                <a:lnTo>
                  <a:pt x="6239" y="4178"/>
                </a:lnTo>
                <a:lnTo>
                  <a:pt x="6316" y="4140"/>
                </a:lnTo>
                <a:lnTo>
                  <a:pt x="6367" y="4120"/>
                </a:lnTo>
                <a:lnTo>
                  <a:pt x="6367" y="4065"/>
                </a:lnTo>
                <a:lnTo>
                  <a:pt x="6266" y="3969"/>
                </a:lnTo>
                <a:lnTo>
                  <a:pt x="6239" y="3876"/>
                </a:lnTo>
                <a:lnTo>
                  <a:pt x="6290" y="3820"/>
                </a:lnTo>
                <a:lnTo>
                  <a:pt x="6290" y="3782"/>
                </a:lnTo>
                <a:lnTo>
                  <a:pt x="6239" y="3707"/>
                </a:lnTo>
                <a:lnTo>
                  <a:pt x="6417" y="3707"/>
                </a:lnTo>
                <a:lnTo>
                  <a:pt x="6470" y="3724"/>
                </a:lnTo>
                <a:lnTo>
                  <a:pt x="6544" y="3688"/>
                </a:lnTo>
                <a:lnTo>
                  <a:pt x="6671" y="3856"/>
                </a:lnTo>
                <a:lnTo>
                  <a:pt x="6902" y="3856"/>
                </a:lnTo>
                <a:lnTo>
                  <a:pt x="6952" y="3876"/>
                </a:lnTo>
                <a:lnTo>
                  <a:pt x="7005" y="3856"/>
                </a:lnTo>
                <a:lnTo>
                  <a:pt x="7079" y="3895"/>
                </a:lnTo>
                <a:lnTo>
                  <a:pt x="7079" y="3952"/>
                </a:lnTo>
                <a:lnTo>
                  <a:pt x="7132" y="3988"/>
                </a:lnTo>
                <a:lnTo>
                  <a:pt x="7156" y="3952"/>
                </a:lnTo>
                <a:lnTo>
                  <a:pt x="7207" y="3988"/>
                </a:lnTo>
                <a:lnTo>
                  <a:pt x="7310" y="3988"/>
                </a:lnTo>
                <a:lnTo>
                  <a:pt x="7336" y="3969"/>
                </a:lnTo>
                <a:lnTo>
                  <a:pt x="7487" y="4046"/>
                </a:lnTo>
                <a:lnTo>
                  <a:pt x="7514" y="4140"/>
                </a:lnTo>
                <a:lnTo>
                  <a:pt x="7514" y="4197"/>
                </a:lnTo>
                <a:lnTo>
                  <a:pt x="7564" y="4272"/>
                </a:lnTo>
                <a:close/>
              </a:path>
              <a:path w="9911" h="5820">
                <a:moveTo>
                  <a:pt x="7029" y="3156"/>
                </a:moveTo>
                <a:lnTo>
                  <a:pt x="7183" y="3136"/>
                </a:lnTo>
                <a:lnTo>
                  <a:pt x="7233" y="3175"/>
                </a:lnTo>
                <a:lnTo>
                  <a:pt x="7360" y="3194"/>
                </a:lnTo>
                <a:lnTo>
                  <a:pt x="7413" y="3175"/>
                </a:lnTo>
                <a:lnTo>
                  <a:pt x="7463" y="3175"/>
                </a:lnTo>
                <a:lnTo>
                  <a:pt x="7286" y="3287"/>
                </a:lnTo>
                <a:lnTo>
                  <a:pt x="7259" y="3345"/>
                </a:lnTo>
                <a:lnTo>
                  <a:pt x="7286" y="3364"/>
                </a:lnTo>
                <a:lnTo>
                  <a:pt x="7310" y="3364"/>
                </a:lnTo>
                <a:lnTo>
                  <a:pt x="7413" y="3439"/>
                </a:lnTo>
                <a:lnTo>
                  <a:pt x="7514" y="3439"/>
                </a:lnTo>
                <a:lnTo>
                  <a:pt x="7514" y="3477"/>
                </a:lnTo>
                <a:lnTo>
                  <a:pt x="7591" y="3496"/>
                </a:lnTo>
                <a:lnTo>
                  <a:pt x="7591" y="3532"/>
                </a:lnTo>
                <a:lnTo>
                  <a:pt x="7514" y="3590"/>
                </a:lnTo>
                <a:lnTo>
                  <a:pt x="7514" y="3552"/>
                </a:lnTo>
                <a:lnTo>
                  <a:pt x="7437" y="3513"/>
                </a:lnTo>
                <a:lnTo>
                  <a:pt x="7387" y="3513"/>
                </a:lnTo>
                <a:lnTo>
                  <a:pt x="7387" y="3628"/>
                </a:lnTo>
                <a:lnTo>
                  <a:pt x="7360" y="3703"/>
                </a:lnTo>
                <a:lnTo>
                  <a:pt x="7286" y="3703"/>
                </a:lnTo>
                <a:lnTo>
                  <a:pt x="7259" y="3722"/>
                </a:lnTo>
                <a:lnTo>
                  <a:pt x="7310" y="3741"/>
                </a:lnTo>
                <a:lnTo>
                  <a:pt x="7336" y="3777"/>
                </a:lnTo>
                <a:lnTo>
                  <a:pt x="7413" y="3816"/>
                </a:lnTo>
                <a:lnTo>
                  <a:pt x="7490" y="3796"/>
                </a:lnTo>
                <a:lnTo>
                  <a:pt x="7514" y="3928"/>
                </a:lnTo>
                <a:lnTo>
                  <a:pt x="7360" y="3986"/>
                </a:lnTo>
                <a:lnTo>
                  <a:pt x="7336" y="3967"/>
                </a:lnTo>
                <a:lnTo>
                  <a:pt x="7310" y="3986"/>
                </a:lnTo>
                <a:lnTo>
                  <a:pt x="7209" y="3986"/>
                </a:lnTo>
                <a:lnTo>
                  <a:pt x="7159" y="3947"/>
                </a:lnTo>
                <a:lnTo>
                  <a:pt x="7132" y="3986"/>
                </a:lnTo>
                <a:lnTo>
                  <a:pt x="7082" y="3947"/>
                </a:lnTo>
                <a:lnTo>
                  <a:pt x="7082" y="3892"/>
                </a:lnTo>
                <a:lnTo>
                  <a:pt x="7005" y="3854"/>
                </a:lnTo>
                <a:lnTo>
                  <a:pt x="6955" y="3873"/>
                </a:lnTo>
                <a:lnTo>
                  <a:pt x="6902" y="3854"/>
                </a:lnTo>
                <a:lnTo>
                  <a:pt x="6674" y="3835"/>
                </a:lnTo>
                <a:lnTo>
                  <a:pt x="6547" y="3684"/>
                </a:lnTo>
                <a:lnTo>
                  <a:pt x="6443" y="3571"/>
                </a:lnTo>
                <a:lnTo>
                  <a:pt x="6393" y="3439"/>
                </a:lnTo>
                <a:lnTo>
                  <a:pt x="6494" y="3439"/>
                </a:lnTo>
                <a:lnTo>
                  <a:pt x="6751" y="3326"/>
                </a:lnTo>
                <a:lnTo>
                  <a:pt x="6825" y="3326"/>
                </a:lnTo>
                <a:lnTo>
                  <a:pt x="6928" y="3326"/>
                </a:lnTo>
                <a:lnTo>
                  <a:pt x="7005" y="3252"/>
                </a:lnTo>
                <a:lnTo>
                  <a:pt x="7029" y="3156"/>
                </a:lnTo>
                <a:close/>
              </a:path>
              <a:path w="9911" h="5820">
                <a:moveTo>
                  <a:pt x="4195" y="1852"/>
                </a:moveTo>
                <a:lnTo>
                  <a:pt x="4245" y="2004"/>
                </a:lnTo>
                <a:lnTo>
                  <a:pt x="4245" y="2116"/>
                </a:lnTo>
                <a:lnTo>
                  <a:pt x="4322" y="2191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2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3" y="2664"/>
                </a:lnTo>
                <a:lnTo>
                  <a:pt x="4910" y="2644"/>
                </a:lnTo>
                <a:lnTo>
                  <a:pt x="4883" y="2570"/>
                </a:lnTo>
                <a:lnTo>
                  <a:pt x="5011" y="2589"/>
                </a:lnTo>
                <a:lnTo>
                  <a:pt x="5037" y="2589"/>
                </a:lnTo>
                <a:lnTo>
                  <a:pt x="5267" y="2570"/>
                </a:lnTo>
                <a:lnTo>
                  <a:pt x="5318" y="2608"/>
                </a:lnTo>
                <a:lnTo>
                  <a:pt x="5191" y="2702"/>
                </a:lnTo>
                <a:lnTo>
                  <a:pt x="5140" y="2815"/>
                </a:lnTo>
                <a:lnTo>
                  <a:pt x="5241" y="2930"/>
                </a:lnTo>
                <a:lnTo>
                  <a:pt x="5395" y="2911"/>
                </a:lnTo>
                <a:lnTo>
                  <a:pt x="5471" y="2853"/>
                </a:lnTo>
                <a:lnTo>
                  <a:pt x="5548" y="2834"/>
                </a:lnTo>
                <a:lnTo>
                  <a:pt x="5572" y="2683"/>
                </a:lnTo>
                <a:lnTo>
                  <a:pt x="5752" y="2570"/>
                </a:lnTo>
                <a:lnTo>
                  <a:pt x="5776" y="2627"/>
                </a:lnTo>
                <a:lnTo>
                  <a:pt x="5726" y="2779"/>
                </a:lnTo>
                <a:lnTo>
                  <a:pt x="5853" y="2815"/>
                </a:lnTo>
                <a:lnTo>
                  <a:pt x="5980" y="2892"/>
                </a:lnTo>
                <a:lnTo>
                  <a:pt x="6033" y="2892"/>
                </a:lnTo>
                <a:lnTo>
                  <a:pt x="6083" y="2892"/>
                </a:lnTo>
                <a:lnTo>
                  <a:pt x="6107" y="2834"/>
                </a:lnTo>
                <a:lnTo>
                  <a:pt x="6160" y="2834"/>
                </a:lnTo>
                <a:lnTo>
                  <a:pt x="6134" y="2760"/>
                </a:lnTo>
                <a:lnTo>
                  <a:pt x="6314" y="2627"/>
                </a:lnTo>
                <a:lnTo>
                  <a:pt x="6314" y="2589"/>
                </a:lnTo>
                <a:lnTo>
                  <a:pt x="6415" y="2589"/>
                </a:lnTo>
                <a:lnTo>
                  <a:pt x="6441" y="2589"/>
                </a:lnTo>
                <a:lnTo>
                  <a:pt x="6465" y="2551"/>
                </a:lnTo>
                <a:lnTo>
                  <a:pt x="6491" y="2551"/>
                </a:lnTo>
                <a:lnTo>
                  <a:pt x="6542" y="2589"/>
                </a:lnTo>
                <a:lnTo>
                  <a:pt x="6542" y="2532"/>
                </a:lnTo>
                <a:lnTo>
                  <a:pt x="6619" y="2551"/>
                </a:lnTo>
                <a:lnTo>
                  <a:pt x="6746" y="2419"/>
                </a:lnTo>
                <a:lnTo>
                  <a:pt x="6849" y="2400"/>
                </a:lnTo>
                <a:lnTo>
                  <a:pt x="6899" y="2361"/>
                </a:lnTo>
                <a:lnTo>
                  <a:pt x="6950" y="2380"/>
                </a:lnTo>
                <a:lnTo>
                  <a:pt x="7053" y="2361"/>
                </a:lnTo>
                <a:lnTo>
                  <a:pt x="6976" y="2191"/>
                </a:lnTo>
                <a:lnTo>
                  <a:pt x="7053" y="2172"/>
                </a:lnTo>
                <a:lnTo>
                  <a:pt x="7053" y="2097"/>
                </a:lnTo>
                <a:lnTo>
                  <a:pt x="7154" y="2059"/>
                </a:lnTo>
                <a:lnTo>
                  <a:pt x="7207" y="2155"/>
                </a:lnTo>
                <a:lnTo>
                  <a:pt x="7334" y="2097"/>
                </a:lnTo>
                <a:lnTo>
                  <a:pt x="7384" y="2116"/>
                </a:lnTo>
                <a:lnTo>
                  <a:pt x="7411" y="2059"/>
                </a:lnTo>
                <a:lnTo>
                  <a:pt x="7511" y="2078"/>
                </a:lnTo>
                <a:lnTo>
                  <a:pt x="7511" y="1984"/>
                </a:lnTo>
                <a:lnTo>
                  <a:pt x="7665" y="1946"/>
                </a:lnTo>
                <a:lnTo>
                  <a:pt x="7742" y="2040"/>
                </a:lnTo>
                <a:lnTo>
                  <a:pt x="7742" y="2136"/>
                </a:lnTo>
                <a:lnTo>
                  <a:pt x="7792" y="2172"/>
                </a:lnTo>
                <a:lnTo>
                  <a:pt x="7895" y="2155"/>
                </a:lnTo>
                <a:lnTo>
                  <a:pt x="7946" y="2155"/>
                </a:lnTo>
                <a:lnTo>
                  <a:pt x="7946" y="2097"/>
                </a:lnTo>
                <a:lnTo>
                  <a:pt x="7946" y="2040"/>
                </a:lnTo>
                <a:lnTo>
                  <a:pt x="7895" y="1965"/>
                </a:lnTo>
                <a:lnTo>
                  <a:pt x="7946" y="1984"/>
                </a:lnTo>
                <a:lnTo>
                  <a:pt x="8023" y="2059"/>
                </a:lnTo>
                <a:lnTo>
                  <a:pt x="8431" y="1833"/>
                </a:lnTo>
                <a:lnTo>
                  <a:pt x="8507" y="1852"/>
                </a:lnTo>
                <a:lnTo>
                  <a:pt x="8635" y="1776"/>
                </a:lnTo>
                <a:lnTo>
                  <a:pt x="8635" y="1718"/>
                </a:lnTo>
                <a:lnTo>
                  <a:pt x="8584" y="1718"/>
                </a:lnTo>
                <a:lnTo>
                  <a:pt x="8584" y="1624"/>
                </a:lnTo>
                <a:lnTo>
                  <a:pt x="8507" y="1512"/>
                </a:lnTo>
                <a:lnTo>
                  <a:pt x="8380" y="1586"/>
                </a:lnTo>
                <a:lnTo>
                  <a:pt x="8303" y="1454"/>
                </a:lnTo>
                <a:lnTo>
                  <a:pt x="8327" y="1399"/>
                </a:lnTo>
                <a:lnTo>
                  <a:pt x="8227" y="1322"/>
                </a:lnTo>
                <a:lnTo>
                  <a:pt x="8251" y="1264"/>
                </a:lnTo>
                <a:lnTo>
                  <a:pt x="8380" y="1322"/>
                </a:lnTo>
                <a:lnTo>
                  <a:pt x="8455" y="1322"/>
                </a:lnTo>
                <a:lnTo>
                  <a:pt x="8431" y="1209"/>
                </a:lnTo>
                <a:lnTo>
                  <a:pt x="8431" y="1152"/>
                </a:lnTo>
                <a:lnTo>
                  <a:pt x="8507" y="1113"/>
                </a:lnTo>
                <a:lnTo>
                  <a:pt x="8507" y="1077"/>
                </a:lnTo>
                <a:lnTo>
                  <a:pt x="8404" y="1113"/>
                </a:lnTo>
                <a:lnTo>
                  <a:pt x="8327" y="1020"/>
                </a:lnTo>
                <a:lnTo>
                  <a:pt x="8558" y="792"/>
                </a:lnTo>
                <a:lnTo>
                  <a:pt x="8608" y="849"/>
                </a:lnTo>
                <a:lnTo>
                  <a:pt x="8635" y="698"/>
                </a:lnTo>
                <a:lnTo>
                  <a:pt x="8685" y="640"/>
                </a:lnTo>
                <a:lnTo>
                  <a:pt x="8661" y="508"/>
                </a:lnTo>
                <a:lnTo>
                  <a:pt x="8735" y="302"/>
                </a:lnTo>
                <a:lnTo>
                  <a:pt x="8608" y="206"/>
                </a:lnTo>
                <a:lnTo>
                  <a:pt x="8531" y="283"/>
                </a:lnTo>
                <a:lnTo>
                  <a:pt x="8481" y="302"/>
                </a:lnTo>
                <a:lnTo>
                  <a:pt x="8327" y="338"/>
                </a:lnTo>
                <a:lnTo>
                  <a:pt x="8277" y="283"/>
                </a:lnTo>
                <a:lnTo>
                  <a:pt x="8227" y="167"/>
                </a:lnTo>
                <a:lnTo>
                  <a:pt x="8150" y="132"/>
                </a:lnTo>
                <a:lnTo>
                  <a:pt x="8099" y="167"/>
                </a:lnTo>
                <a:lnTo>
                  <a:pt x="7996" y="151"/>
                </a:lnTo>
                <a:lnTo>
                  <a:pt x="8047" y="74"/>
                </a:lnTo>
                <a:lnTo>
                  <a:pt x="8023" y="0"/>
                </a:lnTo>
                <a:lnTo>
                  <a:pt x="7919" y="0"/>
                </a:lnTo>
                <a:lnTo>
                  <a:pt x="7792" y="93"/>
                </a:lnTo>
                <a:lnTo>
                  <a:pt x="7792" y="132"/>
                </a:lnTo>
                <a:lnTo>
                  <a:pt x="7895" y="151"/>
                </a:lnTo>
                <a:lnTo>
                  <a:pt x="7919" y="206"/>
                </a:lnTo>
                <a:lnTo>
                  <a:pt x="7819" y="321"/>
                </a:lnTo>
                <a:lnTo>
                  <a:pt x="7792" y="396"/>
                </a:lnTo>
                <a:lnTo>
                  <a:pt x="7742" y="472"/>
                </a:lnTo>
                <a:lnTo>
                  <a:pt x="7742" y="547"/>
                </a:lnTo>
                <a:lnTo>
                  <a:pt x="7766" y="566"/>
                </a:lnTo>
                <a:lnTo>
                  <a:pt x="7562" y="679"/>
                </a:lnTo>
                <a:lnTo>
                  <a:pt x="7435" y="660"/>
                </a:lnTo>
                <a:lnTo>
                  <a:pt x="7358" y="660"/>
                </a:lnTo>
                <a:lnTo>
                  <a:pt x="7207" y="981"/>
                </a:lnTo>
                <a:lnTo>
                  <a:pt x="7257" y="1020"/>
                </a:lnTo>
                <a:lnTo>
                  <a:pt x="7358" y="1020"/>
                </a:lnTo>
                <a:lnTo>
                  <a:pt x="7487" y="1020"/>
                </a:lnTo>
                <a:lnTo>
                  <a:pt x="7511" y="1039"/>
                </a:lnTo>
                <a:lnTo>
                  <a:pt x="7562" y="981"/>
                </a:lnTo>
                <a:lnTo>
                  <a:pt x="7639" y="962"/>
                </a:lnTo>
                <a:lnTo>
                  <a:pt x="7715" y="981"/>
                </a:lnTo>
                <a:lnTo>
                  <a:pt x="7819" y="1058"/>
                </a:lnTo>
                <a:lnTo>
                  <a:pt x="7895" y="1132"/>
                </a:lnTo>
                <a:lnTo>
                  <a:pt x="7895" y="1209"/>
                </a:lnTo>
                <a:lnTo>
                  <a:pt x="7819" y="1190"/>
                </a:lnTo>
                <a:lnTo>
                  <a:pt x="7665" y="1228"/>
                </a:lnTo>
                <a:lnTo>
                  <a:pt x="7538" y="1228"/>
                </a:lnTo>
                <a:lnTo>
                  <a:pt x="7511" y="1264"/>
                </a:lnTo>
                <a:lnTo>
                  <a:pt x="7435" y="1264"/>
                </a:lnTo>
                <a:lnTo>
                  <a:pt x="7358" y="1322"/>
                </a:lnTo>
                <a:lnTo>
                  <a:pt x="7358" y="1399"/>
                </a:lnTo>
                <a:lnTo>
                  <a:pt x="7281" y="1435"/>
                </a:lnTo>
                <a:lnTo>
                  <a:pt x="7103" y="1454"/>
                </a:lnTo>
                <a:lnTo>
                  <a:pt x="6950" y="1567"/>
                </a:lnTo>
                <a:lnTo>
                  <a:pt x="6746" y="1567"/>
                </a:lnTo>
                <a:lnTo>
                  <a:pt x="6695" y="1531"/>
                </a:lnTo>
                <a:lnTo>
                  <a:pt x="6619" y="1531"/>
                </a:lnTo>
                <a:lnTo>
                  <a:pt x="6592" y="1605"/>
                </a:lnTo>
                <a:lnTo>
                  <a:pt x="6518" y="1663"/>
                </a:lnTo>
                <a:lnTo>
                  <a:pt x="6645" y="1776"/>
                </a:lnTo>
                <a:lnTo>
                  <a:pt x="6491" y="1852"/>
                </a:lnTo>
                <a:lnTo>
                  <a:pt x="6415" y="1946"/>
                </a:lnTo>
                <a:lnTo>
                  <a:pt x="6237" y="2004"/>
                </a:lnTo>
                <a:lnTo>
                  <a:pt x="5980" y="2020"/>
                </a:lnTo>
                <a:lnTo>
                  <a:pt x="5776" y="2040"/>
                </a:lnTo>
                <a:lnTo>
                  <a:pt x="5649" y="2078"/>
                </a:lnTo>
                <a:lnTo>
                  <a:pt x="5495" y="2155"/>
                </a:lnTo>
                <a:lnTo>
                  <a:pt x="5419" y="2155"/>
                </a:lnTo>
                <a:lnTo>
                  <a:pt x="5318" y="2097"/>
                </a:lnTo>
                <a:lnTo>
                  <a:pt x="5191" y="2097"/>
                </a:lnTo>
                <a:lnTo>
                  <a:pt x="5087" y="2040"/>
                </a:lnTo>
                <a:lnTo>
                  <a:pt x="4987" y="2040"/>
                </a:lnTo>
                <a:lnTo>
                  <a:pt x="4910" y="1946"/>
                </a:lnTo>
                <a:lnTo>
                  <a:pt x="4706" y="1927"/>
                </a:lnTo>
                <a:lnTo>
                  <a:pt x="4502" y="1927"/>
                </a:lnTo>
                <a:lnTo>
                  <a:pt x="4399" y="1869"/>
                </a:lnTo>
                <a:lnTo>
                  <a:pt x="4195" y="1852"/>
                </a:lnTo>
                <a:close/>
              </a:path>
              <a:path w="9911" h="5820">
                <a:moveTo>
                  <a:pt x="5371" y="2911"/>
                </a:moveTo>
                <a:lnTo>
                  <a:pt x="5344" y="2966"/>
                </a:lnTo>
                <a:lnTo>
                  <a:pt x="5498" y="3024"/>
                </a:lnTo>
                <a:lnTo>
                  <a:pt x="5471" y="3098"/>
                </a:lnTo>
                <a:lnTo>
                  <a:pt x="5498" y="3117"/>
                </a:lnTo>
                <a:lnTo>
                  <a:pt x="5471" y="3175"/>
                </a:lnTo>
                <a:lnTo>
                  <a:pt x="5498" y="3230"/>
                </a:lnTo>
                <a:lnTo>
                  <a:pt x="5675" y="3307"/>
                </a:lnTo>
                <a:lnTo>
                  <a:pt x="5702" y="3307"/>
                </a:lnTo>
                <a:lnTo>
                  <a:pt x="5702" y="3249"/>
                </a:lnTo>
                <a:lnTo>
                  <a:pt x="5752" y="3213"/>
                </a:lnTo>
                <a:lnTo>
                  <a:pt x="5728" y="3136"/>
                </a:lnTo>
                <a:lnTo>
                  <a:pt x="5675" y="3117"/>
                </a:lnTo>
                <a:lnTo>
                  <a:pt x="5675" y="3062"/>
                </a:lnTo>
                <a:lnTo>
                  <a:pt x="5728" y="3062"/>
                </a:lnTo>
                <a:lnTo>
                  <a:pt x="5728" y="2985"/>
                </a:lnTo>
                <a:lnTo>
                  <a:pt x="5829" y="3004"/>
                </a:lnTo>
                <a:lnTo>
                  <a:pt x="5882" y="3043"/>
                </a:lnTo>
                <a:lnTo>
                  <a:pt x="6009" y="3098"/>
                </a:lnTo>
                <a:lnTo>
                  <a:pt x="6059" y="3136"/>
                </a:lnTo>
                <a:lnTo>
                  <a:pt x="6033" y="3326"/>
                </a:lnTo>
                <a:lnTo>
                  <a:pt x="5882" y="3326"/>
                </a:lnTo>
                <a:lnTo>
                  <a:pt x="5882" y="3400"/>
                </a:lnTo>
                <a:lnTo>
                  <a:pt x="5805" y="3400"/>
                </a:lnTo>
                <a:lnTo>
                  <a:pt x="5805" y="3364"/>
                </a:lnTo>
                <a:lnTo>
                  <a:pt x="5675" y="3364"/>
                </a:lnTo>
                <a:lnTo>
                  <a:pt x="5675" y="3628"/>
                </a:lnTo>
                <a:lnTo>
                  <a:pt x="5575" y="3609"/>
                </a:lnTo>
                <a:lnTo>
                  <a:pt x="5524" y="3647"/>
                </a:lnTo>
                <a:lnTo>
                  <a:pt x="5548" y="3664"/>
                </a:lnTo>
                <a:lnTo>
                  <a:pt x="5575" y="3722"/>
                </a:lnTo>
                <a:lnTo>
                  <a:pt x="5524" y="3741"/>
                </a:lnTo>
                <a:lnTo>
                  <a:pt x="5447" y="3816"/>
                </a:lnTo>
                <a:lnTo>
                  <a:pt x="5344" y="3816"/>
                </a:lnTo>
                <a:lnTo>
                  <a:pt x="5267" y="3760"/>
                </a:lnTo>
                <a:lnTo>
                  <a:pt x="5217" y="3628"/>
                </a:lnTo>
                <a:lnTo>
                  <a:pt x="5217" y="3609"/>
                </a:lnTo>
                <a:lnTo>
                  <a:pt x="5167" y="3609"/>
                </a:lnTo>
                <a:lnTo>
                  <a:pt x="5063" y="3571"/>
                </a:lnTo>
                <a:lnTo>
                  <a:pt x="5013" y="3477"/>
                </a:lnTo>
                <a:lnTo>
                  <a:pt x="4960" y="3496"/>
                </a:lnTo>
                <a:lnTo>
                  <a:pt x="4910" y="3516"/>
                </a:lnTo>
                <a:lnTo>
                  <a:pt x="4886" y="3516"/>
                </a:lnTo>
                <a:lnTo>
                  <a:pt x="4886" y="3552"/>
                </a:lnTo>
                <a:lnTo>
                  <a:pt x="4910" y="3609"/>
                </a:lnTo>
                <a:lnTo>
                  <a:pt x="4860" y="3664"/>
                </a:lnTo>
                <a:lnTo>
                  <a:pt x="4756" y="3647"/>
                </a:lnTo>
                <a:lnTo>
                  <a:pt x="4809" y="3590"/>
                </a:lnTo>
                <a:lnTo>
                  <a:pt x="4756" y="3571"/>
                </a:lnTo>
                <a:lnTo>
                  <a:pt x="4655" y="3552"/>
                </a:lnTo>
                <a:lnTo>
                  <a:pt x="4605" y="3496"/>
                </a:lnTo>
                <a:lnTo>
                  <a:pt x="4629" y="3458"/>
                </a:lnTo>
                <a:lnTo>
                  <a:pt x="4680" y="3458"/>
                </a:lnTo>
                <a:lnTo>
                  <a:pt x="4783" y="3477"/>
                </a:lnTo>
                <a:lnTo>
                  <a:pt x="4860" y="3439"/>
                </a:lnTo>
                <a:lnTo>
                  <a:pt x="4886" y="3420"/>
                </a:lnTo>
                <a:lnTo>
                  <a:pt x="4809" y="3400"/>
                </a:lnTo>
                <a:lnTo>
                  <a:pt x="4809" y="3345"/>
                </a:lnTo>
                <a:lnTo>
                  <a:pt x="4910" y="3326"/>
                </a:lnTo>
                <a:lnTo>
                  <a:pt x="4936" y="3249"/>
                </a:lnTo>
                <a:lnTo>
                  <a:pt x="5013" y="3249"/>
                </a:lnTo>
                <a:lnTo>
                  <a:pt x="5037" y="3175"/>
                </a:lnTo>
                <a:lnTo>
                  <a:pt x="4987" y="2966"/>
                </a:lnTo>
                <a:lnTo>
                  <a:pt x="4860" y="2796"/>
                </a:lnTo>
                <a:lnTo>
                  <a:pt x="4860" y="2853"/>
                </a:lnTo>
                <a:lnTo>
                  <a:pt x="4629" y="2683"/>
                </a:lnTo>
                <a:lnTo>
                  <a:pt x="4579" y="2702"/>
                </a:lnTo>
                <a:lnTo>
                  <a:pt x="4425" y="2627"/>
                </a:lnTo>
                <a:lnTo>
                  <a:pt x="4399" y="2551"/>
                </a:lnTo>
                <a:lnTo>
                  <a:pt x="4221" y="2570"/>
                </a:lnTo>
                <a:lnTo>
                  <a:pt x="4041" y="2512"/>
                </a:lnTo>
                <a:lnTo>
                  <a:pt x="3991" y="2627"/>
                </a:lnTo>
                <a:lnTo>
                  <a:pt x="3760" y="2493"/>
                </a:lnTo>
                <a:lnTo>
                  <a:pt x="3480" y="2400"/>
                </a:lnTo>
                <a:lnTo>
                  <a:pt x="3328" y="2419"/>
                </a:lnTo>
                <a:lnTo>
                  <a:pt x="3352" y="2210"/>
                </a:lnTo>
                <a:lnTo>
                  <a:pt x="3403" y="2174"/>
                </a:lnTo>
                <a:lnTo>
                  <a:pt x="3480" y="2193"/>
                </a:lnTo>
                <a:lnTo>
                  <a:pt x="3556" y="2097"/>
                </a:lnTo>
                <a:lnTo>
                  <a:pt x="3683" y="2059"/>
                </a:lnTo>
                <a:lnTo>
                  <a:pt x="3760" y="2023"/>
                </a:lnTo>
                <a:lnTo>
                  <a:pt x="3760" y="1984"/>
                </a:lnTo>
                <a:lnTo>
                  <a:pt x="3967" y="1984"/>
                </a:lnTo>
                <a:lnTo>
                  <a:pt x="4017" y="1907"/>
                </a:lnTo>
                <a:lnTo>
                  <a:pt x="4017" y="1852"/>
                </a:lnTo>
                <a:lnTo>
                  <a:pt x="4067" y="1833"/>
                </a:lnTo>
                <a:lnTo>
                  <a:pt x="4195" y="1852"/>
                </a:lnTo>
                <a:lnTo>
                  <a:pt x="4247" y="2004"/>
                </a:lnTo>
                <a:lnTo>
                  <a:pt x="4247" y="2078"/>
                </a:lnTo>
                <a:lnTo>
                  <a:pt x="4272" y="2136"/>
                </a:lnTo>
                <a:lnTo>
                  <a:pt x="4322" y="2193"/>
                </a:lnTo>
                <a:lnTo>
                  <a:pt x="4322" y="2248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4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6" y="2664"/>
                </a:lnTo>
                <a:lnTo>
                  <a:pt x="4910" y="2644"/>
                </a:lnTo>
                <a:lnTo>
                  <a:pt x="4886" y="2570"/>
                </a:lnTo>
                <a:lnTo>
                  <a:pt x="5013" y="2589"/>
                </a:lnTo>
                <a:lnTo>
                  <a:pt x="5037" y="2589"/>
                </a:lnTo>
                <a:lnTo>
                  <a:pt x="5191" y="2589"/>
                </a:lnTo>
                <a:lnTo>
                  <a:pt x="5267" y="2570"/>
                </a:lnTo>
                <a:lnTo>
                  <a:pt x="5318" y="2627"/>
                </a:lnTo>
                <a:lnTo>
                  <a:pt x="5191" y="2702"/>
                </a:lnTo>
                <a:lnTo>
                  <a:pt x="5167" y="2760"/>
                </a:lnTo>
                <a:lnTo>
                  <a:pt x="5140" y="2815"/>
                </a:lnTo>
                <a:lnTo>
                  <a:pt x="5243" y="2911"/>
                </a:lnTo>
                <a:lnTo>
                  <a:pt x="5371" y="2911"/>
                </a:lnTo>
                <a:close/>
              </a:path>
              <a:path w="9911" h="5820">
                <a:moveTo>
                  <a:pt x="5366" y="5462"/>
                </a:moveTo>
                <a:lnTo>
                  <a:pt x="5392" y="5424"/>
                </a:lnTo>
                <a:lnTo>
                  <a:pt x="5519" y="5424"/>
                </a:lnTo>
                <a:lnTo>
                  <a:pt x="5493" y="5349"/>
                </a:lnTo>
                <a:lnTo>
                  <a:pt x="5467" y="5311"/>
                </a:lnTo>
                <a:lnTo>
                  <a:pt x="5392" y="5330"/>
                </a:lnTo>
                <a:lnTo>
                  <a:pt x="5315" y="5311"/>
                </a:lnTo>
                <a:lnTo>
                  <a:pt x="5289" y="5272"/>
                </a:lnTo>
                <a:lnTo>
                  <a:pt x="5186" y="5272"/>
                </a:lnTo>
                <a:lnTo>
                  <a:pt x="5186" y="5217"/>
                </a:lnTo>
                <a:lnTo>
                  <a:pt x="5186" y="5179"/>
                </a:lnTo>
                <a:lnTo>
                  <a:pt x="5239" y="5121"/>
                </a:lnTo>
                <a:lnTo>
                  <a:pt x="5135" y="5047"/>
                </a:lnTo>
                <a:lnTo>
                  <a:pt x="5212" y="4953"/>
                </a:lnTo>
                <a:lnTo>
                  <a:pt x="5212" y="4876"/>
                </a:lnTo>
                <a:lnTo>
                  <a:pt x="5059" y="4896"/>
                </a:lnTo>
                <a:lnTo>
                  <a:pt x="5059" y="4802"/>
                </a:lnTo>
                <a:lnTo>
                  <a:pt x="5035" y="4783"/>
                </a:lnTo>
                <a:lnTo>
                  <a:pt x="5085" y="4744"/>
                </a:lnTo>
                <a:lnTo>
                  <a:pt x="5135" y="4764"/>
                </a:lnTo>
                <a:lnTo>
                  <a:pt x="5186" y="4725"/>
                </a:lnTo>
                <a:lnTo>
                  <a:pt x="5339" y="4744"/>
                </a:lnTo>
                <a:lnTo>
                  <a:pt x="5392" y="4687"/>
                </a:lnTo>
                <a:lnTo>
                  <a:pt x="5339" y="4632"/>
                </a:lnTo>
                <a:lnTo>
                  <a:pt x="5263" y="4670"/>
                </a:lnTo>
                <a:lnTo>
                  <a:pt x="5186" y="4632"/>
                </a:lnTo>
                <a:lnTo>
                  <a:pt x="5186" y="4519"/>
                </a:lnTo>
                <a:lnTo>
                  <a:pt x="5085" y="4519"/>
                </a:lnTo>
                <a:lnTo>
                  <a:pt x="5059" y="4593"/>
                </a:lnTo>
                <a:lnTo>
                  <a:pt x="5008" y="4593"/>
                </a:lnTo>
                <a:lnTo>
                  <a:pt x="5008" y="4651"/>
                </a:lnTo>
                <a:lnTo>
                  <a:pt x="4931" y="4706"/>
                </a:lnTo>
                <a:lnTo>
                  <a:pt x="4881" y="4706"/>
                </a:lnTo>
                <a:lnTo>
                  <a:pt x="4881" y="4934"/>
                </a:lnTo>
                <a:lnTo>
                  <a:pt x="4804" y="4934"/>
                </a:lnTo>
                <a:lnTo>
                  <a:pt x="4778" y="4896"/>
                </a:lnTo>
                <a:lnTo>
                  <a:pt x="4727" y="4934"/>
                </a:lnTo>
                <a:lnTo>
                  <a:pt x="4627" y="4934"/>
                </a:lnTo>
                <a:lnTo>
                  <a:pt x="4627" y="4915"/>
                </a:lnTo>
                <a:lnTo>
                  <a:pt x="4574" y="4896"/>
                </a:lnTo>
                <a:lnTo>
                  <a:pt x="4574" y="4819"/>
                </a:lnTo>
                <a:lnTo>
                  <a:pt x="4447" y="4612"/>
                </a:lnTo>
                <a:lnTo>
                  <a:pt x="4396" y="4612"/>
                </a:lnTo>
                <a:lnTo>
                  <a:pt x="4396" y="4632"/>
                </a:lnTo>
                <a:lnTo>
                  <a:pt x="4346" y="4574"/>
                </a:lnTo>
                <a:lnTo>
                  <a:pt x="4370" y="4538"/>
                </a:lnTo>
                <a:lnTo>
                  <a:pt x="4269" y="4442"/>
                </a:lnTo>
                <a:lnTo>
                  <a:pt x="4216" y="4461"/>
                </a:lnTo>
                <a:lnTo>
                  <a:pt x="4192" y="4555"/>
                </a:lnTo>
                <a:lnTo>
                  <a:pt x="4142" y="4555"/>
                </a:lnTo>
                <a:lnTo>
                  <a:pt x="4142" y="4519"/>
                </a:lnTo>
                <a:lnTo>
                  <a:pt x="4142" y="4368"/>
                </a:lnTo>
                <a:lnTo>
                  <a:pt x="4089" y="4404"/>
                </a:lnTo>
                <a:lnTo>
                  <a:pt x="4065" y="4368"/>
                </a:lnTo>
                <a:lnTo>
                  <a:pt x="4012" y="4404"/>
                </a:lnTo>
                <a:lnTo>
                  <a:pt x="4012" y="4442"/>
                </a:lnTo>
                <a:lnTo>
                  <a:pt x="4039" y="4519"/>
                </a:lnTo>
                <a:lnTo>
                  <a:pt x="3988" y="4519"/>
                </a:lnTo>
                <a:lnTo>
                  <a:pt x="3938" y="4519"/>
                </a:lnTo>
                <a:lnTo>
                  <a:pt x="3962" y="4593"/>
                </a:lnTo>
                <a:lnTo>
                  <a:pt x="3962" y="4632"/>
                </a:lnTo>
                <a:lnTo>
                  <a:pt x="4039" y="4632"/>
                </a:lnTo>
                <a:lnTo>
                  <a:pt x="4039" y="4764"/>
                </a:lnTo>
                <a:lnTo>
                  <a:pt x="3988" y="4934"/>
                </a:lnTo>
                <a:lnTo>
                  <a:pt x="3835" y="5008"/>
                </a:lnTo>
                <a:lnTo>
                  <a:pt x="3784" y="5028"/>
                </a:lnTo>
                <a:lnTo>
                  <a:pt x="3758" y="5047"/>
                </a:lnTo>
                <a:lnTo>
                  <a:pt x="3732" y="5102"/>
                </a:lnTo>
                <a:lnTo>
                  <a:pt x="3732" y="5217"/>
                </a:lnTo>
                <a:lnTo>
                  <a:pt x="3707" y="5253"/>
                </a:lnTo>
                <a:lnTo>
                  <a:pt x="3808" y="5253"/>
                </a:lnTo>
                <a:lnTo>
                  <a:pt x="3861" y="5234"/>
                </a:lnTo>
                <a:lnTo>
                  <a:pt x="3988" y="5253"/>
                </a:lnTo>
                <a:lnTo>
                  <a:pt x="3962" y="5292"/>
                </a:lnTo>
                <a:lnTo>
                  <a:pt x="3938" y="5292"/>
                </a:lnTo>
                <a:lnTo>
                  <a:pt x="3988" y="5330"/>
                </a:lnTo>
                <a:lnTo>
                  <a:pt x="3962" y="5385"/>
                </a:lnTo>
                <a:lnTo>
                  <a:pt x="4012" y="5424"/>
                </a:lnTo>
                <a:lnTo>
                  <a:pt x="4089" y="5424"/>
                </a:lnTo>
                <a:lnTo>
                  <a:pt x="4089" y="5462"/>
                </a:lnTo>
                <a:lnTo>
                  <a:pt x="4065" y="5481"/>
                </a:lnTo>
                <a:lnTo>
                  <a:pt x="4065" y="5556"/>
                </a:lnTo>
                <a:lnTo>
                  <a:pt x="4012" y="5556"/>
                </a:lnTo>
                <a:lnTo>
                  <a:pt x="4039" y="5613"/>
                </a:lnTo>
                <a:lnTo>
                  <a:pt x="4166" y="5613"/>
                </a:lnTo>
                <a:lnTo>
                  <a:pt x="4166" y="5688"/>
                </a:lnTo>
                <a:lnTo>
                  <a:pt x="4216" y="5707"/>
                </a:lnTo>
                <a:lnTo>
                  <a:pt x="4346" y="5726"/>
                </a:lnTo>
                <a:lnTo>
                  <a:pt x="4396" y="5688"/>
                </a:lnTo>
                <a:lnTo>
                  <a:pt x="4423" y="5707"/>
                </a:lnTo>
                <a:lnTo>
                  <a:pt x="4396" y="5764"/>
                </a:lnTo>
                <a:lnTo>
                  <a:pt x="4447" y="5781"/>
                </a:lnTo>
                <a:lnTo>
                  <a:pt x="4550" y="5820"/>
                </a:lnTo>
                <a:lnTo>
                  <a:pt x="4550" y="5764"/>
                </a:lnTo>
                <a:lnTo>
                  <a:pt x="4550" y="5594"/>
                </a:lnTo>
                <a:lnTo>
                  <a:pt x="4574" y="5575"/>
                </a:lnTo>
                <a:lnTo>
                  <a:pt x="4727" y="5575"/>
                </a:lnTo>
                <a:lnTo>
                  <a:pt x="4754" y="5556"/>
                </a:lnTo>
                <a:lnTo>
                  <a:pt x="4804" y="5556"/>
                </a:lnTo>
                <a:lnTo>
                  <a:pt x="4831" y="5575"/>
                </a:lnTo>
                <a:lnTo>
                  <a:pt x="4907" y="5556"/>
                </a:lnTo>
                <a:lnTo>
                  <a:pt x="4931" y="5575"/>
                </a:lnTo>
                <a:lnTo>
                  <a:pt x="4958" y="5556"/>
                </a:lnTo>
                <a:lnTo>
                  <a:pt x="5035" y="5594"/>
                </a:lnTo>
                <a:lnTo>
                  <a:pt x="5035" y="5556"/>
                </a:lnTo>
                <a:lnTo>
                  <a:pt x="5111" y="5556"/>
                </a:lnTo>
                <a:lnTo>
                  <a:pt x="5239" y="5536"/>
                </a:lnTo>
                <a:lnTo>
                  <a:pt x="5263" y="5481"/>
                </a:lnTo>
                <a:lnTo>
                  <a:pt x="5315" y="5462"/>
                </a:lnTo>
                <a:lnTo>
                  <a:pt x="5366" y="5462"/>
                </a:lnTo>
                <a:close/>
              </a:path>
              <a:path w="9911" h="5820">
                <a:moveTo>
                  <a:pt x="4149" y="4363"/>
                </a:moveTo>
                <a:lnTo>
                  <a:pt x="4099" y="4401"/>
                </a:lnTo>
                <a:lnTo>
                  <a:pt x="4072" y="4363"/>
                </a:lnTo>
                <a:lnTo>
                  <a:pt x="4022" y="4401"/>
                </a:lnTo>
                <a:lnTo>
                  <a:pt x="4046" y="4514"/>
                </a:lnTo>
                <a:lnTo>
                  <a:pt x="4022" y="4533"/>
                </a:lnTo>
                <a:lnTo>
                  <a:pt x="3945" y="4514"/>
                </a:lnTo>
                <a:lnTo>
                  <a:pt x="3868" y="4476"/>
                </a:lnTo>
                <a:lnTo>
                  <a:pt x="3868" y="4440"/>
                </a:lnTo>
                <a:lnTo>
                  <a:pt x="3792" y="4459"/>
                </a:lnTo>
                <a:lnTo>
                  <a:pt x="3587" y="4401"/>
                </a:lnTo>
                <a:lnTo>
                  <a:pt x="3587" y="4382"/>
                </a:lnTo>
                <a:lnTo>
                  <a:pt x="3638" y="4363"/>
                </a:lnTo>
                <a:lnTo>
                  <a:pt x="3638" y="4324"/>
                </a:lnTo>
                <a:lnTo>
                  <a:pt x="3587" y="4308"/>
                </a:lnTo>
                <a:lnTo>
                  <a:pt x="3612" y="4288"/>
                </a:lnTo>
                <a:lnTo>
                  <a:pt x="3561" y="4231"/>
                </a:lnTo>
                <a:lnTo>
                  <a:pt x="3511" y="4250"/>
                </a:lnTo>
                <a:lnTo>
                  <a:pt x="3460" y="4269"/>
                </a:lnTo>
                <a:lnTo>
                  <a:pt x="3434" y="4288"/>
                </a:lnTo>
                <a:lnTo>
                  <a:pt x="3383" y="4288"/>
                </a:lnTo>
                <a:lnTo>
                  <a:pt x="3280" y="4212"/>
                </a:lnTo>
                <a:lnTo>
                  <a:pt x="3076" y="4324"/>
                </a:lnTo>
                <a:lnTo>
                  <a:pt x="2973" y="4324"/>
                </a:lnTo>
                <a:lnTo>
                  <a:pt x="2949" y="4382"/>
                </a:lnTo>
                <a:lnTo>
                  <a:pt x="2896" y="4382"/>
                </a:lnTo>
                <a:lnTo>
                  <a:pt x="2743" y="4440"/>
                </a:lnTo>
                <a:lnTo>
                  <a:pt x="2642" y="4420"/>
                </a:lnTo>
                <a:lnTo>
                  <a:pt x="2592" y="4363"/>
                </a:lnTo>
                <a:lnTo>
                  <a:pt x="2412" y="4363"/>
                </a:lnTo>
                <a:lnTo>
                  <a:pt x="2438" y="4308"/>
                </a:lnTo>
                <a:lnTo>
                  <a:pt x="2335" y="4288"/>
                </a:lnTo>
                <a:lnTo>
                  <a:pt x="2234" y="4288"/>
                </a:lnTo>
                <a:lnTo>
                  <a:pt x="2181" y="4344"/>
                </a:lnTo>
                <a:lnTo>
                  <a:pt x="2080" y="4401"/>
                </a:lnTo>
                <a:lnTo>
                  <a:pt x="2027" y="4401"/>
                </a:lnTo>
                <a:lnTo>
                  <a:pt x="2054" y="4288"/>
                </a:lnTo>
                <a:lnTo>
                  <a:pt x="1773" y="4269"/>
                </a:lnTo>
                <a:lnTo>
                  <a:pt x="1670" y="4192"/>
                </a:lnTo>
                <a:lnTo>
                  <a:pt x="1620" y="4192"/>
                </a:lnTo>
                <a:lnTo>
                  <a:pt x="1569" y="4212"/>
                </a:lnTo>
                <a:lnTo>
                  <a:pt x="1466" y="4156"/>
                </a:lnTo>
                <a:lnTo>
                  <a:pt x="1389" y="4099"/>
                </a:lnTo>
                <a:lnTo>
                  <a:pt x="1339" y="4080"/>
                </a:lnTo>
                <a:lnTo>
                  <a:pt x="1212" y="3967"/>
                </a:lnTo>
                <a:lnTo>
                  <a:pt x="1185" y="3909"/>
                </a:lnTo>
                <a:lnTo>
                  <a:pt x="1161" y="3890"/>
                </a:lnTo>
                <a:lnTo>
                  <a:pt x="1108" y="3890"/>
                </a:lnTo>
                <a:lnTo>
                  <a:pt x="1032" y="3777"/>
                </a:lnTo>
                <a:lnTo>
                  <a:pt x="981" y="3758"/>
                </a:lnTo>
                <a:lnTo>
                  <a:pt x="931" y="3684"/>
                </a:lnTo>
                <a:lnTo>
                  <a:pt x="827" y="3587"/>
                </a:lnTo>
                <a:lnTo>
                  <a:pt x="777" y="3587"/>
                </a:lnTo>
                <a:lnTo>
                  <a:pt x="700" y="3645"/>
                </a:lnTo>
                <a:lnTo>
                  <a:pt x="623" y="3571"/>
                </a:lnTo>
                <a:lnTo>
                  <a:pt x="520" y="3456"/>
                </a:lnTo>
                <a:lnTo>
                  <a:pt x="446" y="3400"/>
                </a:lnTo>
                <a:lnTo>
                  <a:pt x="420" y="3324"/>
                </a:lnTo>
                <a:lnTo>
                  <a:pt x="343" y="3343"/>
                </a:lnTo>
                <a:lnTo>
                  <a:pt x="316" y="3285"/>
                </a:lnTo>
                <a:lnTo>
                  <a:pt x="343" y="3268"/>
                </a:lnTo>
                <a:lnTo>
                  <a:pt x="369" y="3098"/>
                </a:lnTo>
                <a:lnTo>
                  <a:pt x="420" y="3079"/>
                </a:lnTo>
                <a:lnTo>
                  <a:pt x="470" y="3134"/>
                </a:lnTo>
                <a:lnTo>
                  <a:pt x="520" y="3117"/>
                </a:lnTo>
                <a:lnTo>
                  <a:pt x="573" y="3117"/>
                </a:lnTo>
                <a:lnTo>
                  <a:pt x="547" y="3021"/>
                </a:lnTo>
                <a:lnTo>
                  <a:pt x="573" y="2983"/>
                </a:lnTo>
                <a:lnTo>
                  <a:pt x="496" y="2966"/>
                </a:lnTo>
                <a:lnTo>
                  <a:pt x="496" y="2908"/>
                </a:lnTo>
                <a:lnTo>
                  <a:pt x="520" y="2815"/>
                </a:lnTo>
                <a:lnTo>
                  <a:pt x="573" y="2796"/>
                </a:lnTo>
                <a:lnTo>
                  <a:pt x="700" y="2815"/>
                </a:lnTo>
                <a:lnTo>
                  <a:pt x="803" y="2776"/>
                </a:lnTo>
                <a:lnTo>
                  <a:pt x="878" y="2680"/>
                </a:lnTo>
                <a:lnTo>
                  <a:pt x="981" y="2700"/>
                </a:lnTo>
                <a:lnTo>
                  <a:pt x="1185" y="2757"/>
                </a:lnTo>
                <a:lnTo>
                  <a:pt x="1235" y="2719"/>
                </a:lnTo>
                <a:lnTo>
                  <a:pt x="1389" y="2738"/>
                </a:lnTo>
                <a:lnTo>
                  <a:pt x="1415" y="2815"/>
                </a:lnTo>
                <a:lnTo>
                  <a:pt x="1620" y="2851"/>
                </a:lnTo>
                <a:lnTo>
                  <a:pt x="1696" y="2815"/>
                </a:lnTo>
                <a:lnTo>
                  <a:pt x="1927" y="2815"/>
                </a:lnTo>
                <a:lnTo>
                  <a:pt x="2003" y="2776"/>
                </a:lnTo>
                <a:lnTo>
                  <a:pt x="2361" y="2757"/>
                </a:lnTo>
                <a:lnTo>
                  <a:pt x="2438" y="2815"/>
                </a:lnTo>
                <a:lnTo>
                  <a:pt x="2539" y="2832"/>
                </a:lnTo>
                <a:lnTo>
                  <a:pt x="2592" y="2851"/>
                </a:lnTo>
                <a:lnTo>
                  <a:pt x="2615" y="2889"/>
                </a:lnTo>
                <a:lnTo>
                  <a:pt x="2565" y="2908"/>
                </a:lnTo>
                <a:lnTo>
                  <a:pt x="2642" y="2927"/>
                </a:lnTo>
                <a:lnTo>
                  <a:pt x="2642" y="3002"/>
                </a:lnTo>
                <a:lnTo>
                  <a:pt x="2565" y="3079"/>
                </a:lnTo>
                <a:lnTo>
                  <a:pt x="2592" y="3117"/>
                </a:lnTo>
                <a:lnTo>
                  <a:pt x="2565" y="3230"/>
                </a:lnTo>
                <a:lnTo>
                  <a:pt x="2539" y="3268"/>
                </a:lnTo>
                <a:lnTo>
                  <a:pt x="2592" y="3381"/>
                </a:lnTo>
                <a:lnTo>
                  <a:pt x="2668" y="3436"/>
                </a:lnTo>
                <a:lnTo>
                  <a:pt x="2820" y="3436"/>
                </a:lnTo>
                <a:lnTo>
                  <a:pt x="2973" y="3552"/>
                </a:lnTo>
                <a:lnTo>
                  <a:pt x="3076" y="3571"/>
                </a:lnTo>
                <a:lnTo>
                  <a:pt x="3307" y="3664"/>
                </a:lnTo>
                <a:lnTo>
                  <a:pt x="3407" y="3626"/>
                </a:lnTo>
                <a:lnTo>
                  <a:pt x="3484" y="3684"/>
                </a:lnTo>
                <a:lnTo>
                  <a:pt x="3561" y="3739"/>
                </a:lnTo>
                <a:lnTo>
                  <a:pt x="3535" y="3816"/>
                </a:lnTo>
                <a:lnTo>
                  <a:pt x="3638" y="3816"/>
                </a:lnTo>
                <a:lnTo>
                  <a:pt x="3638" y="3854"/>
                </a:lnTo>
                <a:lnTo>
                  <a:pt x="3715" y="3854"/>
                </a:lnTo>
                <a:lnTo>
                  <a:pt x="3688" y="3796"/>
                </a:lnTo>
                <a:lnTo>
                  <a:pt x="3741" y="3796"/>
                </a:lnTo>
                <a:lnTo>
                  <a:pt x="3765" y="3816"/>
                </a:lnTo>
                <a:lnTo>
                  <a:pt x="3818" y="3816"/>
                </a:lnTo>
                <a:lnTo>
                  <a:pt x="3818" y="3777"/>
                </a:lnTo>
                <a:lnTo>
                  <a:pt x="3892" y="3777"/>
                </a:lnTo>
                <a:lnTo>
                  <a:pt x="3945" y="3722"/>
                </a:lnTo>
                <a:lnTo>
                  <a:pt x="3995" y="3703"/>
                </a:lnTo>
                <a:lnTo>
                  <a:pt x="4072" y="3758"/>
                </a:lnTo>
                <a:lnTo>
                  <a:pt x="4072" y="3816"/>
                </a:lnTo>
                <a:lnTo>
                  <a:pt x="4175" y="3947"/>
                </a:lnTo>
                <a:lnTo>
                  <a:pt x="4123" y="3967"/>
                </a:lnTo>
                <a:lnTo>
                  <a:pt x="4175" y="4041"/>
                </a:lnTo>
                <a:lnTo>
                  <a:pt x="4175" y="4118"/>
                </a:lnTo>
                <a:lnTo>
                  <a:pt x="4149" y="4363"/>
                </a:lnTo>
                <a:close/>
              </a:path>
              <a:path w="9911" h="5820">
                <a:moveTo>
                  <a:pt x="4055" y="1821"/>
                </a:moveTo>
                <a:lnTo>
                  <a:pt x="4003" y="1840"/>
                </a:lnTo>
                <a:lnTo>
                  <a:pt x="4003" y="1898"/>
                </a:lnTo>
                <a:lnTo>
                  <a:pt x="3952" y="1972"/>
                </a:lnTo>
                <a:lnTo>
                  <a:pt x="3852" y="1972"/>
                </a:lnTo>
                <a:lnTo>
                  <a:pt x="3748" y="1972"/>
                </a:lnTo>
                <a:lnTo>
                  <a:pt x="3748" y="2011"/>
                </a:lnTo>
                <a:lnTo>
                  <a:pt x="3672" y="2049"/>
                </a:lnTo>
                <a:lnTo>
                  <a:pt x="3544" y="2085"/>
                </a:lnTo>
                <a:lnTo>
                  <a:pt x="3443" y="2181"/>
                </a:lnTo>
                <a:lnTo>
                  <a:pt x="3391" y="2162"/>
                </a:lnTo>
                <a:lnTo>
                  <a:pt x="3340" y="2200"/>
                </a:lnTo>
                <a:lnTo>
                  <a:pt x="3314" y="2407"/>
                </a:lnTo>
                <a:lnTo>
                  <a:pt x="2983" y="2426"/>
                </a:lnTo>
                <a:lnTo>
                  <a:pt x="2829" y="2464"/>
                </a:lnTo>
                <a:lnTo>
                  <a:pt x="2805" y="2558"/>
                </a:lnTo>
                <a:lnTo>
                  <a:pt x="2932" y="2673"/>
                </a:lnTo>
                <a:lnTo>
                  <a:pt x="2932" y="2709"/>
                </a:lnTo>
                <a:lnTo>
                  <a:pt x="2829" y="2767"/>
                </a:lnTo>
                <a:lnTo>
                  <a:pt x="2829" y="2824"/>
                </a:lnTo>
                <a:lnTo>
                  <a:pt x="2855" y="2844"/>
                </a:lnTo>
                <a:lnTo>
                  <a:pt x="2855" y="2918"/>
                </a:lnTo>
                <a:lnTo>
                  <a:pt x="2678" y="2860"/>
                </a:lnTo>
                <a:lnTo>
                  <a:pt x="2678" y="2880"/>
                </a:lnTo>
                <a:lnTo>
                  <a:pt x="2601" y="2880"/>
                </a:lnTo>
                <a:lnTo>
                  <a:pt x="2575" y="2844"/>
                </a:lnTo>
                <a:lnTo>
                  <a:pt x="2421" y="2786"/>
                </a:lnTo>
                <a:lnTo>
                  <a:pt x="2344" y="2747"/>
                </a:lnTo>
                <a:lnTo>
                  <a:pt x="1989" y="2767"/>
                </a:lnTo>
                <a:lnTo>
                  <a:pt x="1912" y="2805"/>
                </a:lnTo>
                <a:lnTo>
                  <a:pt x="1682" y="2805"/>
                </a:lnTo>
                <a:lnTo>
                  <a:pt x="1632" y="2824"/>
                </a:lnTo>
                <a:lnTo>
                  <a:pt x="1401" y="2805"/>
                </a:lnTo>
                <a:lnTo>
                  <a:pt x="1377" y="2728"/>
                </a:lnTo>
                <a:lnTo>
                  <a:pt x="1223" y="2709"/>
                </a:lnTo>
                <a:lnTo>
                  <a:pt x="1173" y="2747"/>
                </a:lnTo>
                <a:lnTo>
                  <a:pt x="943" y="2673"/>
                </a:lnTo>
                <a:lnTo>
                  <a:pt x="866" y="2673"/>
                </a:lnTo>
                <a:lnTo>
                  <a:pt x="789" y="2767"/>
                </a:lnTo>
                <a:lnTo>
                  <a:pt x="688" y="2805"/>
                </a:lnTo>
                <a:lnTo>
                  <a:pt x="559" y="2786"/>
                </a:lnTo>
                <a:lnTo>
                  <a:pt x="484" y="2709"/>
                </a:lnTo>
                <a:lnTo>
                  <a:pt x="484" y="2539"/>
                </a:lnTo>
                <a:lnTo>
                  <a:pt x="331" y="2522"/>
                </a:lnTo>
                <a:lnTo>
                  <a:pt x="227" y="2407"/>
                </a:lnTo>
                <a:lnTo>
                  <a:pt x="177" y="2371"/>
                </a:lnTo>
                <a:lnTo>
                  <a:pt x="151" y="2332"/>
                </a:lnTo>
                <a:lnTo>
                  <a:pt x="203" y="2313"/>
                </a:lnTo>
                <a:lnTo>
                  <a:pt x="203" y="2256"/>
                </a:lnTo>
                <a:lnTo>
                  <a:pt x="127" y="2162"/>
                </a:lnTo>
                <a:lnTo>
                  <a:pt x="50" y="2143"/>
                </a:lnTo>
                <a:lnTo>
                  <a:pt x="0" y="2104"/>
                </a:lnTo>
                <a:lnTo>
                  <a:pt x="50" y="2085"/>
                </a:lnTo>
                <a:lnTo>
                  <a:pt x="100" y="2104"/>
                </a:lnTo>
                <a:lnTo>
                  <a:pt x="127" y="2066"/>
                </a:lnTo>
                <a:lnTo>
                  <a:pt x="100" y="1934"/>
                </a:lnTo>
                <a:lnTo>
                  <a:pt x="151" y="1879"/>
                </a:lnTo>
                <a:lnTo>
                  <a:pt x="74" y="1821"/>
                </a:lnTo>
                <a:lnTo>
                  <a:pt x="0" y="1821"/>
                </a:lnTo>
                <a:lnTo>
                  <a:pt x="0" y="1708"/>
                </a:lnTo>
                <a:lnTo>
                  <a:pt x="151" y="1576"/>
                </a:lnTo>
                <a:lnTo>
                  <a:pt x="278" y="1576"/>
                </a:lnTo>
                <a:lnTo>
                  <a:pt x="355" y="1538"/>
                </a:lnTo>
                <a:lnTo>
                  <a:pt x="432" y="1557"/>
                </a:lnTo>
                <a:lnTo>
                  <a:pt x="458" y="1538"/>
                </a:lnTo>
                <a:lnTo>
                  <a:pt x="484" y="1612"/>
                </a:lnTo>
                <a:lnTo>
                  <a:pt x="535" y="1593"/>
                </a:lnTo>
                <a:lnTo>
                  <a:pt x="635" y="1612"/>
                </a:lnTo>
                <a:lnTo>
                  <a:pt x="662" y="1557"/>
                </a:lnTo>
                <a:lnTo>
                  <a:pt x="967" y="1557"/>
                </a:lnTo>
                <a:lnTo>
                  <a:pt x="1020" y="1500"/>
                </a:lnTo>
                <a:lnTo>
                  <a:pt x="1324" y="1480"/>
                </a:lnTo>
                <a:lnTo>
                  <a:pt x="1351" y="1442"/>
                </a:lnTo>
                <a:lnTo>
                  <a:pt x="1351" y="1367"/>
                </a:lnTo>
                <a:lnTo>
                  <a:pt x="1478" y="1310"/>
                </a:lnTo>
                <a:lnTo>
                  <a:pt x="1504" y="1027"/>
                </a:lnTo>
                <a:lnTo>
                  <a:pt x="1452" y="1007"/>
                </a:lnTo>
                <a:lnTo>
                  <a:pt x="1452" y="952"/>
                </a:lnTo>
                <a:lnTo>
                  <a:pt x="1835" y="969"/>
                </a:lnTo>
                <a:lnTo>
                  <a:pt x="1886" y="1007"/>
                </a:lnTo>
                <a:lnTo>
                  <a:pt x="1936" y="895"/>
                </a:lnTo>
                <a:lnTo>
                  <a:pt x="2116" y="705"/>
                </a:lnTo>
                <a:lnTo>
                  <a:pt x="2371" y="801"/>
                </a:lnTo>
                <a:lnTo>
                  <a:pt x="2498" y="782"/>
                </a:lnTo>
                <a:lnTo>
                  <a:pt x="2524" y="724"/>
                </a:lnTo>
                <a:lnTo>
                  <a:pt x="2498" y="667"/>
                </a:lnTo>
                <a:lnTo>
                  <a:pt x="2601" y="592"/>
                </a:lnTo>
                <a:lnTo>
                  <a:pt x="2678" y="573"/>
                </a:lnTo>
                <a:lnTo>
                  <a:pt x="2779" y="535"/>
                </a:lnTo>
                <a:lnTo>
                  <a:pt x="2805" y="480"/>
                </a:lnTo>
                <a:lnTo>
                  <a:pt x="2959" y="496"/>
                </a:lnTo>
                <a:lnTo>
                  <a:pt x="2959" y="516"/>
                </a:lnTo>
                <a:lnTo>
                  <a:pt x="2906" y="554"/>
                </a:lnTo>
                <a:lnTo>
                  <a:pt x="2959" y="592"/>
                </a:lnTo>
                <a:lnTo>
                  <a:pt x="2983" y="650"/>
                </a:lnTo>
                <a:lnTo>
                  <a:pt x="3060" y="744"/>
                </a:lnTo>
                <a:lnTo>
                  <a:pt x="3136" y="763"/>
                </a:lnTo>
                <a:lnTo>
                  <a:pt x="3263" y="818"/>
                </a:lnTo>
                <a:lnTo>
                  <a:pt x="3263" y="952"/>
                </a:lnTo>
                <a:lnTo>
                  <a:pt x="3314" y="1065"/>
                </a:lnTo>
                <a:lnTo>
                  <a:pt x="3213" y="1197"/>
                </a:lnTo>
                <a:lnTo>
                  <a:pt x="3237" y="1274"/>
                </a:lnTo>
                <a:lnTo>
                  <a:pt x="3340" y="1329"/>
                </a:lnTo>
                <a:lnTo>
                  <a:pt x="3544" y="1348"/>
                </a:lnTo>
                <a:lnTo>
                  <a:pt x="3698" y="1406"/>
                </a:lnTo>
                <a:lnTo>
                  <a:pt x="3852" y="1519"/>
                </a:lnTo>
                <a:lnTo>
                  <a:pt x="3926" y="1519"/>
                </a:lnTo>
                <a:lnTo>
                  <a:pt x="3926" y="1612"/>
                </a:lnTo>
                <a:lnTo>
                  <a:pt x="3979" y="1708"/>
                </a:lnTo>
                <a:lnTo>
                  <a:pt x="4055" y="1821"/>
                </a:lnTo>
                <a:close/>
              </a:path>
              <a:path w="9911" h="5820">
                <a:moveTo>
                  <a:pt x="8080" y="3312"/>
                </a:moveTo>
                <a:lnTo>
                  <a:pt x="8030" y="3312"/>
                </a:lnTo>
                <a:lnTo>
                  <a:pt x="7929" y="3424"/>
                </a:lnTo>
                <a:lnTo>
                  <a:pt x="7852" y="3444"/>
                </a:lnTo>
                <a:lnTo>
                  <a:pt x="7852" y="3405"/>
                </a:lnTo>
                <a:lnTo>
                  <a:pt x="7802" y="3405"/>
                </a:lnTo>
                <a:lnTo>
                  <a:pt x="7751" y="3444"/>
                </a:lnTo>
                <a:lnTo>
                  <a:pt x="7648" y="3405"/>
                </a:lnTo>
                <a:lnTo>
                  <a:pt x="7624" y="3386"/>
                </a:lnTo>
                <a:lnTo>
                  <a:pt x="7571" y="3367"/>
                </a:lnTo>
                <a:lnTo>
                  <a:pt x="7571" y="3405"/>
                </a:lnTo>
                <a:lnTo>
                  <a:pt x="7547" y="3424"/>
                </a:lnTo>
                <a:lnTo>
                  <a:pt x="7648" y="3444"/>
                </a:lnTo>
                <a:lnTo>
                  <a:pt x="7675" y="3499"/>
                </a:lnTo>
                <a:lnTo>
                  <a:pt x="7725" y="3499"/>
                </a:lnTo>
                <a:lnTo>
                  <a:pt x="7802" y="3576"/>
                </a:lnTo>
                <a:lnTo>
                  <a:pt x="7876" y="3556"/>
                </a:lnTo>
                <a:lnTo>
                  <a:pt x="7876" y="3650"/>
                </a:lnTo>
                <a:lnTo>
                  <a:pt x="7979" y="3744"/>
                </a:lnTo>
                <a:lnTo>
                  <a:pt x="8030" y="3744"/>
                </a:lnTo>
                <a:lnTo>
                  <a:pt x="8054" y="3705"/>
                </a:lnTo>
                <a:lnTo>
                  <a:pt x="8131" y="3763"/>
                </a:lnTo>
                <a:lnTo>
                  <a:pt x="8080" y="3801"/>
                </a:lnTo>
                <a:lnTo>
                  <a:pt x="8054" y="3782"/>
                </a:lnTo>
                <a:lnTo>
                  <a:pt x="8003" y="3763"/>
                </a:lnTo>
                <a:lnTo>
                  <a:pt x="8003" y="3837"/>
                </a:lnTo>
                <a:lnTo>
                  <a:pt x="7979" y="3876"/>
                </a:lnTo>
                <a:lnTo>
                  <a:pt x="8054" y="3952"/>
                </a:lnTo>
                <a:lnTo>
                  <a:pt x="8054" y="4007"/>
                </a:lnTo>
                <a:lnTo>
                  <a:pt x="8181" y="4007"/>
                </a:lnTo>
                <a:lnTo>
                  <a:pt x="8234" y="4046"/>
                </a:lnTo>
                <a:lnTo>
                  <a:pt x="8308" y="4027"/>
                </a:lnTo>
                <a:lnTo>
                  <a:pt x="8411" y="4065"/>
                </a:lnTo>
                <a:lnTo>
                  <a:pt x="8486" y="4007"/>
                </a:lnTo>
                <a:lnTo>
                  <a:pt x="8563" y="3914"/>
                </a:lnTo>
                <a:lnTo>
                  <a:pt x="8462" y="3876"/>
                </a:lnTo>
                <a:lnTo>
                  <a:pt x="8563" y="3856"/>
                </a:lnTo>
                <a:lnTo>
                  <a:pt x="8589" y="3876"/>
                </a:lnTo>
                <a:lnTo>
                  <a:pt x="8690" y="3856"/>
                </a:lnTo>
                <a:lnTo>
                  <a:pt x="8690" y="3837"/>
                </a:lnTo>
                <a:lnTo>
                  <a:pt x="8563" y="3782"/>
                </a:lnTo>
                <a:lnTo>
                  <a:pt x="8563" y="3744"/>
                </a:lnTo>
                <a:lnTo>
                  <a:pt x="8512" y="3724"/>
                </a:lnTo>
                <a:lnTo>
                  <a:pt x="8462" y="3705"/>
                </a:lnTo>
                <a:lnTo>
                  <a:pt x="8411" y="3612"/>
                </a:lnTo>
                <a:lnTo>
                  <a:pt x="8284" y="3460"/>
                </a:lnTo>
                <a:lnTo>
                  <a:pt x="8284" y="3405"/>
                </a:lnTo>
                <a:lnTo>
                  <a:pt x="8157" y="3386"/>
                </a:lnTo>
                <a:lnTo>
                  <a:pt x="8107" y="3367"/>
                </a:lnTo>
                <a:lnTo>
                  <a:pt x="8080" y="3312"/>
                </a:lnTo>
                <a:close/>
              </a:path>
              <a:path w="9911" h="5820">
                <a:moveTo>
                  <a:pt x="8560" y="3914"/>
                </a:moveTo>
                <a:lnTo>
                  <a:pt x="8486" y="4005"/>
                </a:lnTo>
                <a:lnTo>
                  <a:pt x="8560" y="4044"/>
                </a:lnTo>
                <a:lnTo>
                  <a:pt x="8687" y="4005"/>
                </a:lnTo>
                <a:lnTo>
                  <a:pt x="8687" y="3969"/>
                </a:lnTo>
                <a:lnTo>
                  <a:pt x="8560" y="391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555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09753" y="2271403"/>
            <a:ext cx="10482060" cy="3498100"/>
            <a:chOff x="0" y="0"/>
            <a:chExt cx="5647" cy="1999"/>
          </a:xfrm>
        </p:grpSpPr>
        <p:pic>
          <p:nvPicPr>
            <p:cNvPr id="27653" name="Picture 3" descr="骷髅头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1"/>
              <a:ext cx="1039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4" descr="lhs0325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"/>
              <a:ext cx="1128" cy="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633" y="453"/>
              <a:ext cx="363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血液</a:t>
              </a: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404" y="181"/>
              <a:ext cx="363" cy="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免疫系统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3357" y="0"/>
              <a:ext cx="666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感染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357" y="635"/>
              <a:ext cx="666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肿瘤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402" y="1225"/>
              <a:ext cx="726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神经</a:t>
              </a:r>
            </a:p>
            <a:p>
              <a:pPr>
                <a:defRPr/>
              </a:pPr>
              <a:r>
                <a:rPr lang="zh-CN" altLang="en-US" sz="41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中宋" pitchFamily="2" charset="-122"/>
                </a:rPr>
                <a:t>病变</a:t>
              </a:r>
            </a:p>
          </p:txBody>
        </p:sp>
        <p:sp>
          <p:nvSpPr>
            <p:cNvPr id="27660" name="AutoShape 10"/>
            <p:cNvSpPr>
              <a:spLocks/>
            </p:cNvSpPr>
            <p:nvPr/>
          </p:nvSpPr>
          <p:spPr bwMode="auto">
            <a:xfrm>
              <a:off x="3266" y="136"/>
              <a:ext cx="136" cy="1542"/>
            </a:xfrm>
            <a:prstGeom prst="leftBrace">
              <a:avLst>
                <a:gd name="adj1" fmla="val 9448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1" name="AutoShape 11"/>
            <p:cNvSpPr>
              <a:spLocks/>
            </p:cNvSpPr>
            <p:nvPr/>
          </p:nvSpPr>
          <p:spPr bwMode="auto">
            <a:xfrm>
              <a:off x="4128" y="136"/>
              <a:ext cx="45" cy="1588"/>
            </a:xfrm>
            <a:prstGeom prst="rightBrace">
              <a:avLst>
                <a:gd name="adj1" fmla="val 294074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27" y="1043"/>
              <a:ext cx="52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HIV</a:t>
              </a:r>
            </a:p>
          </p:txBody>
        </p:sp>
        <p:grpSp>
          <p:nvGrpSpPr>
            <p:cNvPr id="27663" name="Group 13"/>
            <p:cNvGrpSpPr>
              <a:grpSpLocks/>
            </p:cNvGrpSpPr>
            <p:nvPr/>
          </p:nvGrpSpPr>
          <p:grpSpPr bwMode="auto">
            <a:xfrm>
              <a:off x="1179" y="589"/>
              <a:ext cx="455" cy="636"/>
              <a:chOff x="0" y="0"/>
              <a:chExt cx="455" cy="636"/>
            </a:xfrm>
          </p:grpSpPr>
          <p:sp>
            <p:nvSpPr>
              <p:cNvPr id="27673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5" cy="6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74" name="Text Box 15"/>
              <p:cNvSpPr txBox="1">
                <a:spLocks noChangeArrowheads="1"/>
              </p:cNvSpPr>
              <p:nvPr/>
            </p:nvSpPr>
            <p:spPr bwMode="auto">
              <a:xfrm>
                <a:off x="0" y="182"/>
                <a:ext cx="45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b="1">
                    <a:ea typeface="楷体_GB2312" pitchFamily="49" charset="-122"/>
                  </a:rPr>
                  <a:t>进入</a:t>
                </a:r>
              </a:p>
            </p:txBody>
          </p:sp>
        </p:grpSp>
        <p:grpSp>
          <p:nvGrpSpPr>
            <p:cNvPr id="27664" name="Group 16"/>
            <p:cNvGrpSpPr>
              <a:grpSpLocks/>
            </p:cNvGrpSpPr>
            <p:nvPr/>
          </p:nvGrpSpPr>
          <p:grpSpPr bwMode="auto">
            <a:xfrm>
              <a:off x="1996" y="589"/>
              <a:ext cx="455" cy="636"/>
              <a:chOff x="0" y="0"/>
              <a:chExt cx="455" cy="636"/>
            </a:xfrm>
          </p:grpSpPr>
          <p:sp>
            <p:nvSpPr>
              <p:cNvPr id="27671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5" cy="6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72" name="Text Box 18"/>
              <p:cNvSpPr txBox="1">
                <a:spLocks noChangeArrowheads="1"/>
              </p:cNvSpPr>
              <p:nvPr/>
            </p:nvSpPr>
            <p:spPr bwMode="auto">
              <a:xfrm>
                <a:off x="0" y="182"/>
                <a:ext cx="45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b="1">
                    <a:ea typeface="楷体_GB2312" pitchFamily="49" charset="-122"/>
                  </a:rPr>
                  <a:t>破坏</a:t>
                </a:r>
              </a:p>
            </p:txBody>
          </p:sp>
        </p:grpSp>
        <p:grpSp>
          <p:nvGrpSpPr>
            <p:cNvPr id="27665" name="Group 19"/>
            <p:cNvGrpSpPr>
              <a:grpSpLocks/>
            </p:cNvGrpSpPr>
            <p:nvPr/>
          </p:nvGrpSpPr>
          <p:grpSpPr bwMode="auto">
            <a:xfrm>
              <a:off x="2767" y="589"/>
              <a:ext cx="455" cy="636"/>
              <a:chOff x="0" y="0"/>
              <a:chExt cx="455" cy="636"/>
            </a:xfrm>
          </p:grpSpPr>
          <p:sp>
            <p:nvSpPr>
              <p:cNvPr id="27669" name="AutoShap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5" cy="6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70" name="Text Box 21"/>
              <p:cNvSpPr txBox="1">
                <a:spLocks noChangeArrowheads="1"/>
              </p:cNvSpPr>
              <p:nvPr/>
            </p:nvSpPr>
            <p:spPr bwMode="auto">
              <a:xfrm>
                <a:off x="0" y="182"/>
                <a:ext cx="45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b="1">
                    <a:ea typeface="楷体_GB2312" pitchFamily="49" charset="-122"/>
                  </a:rPr>
                  <a:t>引发</a:t>
                </a:r>
              </a:p>
            </p:txBody>
          </p:sp>
        </p:grpSp>
        <p:grpSp>
          <p:nvGrpSpPr>
            <p:cNvPr id="27666" name="Group 22"/>
            <p:cNvGrpSpPr>
              <a:grpSpLocks/>
            </p:cNvGrpSpPr>
            <p:nvPr/>
          </p:nvGrpSpPr>
          <p:grpSpPr bwMode="auto">
            <a:xfrm>
              <a:off x="4219" y="635"/>
              <a:ext cx="455" cy="636"/>
              <a:chOff x="0" y="0"/>
              <a:chExt cx="455" cy="636"/>
            </a:xfrm>
          </p:grpSpPr>
          <p:sp>
            <p:nvSpPr>
              <p:cNvPr id="27667" name="AutoShap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5" cy="6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68" name="Text Box 24"/>
              <p:cNvSpPr txBox="1">
                <a:spLocks noChangeArrowheads="1"/>
              </p:cNvSpPr>
              <p:nvPr/>
            </p:nvSpPr>
            <p:spPr bwMode="auto">
              <a:xfrm>
                <a:off x="0" y="182"/>
                <a:ext cx="45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b="1">
                    <a:ea typeface="楷体_GB2312" pitchFamily="49" charset="-122"/>
                  </a:rPr>
                  <a:t>导致</a:t>
                </a:r>
              </a:p>
            </p:txBody>
          </p:sp>
        </p:grpSp>
      </p:grpSp>
      <p:sp>
        <p:nvSpPr>
          <p:cNvPr id="27651" name="Text Box 25"/>
          <p:cNvSpPr txBox="1">
            <a:spLocks noChangeArrowheads="1"/>
          </p:cNvSpPr>
          <p:nvPr/>
        </p:nvSpPr>
        <p:spPr bwMode="auto">
          <a:xfrm>
            <a:off x="209754" y="843464"/>
            <a:ext cx="9262525" cy="8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5000" b="1">
                <a:solidFill>
                  <a:srgbClr val="FF3300"/>
                </a:solidFill>
                <a:ea typeface="楷体_GB2312" pitchFamily="49" charset="-122"/>
              </a:rPr>
              <a:t>艾滋病病毒进入人体后……</a:t>
            </a:r>
          </a:p>
        </p:txBody>
      </p:sp>
      <p:pic>
        <p:nvPicPr>
          <p:cNvPr id="27652" name="Picture 4" descr="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5" y="174992"/>
            <a:ext cx="1431144" cy="133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ath"/>
          <p:cNvSpPr/>
          <p:nvPr/>
        </p:nvSpPr>
        <p:spPr>
          <a:xfrm>
            <a:off x="987911" y="5204276"/>
            <a:ext cx="2689785" cy="1648699"/>
          </a:xfrm>
          <a:custGeom>
            <a:avLst/>
            <a:gdLst/>
            <a:ahLst/>
            <a:cxnLst/>
            <a:rect l="0" t="0" r="0" b="0"/>
            <a:pathLst>
              <a:path w="9911" h="5820">
                <a:moveTo>
                  <a:pt x="9911" y="1531"/>
                </a:moveTo>
                <a:lnTo>
                  <a:pt x="9758" y="1531"/>
                </a:lnTo>
                <a:lnTo>
                  <a:pt x="9681" y="1473"/>
                </a:lnTo>
                <a:lnTo>
                  <a:pt x="9580" y="1547"/>
                </a:lnTo>
                <a:lnTo>
                  <a:pt x="9554" y="1512"/>
                </a:lnTo>
                <a:lnTo>
                  <a:pt x="9530" y="1567"/>
                </a:lnTo>
                <a:lnTo>
                  <a:pt x="9376" y="1492"/>
                </a:lnTo>
                <a:lnTo>
                  <a:pt x="9376" y="1396"/>
                </a:lnTo>
                <a:lnTo>
                  <a:pt x="9326" y="1416"/>
                </a:lnTo>
                <a:lnTo>
                  <a:pt x="9350" y="1492"/>
                </a:lnTo>
                <a:lnTo>
                  <a:pt x="9273" y="1492"/>
                </a:lnTo>
                <a:lnTo>
                  <a:pt x="9223" y="1435"/>
                </a:lnTo>
                <a:lnTo>
                  <a:pt x="9172" y="1435"/>
                </a:lnTo>
                <a:lnTo>
                  <a:pt x="9019" y="1322"/>
                </a:lnTo>
                <a:lnTo>
                  <a:pt x="8918" y="1360"/>
                </a:lnTo>
                <a:lnTo>
                  <a:pt x="8918" y="1322"/>
                </a:lnTo>
                <a:lnTo>
                  <a:pt x="8738" y="1341"/>
                </a:lnTo>
                <a:lnTo>
                  <a:pt x="8611" y="1284"/>
                </a:lnTo>
                <a:lnTo>
                  <a:pt x="8611" y="1190"/>
                </a:lnTo>
                <a:lnTo>
                  <a:pt x="8560" y="1207"/>
                </a:lnTo>
                <a:lnTo>
                  <a:pt x="8433" y="1207"/>
                </a:lnTo>
                <a:lnTo>
                  <a:pt x="8457" y="1322"/>
                </a:lnTo>
                <a:lnTo>
                  <a:pt x="8380" y="1322"/>
                </a:lnTo>
                <a:lnTo>
                  <a:pt x="8253" y="1264"/>
                </a:lnTo>
                <a:lnTo>
                  <a:pt x="8229" y="1322"/>
                </a:lnTo>
                <a:lnTo>
                  <a:pt x="8330" y="1396"/>
                </a:lnTo>
                <a:lnTo>
                  <a:pt x="8306" y="1473"/>
                </a:lnTo>
                <a:lnTo>
                  <a:pt x="8380" y="1567"/>
                </a:lnTo>
                <a:lnTo>
                  <a:pt x="8510" y="1512"/>
                </a:lnTo>
                <a:lnTo>
                  <a:pt x="8584" y="1624"/>
                </a:lnTo>
                <a:lnTo>
                  <a:pt x="8584" y="1718"/>
                </a:lnTo>
                <a:lnTo>
                  <a:pt x="8714" y="1718"/>
                </a:lnTo>
                <a:lnTo>
                  <a:pt x="8764" y="1814"/>
                </a:lnTo>
                <a:lnTo>
                  <a:pt x="8788" y="1737"/>
                </a:lnTo>
                <a:lnTo>
                  <a:pt x="8891" y="1852"/>
                </a:lnTo>
                <a:lnTo>
                  <a:pt x="8968" y="1946"/>
                </a:lnTo>
                <a:lnTo>
                  <a:pt x="8968" y="2004"/>
                </a:lnTo>
                <a:lnTo>
                  <a:pt x="9069" y="2136"/>
                </a:lnTo>
                <a:lnTo>
                  <a:pt x="9146" y="2078"/>
                </a:lnTo>
                <a:lnTo>
                  <a:pt x="9196" y="1965"/>
                </a:lnTo>
                <a:lnTo>
                  <a:pt x="9249" y="1946"/>
                </a:lnTo>
                <a:lnTo>
                  <a:pt x="9299" y="1965"/>
                </a:lnTo>
                <a:lnTo>
                  <a:pt x="9273" y="2004"/>
                </a:lnTo>
                <a:lnTo>
                  <a:pt x="9427" y="2004"/>
                </a:lnTo>
                <a:lnTo>
                  <a:pt x="9477" y="1965"/>
                </a:lnTo>
                <a:lnTo>
                  <a:pt x="9477" y="1927"/>
                </a:lnTo>
                <a:lnTo>
                  <a:pt x="9453" y="1888"/>
                </a:lnTo>
                <a:lnTo>
                  <a:pt x="9604" y="1833"/>
                </a:lnTo>
                <a:lnTo>
                  <a:pt x="9631" y="1814"/>
                </a:lnTo>
                <a:lnTo>
                  <a:pt x="9631" y="1776"/>
                </a:lnTo>
                <a:lnTo>
                  <a:pt x="9681" y="1756"/>
                </a:lnTo>
                <a:lnTo>
                  <a:pt x="9681" y="1644"/>
                </a:lnTo>
                <a:lnTo>
                  <a:pt x="9734" y="1644"/>
                </a:lnTo>
                <a:lnTo>
                  <a:pt x="9758" y="1701"/>
                </a:lnTo>
                <a:lnTo>
                  <a:pt x="9835" y="1737"/>
                </a:lnTo>
                <a:lnTo>
                  <a:pt x="9861" y="1718"/>
                </a:lnTo>
                <a:lnTo>
                  <a:pt x="9835" y="1682"/>
                </a:lnTo>
                <a:lnTo>
                  <a:pt x="9835" y="1644"/>
                </a:lnTo>
                <a:lnTo>
                  <a:pt x="9911" y="1624"/>
                </a:lnTo>
                <a:lnTo>
                  <a:pt x="9911" y="1531"/>
                </a:lnTo>
                <a:close/>
              </a:path>
              <a:path w="9911" h="5820">
                <a:moveTo>
                  <a:pt x="7564" y="4272"/>
                </a:moveTo>
                <a:lnTo>
                  <a:pt x="7437" y="4310"/>
                </a:lnTo>
                <a:lnTo>
                  <a:pt x="7259" y="4384"/>
                </a:lnTo>
                <a:lnTo>
                  <a:pt x="7183" y="4404"/>
                </a:lnTo>
                <a:lnTo>
                  <a:pt x="7132" y="4442"/>
                </a:lnTo>
                <a:lnTo>
                  <a:pt x="7055" y="4442"/>
                </a:lnTo>
                <a:lnTo>
                  <a:pt x="7079" y="4329"/>
                </a:lnTo>
                <a:lnTo>
                  <a:pt x="7029" y="4329"/>
                </a:lnTo>
                <a:lnTo>
                  <a:pt x="6928" y="4365"/>
                </a:lnTo>
                <a:lnTo>
                  <a:pt x="6902" y="4346"/>
                </a:lnTo>
                <a:lnTo>
                  <a:pt x="6775" y="4346"/>
                </a:lnTo>
                <a:lnTo>
                  <a:pt x="6724" y="4291"/>
                </a:lnTo>
                <a:lnTo>
                  <a:pt x="6597" y="4291"/>
                </a:lnTo>
                <a:lnTo>
                  <a:pt x="6470" y="4252"/>
                </a:lnTo>
                <a:lnTo>
                  <a:pt x="6417" y="4272"/>
                </a:lnTo>
                <a:lnTo>
                  <a:pt x="6443" y="4346"/>
                </a:lnTo>
                <a:lnTo>
                  <a:pt x="6367" y="4329"/>
                </a:lnTo>
                <a:lnTo>
                  <a:pt x="6266" y="4329"/>
                </a:lnTo>
                <a:lnTo>
                  <a:pt x="6163" y="4442"/>
                </a:lnTo>
                <a:lnTo>
                  <a:pt x="6035" y="4329"/>
                </a:lnTo>
                <a:lnTo>
                  <a:pt x="6009" y="4329"/>
                </a:lnTo>
                <a:lnTo>
                  <a:pt x="6035" y="4291"/>
                </a:lnTo>
                <a:lnTo>
                  <a:pt x="6062" y="4272"/>
                </a:lnTo>
                <a:lnTo>
                  <a:pt x="6009" y="4233"/>
                </a:lnTo>
                <a:lnTo>
                  <a:pt x="6009" y="4216"/>
                </a:lnTo>
                <a:lnTo>
                  <a:pt x="6062" y="4178"/>
                </a:lnTo>
                <a:lnTo>
                  <a:pt x="6239" y="4178"/>
                </a:lnTo>
                <a:lnTo>
                  <a:pt x="6316" y="4140"/>
                </a:lnTo>
                <a:lnTo>
                  <a:pt x="6367" y="4120"/>
                </a:lnTo>
                <a:lnTo>
                  <a:pt x="6367" y="4065"/>
                </a:lnTo>
                <a:lnTo>
                  <a:pt x="6266" y="3969"/>
                </a:lnTo>
                <a:lnTo>
                  <a:pt x="6239" y="3876"/>
                </a:lnTo>
                <a:lnTo>
                  <a:pt x="6290" y="3820"/>
                </a:lnTo>
                <a:lnTo>
                  <a:pt x="6290" y="3782"/>
                </a:lnTo>
                <a:lnTo>
                  <a:pt x="6239" y="3707"/>
                </a:lnTo>
                <a:lnTo>
                  <a:pt x="6417" y="3707"/>
                </a:lnTo>
                <a:lnTo>
                  <a:pt x="6470" y="3724"/>
                </a:lnTo>
                <a:lnTo>
                  <a:pt x="6544" y="3688"/>
                </a:lnTo>
                <a:lnTo>
                  <a:pt x="6671" y="3856"/>
                </a:lnTo>
                <a:lnTo>
                  <a:pt x="6902" y="3856"/>
                </a:lnTo>
                <a:lnTo>
                  <a:pt x="6952" y="3876"/>
                </a:lnTo>
                <a:lnTo>
                  <a:pt x="7005" y="3856"/>
                </a:lnTo>
                <a:lnTo>
                  <a:pt x="7079" y="3895"/>
                </a:lnTo>
                <a:lnTo>
                  <a:pt x="7079" y="3952"/>
                </a:lnTo>
                <a:lnTo>
                  <a:pt x="7132" y="3988"/>
                </a:lnTo>
                <a:lnTo>
                  <a:pt x="7156" y="3952"/>
                </a:lnTo>
                <a:lnTo>
                  <a:pt x="7207" y="3988"/>
                </a:lnTo>
                <a:lnTo>
                  <a:pt x="7310" y="3988"/>
                </a:lnTo>
                <a:lnTo>
                  <a:pt x="7336" y="3969"/>
                </a:lnTo>
                <a:lnTo>
                  <a:pt x="7487" y="4046"/>
                </a:lnTo>
                <a:lnTo>
                  <a:pt x="7514" y="4140"/>
                </a:lnTo>
                <a:lnTo>
                  <a:pt x="7514" y="4197"/>
                </a:lnTo>
                <a:lnTo>
                  <a:pt x="7564" y="4272"/>
                </a:lnTo>
                <a:close/>
              </a:path>
              <a:path w="9911" h="5820">
                <a:moveTo>
                  <a:pt x="7029" y="3156"/>
                </a:moveTo>
                <a:lnTo>
                  <a:pt x="7183" y="3136"/>
                </a:lnTo>
                <a:lnTo>
                  <a:pt x="7233" y="3175"/>
                </a:lnTo>
                <a:lnTo>
                  <a:pt x="7360" y="3194"/>
                </a:lnTo>
                <a:lnTo>
                  <a:pt x="7413" y="3175"/>
                </a:lnTo>
                <a:lnTo>
                  <a:pt x="7463" y="3175"/>
                </a:lnTo>
                <a:lnTo>
                  <a:pt x="7286" y="3287"/>
                </a:lnTo>
                <a:lnTo>
                  <a:pt x="7259" y="3345"/>
                </a:lnTo>
                <a:lnTo>
                  <a:pt x="7286" y="3364"/>
                </a:lnTo>
                <a:lnTo>
                  <a:pt x="7310" y="3364"/>
                </a:lnTo>
                <a:lnTo>
                  <a:pt x="7413" y="3439"/>
                </a:lnTo>
                <a:lnTo>
                  <a:pt x="7514" y="3439"/>
                </a:lnTo>
                <a:lnTo>
                  <a:pt x="7514" y="3477"/>
                </a:lnTo>
                <a:lnTo>
                  <a:pt x="7591" y="3496"/>
                </a:lnTo>
                <a:lnTo>
                  <a:pt x="7591" y="3532"/>
                </a:lnTo>
                <a:lnTo>
                  <a:pt x="7514" y="3590"/>
                </a:lnTo>
                <a:lnTo>
                  <a:pt x="7514" y="3552"/>
                </a:lnTo>
                <a:lnTo>
                  <a:pt x="7437" y="3513"/>
                </a:lnTo>
                <a:lnTo>
                  <a:pt x="7387" y="3513"/>
                </a:lnTo>
                <a:lnTo>
                  <a:pt x="7387" y="3628"/>
                </a:lnTo>
                <a:lnTo>
                  <a:pt x="7360" y="3703"/>
                </a:lnTo>
                <a:lnTo>
                  <a:pt x="7286" y="3703"/>
                </a:lnTo>
                <a:lnTo>
                  <a:pt x="7259" y="3722"/>
                </a:lnTo>
                <a:lnTo>
                  <a:pt x="7310" y="3741"/>
                </a:lnTo>
                <a:lnTo>
                  <a:pt x="7336" y="3777"/>
                </a:lnTo>
                <a:lnTo>
                  <a:pt x="7413" y="3816"/>
                </a:lnTo>
                <a:lnTo>
                  <a:pt x="7490" y="3796"/>
                </a:lnTo>
                <a:lnTo>
                  <a:pt x="7514" y="3928"/>
                </a:lnTo>
                <a:lnTo>
                  <a:pt x="7360" y="3986"/>
                </a:lnTo>
                <a:lnTo>
                  <a:pt x="7336" y="3967"/>
                </a:lnTo>
                <a:lnTo>
                  <a:pt x="7310" y="3986"/>
                </a:lnTo>
                <a:lnTo>
                  <a:pt x="7209" y="3986"/>
                </a:lnTo>
                <a:lnTo>
                  <a:pt x="7159" y="3947"/>
                </a:lnTo>
                <a:lnTo>
                  <a:pt x="7132" y="3986"/>
                </a:lnTo>
                <a:lnTo>
                  <a:pt x="7082" y="3947"/>
                </a:lnTo>
                <a:lnTo>
                  <a:pt x="7082" y="3892"/>
                </a:lnTo>
                <a:lnTo>
                  <a:pt x="7005" y="3854"/>
                </a:lnTo>
                <a:lnTo>
                  <a:pt x="6955" y="3873"/>
                </a:lnTo>
                <a:lnTo>
                  <a:pt x="6902" y="3854"/>
                </a:lnTo>
                <a:lnTo>
                  <a:pt x="6674" y="3835"/>
                </a:lnTo>
                <a:lnTo>
                  <a:pt x="6547" y="3684"/>
                </a:lnTo>
                <a:lnTo>
                  <a:pt x="6443" y="3571"/>
                </a:lnTo>
                <a:lnTo>
                  <a:pt x="6393" y="3439"/>
                </a:lnTo>
                <a:lnTo>
                  <a:pt x="6494" y="3439"/>
                </a:lnTo>
                <a:lnTo>
                  <a:pt x="6751" y="3326"/>
                </a:lnTo>
                <a:lnTo>
                  <a:pt x="6825" y="3326"/>
                </a:lnTo>
                <a:lnTo>
                  <a:pt x="6928" y="3326"/>
                </a:lnTo>
                <a:lnTo>
                  <a:pt x="7005" y="3252"/>
                </a:lnTo>
                <a:lnTo>
                  <a:pt x="7029" y="3156"/>
                </a:lnTo>
                <a:close/>
              </a:path>
              <a:path w="9911" h="5820">
                <a:moveTo>
                  <a:pt x="4195" y="1852"/>
                </a:moveTo>
                <a:lnTo>
                  <a:pt x="4245" y="2004"/>
                </a:lnTo>
                <a:lnTo>
                  <a:pt x="4245" y="2116"/>
                </a:lnTo>
                <a:lnTo>
                  <a:pt x="4322" y="2191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2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3" y="2664"/>
                </a:lnTo>
                <a:lnTo>
                  <a:pt x="4910" y="2644"/>
                </a:lnTo>
                <a:lnTo>
                  <a:pt x="4883" y="2570"/>
                </a:lnTo>
                <a:lnTo>
                  <a:pt x="5011" y="2589"/>
                </a:lnTo>
                <a:lnTo>
                  <a:pt x="5037" y="2589"/>
                </a:lnTo>
                <a:lnTo>
                  <a:pt x="5267" y="2570"/>
                </a:lnTo>
                <a:lnTo>
                  <a:pt x="5318" y="2608"/>
                </a:lnTo>
                <a:lnTo>
                  <a:pt x="5191" y="2702"/>
                </a:lnTo>
                <a:lnTo>
                  <a:pt x="5140" y="2815"/>
                </a:lnTo>
                <a:lnTo>
                  <a:pt x="5241" y="2930"/>
                </a:lnTo>
                <a:lnTo>
                  <a:pt x="5395" y="2911"/>
                </a:lnTo>
                <a:lnTo>
                  <a:pt x="5471" y="2853"/>
                </a:lnTo>
                <a:lnTo>
                  <a:pt x="5548" y="2834"/>
                </a:lnTo>
                <a:lnTo>
                  <a:pt x="5572" y="2683"/>
                </a:lnTo>
                <a:lnTo>
                  <a:pt x="5752" y="2570"/>
                </a:lnTo>
                <a:lnTo>
                  <a:pt x="5776" y="2627"/>
                </a:lnTo>
                <a:lnTo>
                  <a:pt x="5726" y="2779"/>
                </a:lnTo>
                <a:lnTo>
                  <a:pt x="5853" y="2815"/>
                </a:lnTo>
                <a:lnTo>
                  <a:pt x="5980" y="2892"/>
                </a:lnTo>
                <a:lnTo>
                  <a:pt x="6033" y="2892"/>
                </a:lnTo>
                <a:lnTo>
                  <a:pt x="6083" y="2892"/>
                </a:lnTo>
                <a:lnTo>
                  <a:pt x="6107" y="2834"/>
                </a:lnTo>
                <a:lnTo>
                  <a:pt x="6160" y="2834"/>
                </a:lnTo>
                <a:lnTo>
                  <a:pt x="6134" y="2760"/>
                </a:lnTo>
                <a:lnTo>
                  <a:pt x="6314" y="2627"/>
                </a:lnTo>
                <a:lnTo>
                  <a:pt x="6314" y="2589"/>
                </a:lnTo>
                <a:lnTo>
                  <a:pt x="6415" y="2589"/>
                </a:lnTo>
                <a:lnTo>
                  <a:pt x="6441" y="2589"/>
                </a:lnTo>
                <a:lnTo>
                  <a:pt x="6465" y="2551"/>
                </a:lnTo>
                <a:lnTo>
                  <a:pt x="6491" y="2551"/>
                </a:lnTo>
                <a:lnTo>
                  <a:pt x="6542" y="2589"/>
                </a:lnTo>
                <a:lnTo>
                  <a:pt x="6542" y="2532"/>
                </a:lnTo>
                <a:lnTo>
                  <a:pt x="6619" y="2551"/>
                </a:lnTo>
                <a:lnTo>
                  <a:pt x="6746" y="2419"/>
                </a:lnTo>
                <a:lnTo>
                  <a:pt x="6849" y="2400"/>
                </a:lnTo>
                <a:lnTo>
                  <a:pt x="6899" y="2361"/>
                </a:lnTo>
                <a:lnTo>
                  <a:pt x="6950" y="2380"/>
                </a:lnTo>
                <a:lnTo>
                  <a:pt x="7053" y="2361"/>
                </a:lnTo>
                <a:lnTo>
                  <a:pt x="6976" y="2191"/>
                </a:lnTo>
                <a:lnTo>
                  <a:pt x="7053" y="2172"/>
                </a:lnTo>
                <a:lnTo>
                  <a:pt x="7053" y="2097"/>
                </a:lnTo>
                <a:lnTo>
                  <a:pt x="7154" y="2059"/>
                </a:lnTo>
                <a:lnTo>
                  <a:pt x="7207" y="2155"/>
                </a:lnTo>
                <a:lnTo>
                  <a:pt x="7334" y="2097"/>
                </a:lnTo>
                <a:lnTo>
                  <a:pt x="7384" y="2116"/>
                </a:lnTo>
                <a:lnTo>
                  <a:pt x="7411" y="2059"/>
                </a:lnTo>
                <a:lnTo>
                  <a:pt x="7511" y="2078"/>
                </a:lnTo>
                <a:lnTo>
                  <a:pt x="7511" y="1984"/>
                </a:lnTo>
                <a:lnTo>
                  <a:pt x="7665" y="1946"/>
                </a:lnTo>
                <a:lnTo>
                  <a:pt x="7742" y="2040"/>
                </a:lnTo>
                <a:lnTo>
                  <a:pt x="7742" y="2136"/>
                </a:lnTo>
                <a:lnTo>
                  <a:pt x="7792" y="2172"/>
                </a:lnTo>
                <a:lnTo>
                  <a:pt x="7895" y="2155"/>
                </a:lnTo>
                <a:lnTo>
                  <a:pt x="7946" y="2155"/>
                </a:lnTo>
                <a:lnTo>
                  <a:pt x="7946" y="2097"/>
                </a:lnTo>
                <a:lnTo>
                  <a:pt x="7946" y="2040"/>
                </a:lnTo>
                <a:lnTo>
                  <a:pt x="7895" y="1965"/>
                </a:lnTo>
                <a:lnTo>
                  <a:pt x="7946" y="1984"/>
                </a:lnTo>
                <a:lnTo>
                  <a:pt x="8023" y="2059"/>
                </a:lnTo>
                <a:lnTo>
                  <a:pt x="8431" y="1833"/>
                </a:lnTo>
                <a:lnTo>
                  <a:pt x="8507" y="1852"/>
                </a:lnTo>
                <a:lnTo>
                  <a:pt x="8635" y="1776"/>
                </a:lnTo>
                <a:lnTo>
                  <a:pt x="8635" y="1718"/>
                </a:lnTo>
                <a:lnTo>
                  <a:pt x="8584" y="1718"/>
                </a:lnTo>
                <a:lnTo>
                  <a:pt x="8584" y="1624"/>
                </a:lnTo>
                <a:lnTo>
                  <a:pt x="8507" y="1512"/>
                </a:lnTo>
                <a:lnTo>
                  <a:pt x="8380" y="1586"/>
                </a:lnTo>
                <a:lnTo>
                  <a:pt x="8303" y="1454"/>
                </a:lnTo>
                <a:lnTo>
                  <a:pt x="8327" y="1399"/>
                </a:lnTo>
                <a:lnTo>
                  <a:pt x="8227" y="1322"/>
                </a:lnTo>
                <a:lnTo>
                  <a:pt x="8251" y="1264"/>
                </a:lnTo>
                <a:lnTo>
                  <a:pt x="8380" y="1322"/>
                </a:lnTo>
                <a:lnTo>
                  <a:pt x="8455" y="1322"/>
                </a:lnTo>
                <a:lnTo>
                  <a:pt x="8431" y="1209"/>
                </a:lnTo>
                <a:lnTo>
                  <a:pt x="8431" y="1152"/>
                </a:lnTo>
                <a:lnTo>
                  <a:pt x="8507" y="1113"/>
                </a:lnTo>
                <a:lnTo>
                  <a:pt x="8507" y="1077"/>
                </a:lnTo>
                <a:lnTo>
                  <a:pt x="8404" y="1113"/>
                </a:lnTo>
                <a:lnTo>
                  <a:pt x="8327" y="1020"/>
                </a:lnTo>
                <a:lnTo>
                  <a:pt x="8558" y="792"/>
                </a:lnTo>
                <a:lnTo>
                  <a:pt x="8608" y="849"/>
                </a:lnTo>
                <a:lnTo>
                  <a:pt x="8635" y="698"/>
                </a:lnTo>
                <a:lnTo>
                  <a:pt x="8685" y="640"/>
                </a:lnTo>
                <a:lnTo>
                  <a:pt x="8661" y="508"/>
                </a:lnTo>
                <a:lnTo>
                  <a:pt x="8735" y="302"/>
                </a:lnTo>
                <a:lnTo>
                  <a:pt x="8608" y="206"/>
                </a:lnTo>
                <a:lnTo>
                  <a:pt x="8531" y="283"/>
                </a:lnTo>
                <a:lnTo>
                  <a:pt x="8481" y="302"/>
                </a:lnTo>
                <a:lnTo>
                  <a:pt x="8327" y="338"/>
                </a:lnTo>
                <a:lnTo>
                  <a:pt x="8277" y="283"/>
                </a:lnTo>
                <a:lnTo>
                  <a:pt x="8227" y="167"/>
                </a:lnTo>
                <a:lnTo>
                  <a:pt x="8150" y="132"/>
                </a:lnTo>
                <a:lnTo>
                  <a:pt x="8099" y="167"/>
                </a:lnTo>
                <a:lnTo>
                  <a:pt x="7996" y="151"/>
                </a:lnTo>
                <a:lnTo>
                  <a:pt x="8047" y="74"/>
                </a:lnTo>
                <a:lnTo>
                  <a:pt x="8023" y="0"/>
                </a:lnTo>
                <a:lnTo>
                  <a:pt x="7919" y="0"/>
                </a:lnTo>
                <a:lnTo>
                  <a:pt x="7792" y="93"/>
                </a:lnTo>
                <a:lnTo>
                  <a:pt x="7792" y="132"/>
                </a:lnTo>
                <a:lnTo>
                  <a:pt x="7895" y="151"/>
                </a:lnTo>
                <a:lnTo>
                  <a:pt x="7919" y="206"/>
                </a:lnTo>
                <a:lnTo>
                  <a:pt x="7819" y="321"/>
                </a:lnTo>
                <a:lnTo>
                  <a:pt x="7792" y="396"/>
                </a:lnTo>
                <a:lnTo>
                  <a:pt x="7742" y="472"/>
                </a:lnTo>
                <a:lnTo>
                  <a:pt x="7742" y="547"/>
                </a:lnTo>
                <a:lnTo>
                  <a:pt x="7766" y="566"/>
                </a:lnTo>
                <a:lnTo>
                  <a:pt x="7562" y="679"/>
                </a:lnTo>
                <a:lnTo>
                  <a:pt x="7435" y="660"/>
                </a:lnTo>
                <a:lnTo>
                  <a:pt x="7358" y="660"/>
                </a:lnTo>
                <a:lnTo>
                  <a:pt x="7207" y="981"/>
                </a:lnTo>
                <a:lnTo>
                  <a:pt x="7257" y="1020"/>
                </a:lnTo>
                <a:lnTo>
                  <a:pt x="7358" y="1020"/>
                </a:lnTo>
                <a:lnTo>
                  <a:pt x="7487" y="1020"/>
                </a:lnTo>
                <a:lnTo>
                  <a:pt x="7511" y="1039"/>
                </a:lnTo>
                <a:lnTo>
                  <a:pt x="7562" y="981"/>
                </a:lnTo>
                <a:lnTo>
                  <a:pt x="7639" y="962"/>
                </a:lnTo>
                <a:lnTo>
                  <a:pt x="7715" y="981"/>
                </a:lnTo>
                <a:lnTo>
                  <a:pt x="7819" y="1058"/>
                </a:lnTo>
                <a:lnTo>
                  <a:pt x="7895" y="1132"/>
                </a:lnTo>
                <a:lnTo>
                  <a:pt x="7895" y="1209"/>
                </a:lnTo>
                <a:lnTo>
                  <a:pt x="7819" y="1190"/>
                </a:lnTo>
                <a:lnTo>
                  <a:pt x="7665" y="1228"/>
                </a:lnTo>
                <a:lnTo>
                  <a:pt x="7538" y="1228"/>
                </a:lnTo>
                <a:lnTo>
                  <a:pt x="7511" y="1264"/>
                </a:lnTo>
                <a:lnTo>
                  <a:pt x="7435" y="1264"/>
                </a:lnTo>
                <a:lnTo>
                  <a:pt x="7358" y="1322"/>
                </a:lnTo>
                <a:lnTo>
                  <a:pt x="7358" y="1399"/>
                </a:lnTo>
                <a:lnTo>
                  <a:pt x="7281" y="1435"/>
                </a:lnTo>
                <a:lnTo>
                  <a:pt x="7103" y="1454"/>
                </a:lnTo>
                <a:lnTo>
                  <a:pt x="6950" y="1567"/>
                </a:lnTo>
                <a:lnTo>
                  <a:pt x="6746" y="1567"/>
                </a:lnTo>
                <a:lnTo>
                  <a:pt x="6695" y="1531"/>
                </a:lnTo>
                <a:lnTo>
                  <a:pt x="6619" y="1531"/>
                </a:lnTo>
                <a:lnTo>
                  <a:pt x="6592" y="1605"/>
                </a:lnTo>
                <a:lnTo>
                  <a:pt x="6518" y="1663"/>
                </a:lnTo>
                <a:lnTo>
                  <a:pt x="6645" y="1776"/>
                </a:lnTo>
                <a:lnTo>
                  <a:pt x="6491" y="1852"/>
                </a:lnTo>
                <a:lnTo>
                  <a:pt x="6415" y="1946"/>
                </a:lnTo>
                <a:lnTo>
                  <a:pt x="6237" y="2004"/>
                </a:lnTo>
                <a:lnTo>
                  <a:pt x="5980" y="2020"/>
                </a:lnTo>
                <a:lnTo>
                  <a:pt x="5776" y="2040"/>
                </a:lnTo>
                <a:lnTo>
                  <a:pt x="5649" y="2078"/>
                </a:lnTo>
                <a:lnTo>
                  <a:pt x="5495" y="2155"/>
                </a:lnTo>
                <a:lnTo>
                  <a:pt x="5419" y="2155"/>
                </a:lnTo>
                <a:lnTo>
                  <a:pt x="5318" y="2097"/>
                </a:lnTo>
                <a:lnTo>
                  <a:pt x="5191" y="2097"/>
                </a:lnTo>
                <a:lnTo>
                  <a:pt x="5087" y="2040"/>
                </a:lnTo>
                <a:lnTo>
                  <a:pt x="4987" y="2040"/>
                </a:lnTo>
                <a:lnTo>
                  <a:pt x="4910" y="1946"/>
                </a:lnTo>
                <a:lnTo>
                  <a:pt x="4706" y="1927"/>
                </a:lnTo>
                <a:lnTo>
                  <a:pt x="4502" y="1927"/>
                </a:lnTo>
                <a:lnTo>
                  <a:pt x="4399" y="1869"/>
                </a:lnTo>
                <a:lnTo>
                  <a:pt x="4195" y="1852"/>
                </a:lnTo>
                <a:close/>
              </a:path>
              <a:path w="9911" h="5820">
                <a:moveTo>
                  <a:pt x="5371" y="2911"/>
                </a:moveTo>
                <a:lnTo>
                  <a:pt x="5344" y="2966"/>
                </a:lnTo>
                <a:lnTo>
                  <a:pt x="5498" y="3024"/>
                </a:lnTo>
                <a:lnTo>
                  <a:pt x="5471" y="3098"/>
                </a:lnTo>
                <a:lnTo>
                  <a:pt x="5498" y="3117"/>
                </a:lnTo>
                <a:lnTo>
                  <a:pt x="5471" y="3175"/>
                </a:lnTo>
                <a:lnTo>
                  <a:pt x="5498" y="3230"/>
                </a:lnTo>
                <a:lnTo>
                  <a:pt x="5675" y="3307"/>
                </a:lnTo>
                <a:lnTo>
                  <a:pt x="5702" y="3307"/>
                </a:lnTo>
                <a:lnTo>
                  <a:pt x="5702" y="3249"/>
                </a:lnTo>
                <a:lnTo>
                  <a:pt x="5752" y="3213"/>
                </a:lnTo>
                <a:lnTo>
                  <a:pt x="5728" y="3136"/>
                </a:lnTo>
                <a:lnTo>
                  <a:pt x="5675" y="3117"/>
                </a:lnTo>
                <a:lnTo>
                  <a:pt x="5675" y="3062"/>
                </a:lnTo>
                <a:lnTo>
                  <a:pt x="5728" y="3062"/>
                </a:lnTo>
                <a:lnTo>
                  <a:pt x="5728" y="2985"/>
                </a:lnTo>
                <a:lnTo>
                  <a:pt x="5829" y="3004"/>
                </a:lnTo>
                <a:lnTo>
                  <a:pt x="5882" y="3043"/>
                </a:lnTo>
                <a:lnTo>
                  <a:pt x="6009" y="3098"/>
                </a:lnTo>
                <a:lnTo>
                  <a:pt x="6059" y="3136"/>
                </a:lnTo>
                <a:lnTo>
                  <a:pt x="6033" y="3326"/>
                </a:lnTo>
                <a:lnTo>
                  <a:pt x="5882" y="3326"/>
                </a:lnTo>
                <a:lnTo>
                  <a:pt x="5882" y="3400"/>
                </a:lnTo>
                <a:lnTo>
                  <a:pt x="5805" y="3400"/>
                </a:lnTo>
                <a:lnTo>
                  <a:pt x="5805" y="3364"/>
                </a:lnTo>
                <a:lnTo>
                  <a:pt x="5675" y="3364"/>
                </a:lnTo>
                <a:lnTo>
                  <a:pt x="5675" y="3628"/>
                </a:lnTo>
                <a:lnTo>
                  <a:pt x="5575" y="3609"/>
                </a:lnTo>
                <a:lnTo>
                  <a:pt x="5524" y="3647"/>
                </a:lnTo>
                <a:lnTo>
                  <a:pt x="5548" y="3664"/>
                </a:lnTo>
                <a:lnTo>
                  <a:pt x="5575" y="3722"/>
                </a:lnTo>
                <a:lnTo>
                  <a:pt x="5524" y="3741"/>
                </a:lnTo>
                <a:lnTo>
                  <a:pt x="5447" y="3816"/>
                </a:lnTo>
                <a:lnTo>
                  <a:pt x="5344" y="3816"/>
                </a:lnTo>
                <a:lnTo>
                  <a:pt x="5267" y="3760"/>
                </a:lnTo>
                <a:lnTo>
                  <a:pt x="5217" y="3628"/>
                </a:lnTo>
                <a:lnTo>
                  <a:pt x="5217" y="3609"/>
                </a:lnTo>
                <a:lnTo>
                  <a:pt x="5167" y="3609"/>
                </a:lnTo>
                <a:lnTo>
                  <a:pt x="5063" y="3571"/>
                </a:lnTo>
                <a:lnTo>
                  <a:pt x="5013" y="3477"/>
                </a:lnTo>
                <a:lnTo>
                  <a:pt x="4960" y="3496"/>
                </a:lnTo>
                <a:lnTo>
                  <a:pt x="4910" y="3516"/>
                </a:lnTo>
                <a:lnTo>
                  <a:pt x="4886" y="3516"/>
                </a:lnTo>
                <a:lnTo>
                  <a:pt x="4886" y="3552"/>
                </a:lnTo>
                <a:lnTo>
                  <a:pt x="4910" y="3609"/>
                </a:lnTo>
                <a:lnTo>
                  <a:pt x="4860" y="3664"/>
                </a:lnTo>
                <a:lnTo>
                  <a:pt x="4756" y="3647"/>
                </a:lnTo>
                <a:lnTo>
                  <a:pt x="4809" y="3590"/>
                </a:lnTo>
                <a:lnTo>
                  <a:pt x="4756" y="3571"/>
                </a:lnTo>
                <a:lnTo>
                  <a:pt x="4655" y="3552"/>
                </a:lnTo>
                <a:lnTo>
                  <a:pt x="4605" y="3496"/>
                </a:lnTo>
                <a:lnTo>
                  <a:pt x="4629" y="3458"/>
                </a:lnTo>
                <a:lnTo>
                  <a:pt x="4680" y="3458"/>
                </a:lnTo>
                <a:lnTo>
                  <a:pt x="4783" y="3477"/>
                </a:lnTo>
                <a:lnTo>
                  <a:pt x="4860" y="3439"/>
                </a:lnTo>
                <a:lnTo>
                  <a:pt x="4886" y="3420"/>
                </a:lnTo>
                <a:lnTo>
                  <a:pt x="4809" y="3400"/>
                </a:lnTo>
                <a:lnTo>
                  <a:pt x="4809" y="3345"/>
                </a:lnTo>
                <a:lnTo>
                  <a:pt x="4910" y="3326"/>
                </a:lnTo>
                <a:lnTo>
                  <a:pt x="4936" y="3249"/>
                </a:lnTo>
                <a:lnTo>
                  <a:pt x="5013" y="3249"/>
                </a:lnTo>
                <a:lnTo>
                  <a:pt x="5037" y="3175"/>
                </a:lnTo>
                <a:lnTo>
                  <a:pt x="4987" y="2966"/>
                </a:lnTo>
                <a:lnTo>
                  <a:pt x="4860" y="2796"/>
                </a:lnTo>
                <a:lnTo>
                  <a:pt x="4860" y="2853"/>
                </a:lnTo>
                <a:lnTo>
                  <a:pt x="4629" y="2683"/>
                </a:lnTo>
                <a:lnTo>
                  <a:pt x="4579" y="2702"/>
                </a:lnTo>
                <a:lnTo>
                  <a:pt x="4425" y="2627"/>
                </a:lnTo>
                <a:lnTo>
                  <a:pt x="4399" y="2551"/>
                </a:lnTo>
                <a:lnTo>
                  <a:pt x="4221" y="2570"/>
                </a:lnTo>
                <a:lnTo>
                  <a:pt x="4041" y="2512"/>
                </a:lnTo>
                <a:lnTo>
                  <a:pt x="3991" y="2627"/>
                </a:lnTo>
                <a:lnTo>
                  <a:pt x="3760" y="2493"/>
                </a:lnTo>
                <a:lnTo>
                  <a:pt x="3480" y="2400"/>
                </a:lnTo>
                <a:lnTo>
                  <a:pt x="3328" y="2419"/>
                </a:lnTo>
                <a:lnTo>
                  <a:pt x="3352" y="2210"/>
                </a:lnTo>
                <a:lnTo>
                  <a:pt x="3403" y="2174"/>
                </a:lnTo>
                <a:lnTo>
                  <a:pt x="3480" y="2193"/>
                </a:lnTo>
                <a:lnTo>
                  <a:pt x="3556" y="2097"/>
                </a:lnTo>
                <a:lnTo>
                  <a:pt x="3683" y="2059"/>
                </a:lnTo>
                <a:lnTo>
                  <a:pt x="3760" y="2023"/>
                </a:lnTo>
                <a:lnTo>
                  <a:pt x="3760" y="1984"/>
                </a:lnTo>
                <a:lnTo>
                  <a:pt x="3967" y="1984"/>
                </a:lnTo>
                <a:lnTo>
                  <a:pt x="4017" y="1907"/>
                </a:lnTo>
                <a:lnTo>
                  <a:pt x="4017" y="1852"/>
                </a:lnTo>
                <a:lnTo>
                  <a:pt x="4067" y="1833"/>
                </a:lnTo>
                <a:lnTo>
                  <a:pt x="4195" y="1852"/>
                </a:lnTo>
                <a:lnTo>
                  <a:pt x="4247" y="2004"/>
                </a:lnTo>
                <a:lnTo>
                  <a:pt x="4247" y="2078"/>
                </a:lnTo>
                <a:lnTo>
                  <a:pt x="4272" y="2136"/>
                </a:lnTo>
                <a:lnTo>
                  <a:pt x="4322" y="2193"/>
                </a:lnTo>
                <a:lnTo>
                  <a:pt x="4322" y="2248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4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6" y="2664"/>
                </a:lnTo>
                <a:lnTo>
                  <a:pt x="4910" y="2644"/>
                </a:lnTo>
                <a:lnTo>
                  <a:pt x="4886" y="2570"/>
                </a:lnTo>
                <a:lnTo>
                  <a:pt x="5013" y="2589"/>
                </a:lnTo>
                <a:lnTo>
                  <a:pt x="5037" y="2589"/>
                </a:lnTo>
                <a:lnTo>
                  <a:pt x="5191" y="2589"/>
                </a:lnTo>
                <a:lnTo>
                  <a:pt x="5267" y="2570"/>
                </a:lnTo>
                <a:lnTo>
                  <a:pt x="5318" y="2627"/>
                </a:lnTo>
                <a:lnTo>
                  <a:pt x="5191" y="2702"/>
                </a:lnTo>
                <a:lnTo>
                  <a:pt x="5167" y="2760"/>
                </a:lnTo>
                <a:lnTo>
                  <a:pt x="5140" y="2815"/>
                </a:lnTo>
                <a:lnTo>
                  <a:pt x="5243" y="2911"/>
                </a:lnTo>
                <a:lnTo>
                  <a:pt x="5371" y="2911"/>
                </a:lnTo>
                <a:close/>
              </a:path>
              <a:path w="9911" h="5820">
                <a:moveTo>
                  <a:pt x="5366" y="5462"/>
                </a:moveTo>
                <a:lnTo>
                  <a:pt x="5392" y="5424"/>
                </a:lnTo>
                <a:lnTo>
                  <a:pt x="5519" y="5424"/>
                </a:lnTo>
                <a:lnTo>
                  <a:pt x="5493" y="5349"/>
                </a:lnTo>
                <a:lnTo>
                  <a:pt x="5467" y="5311"/>
                </a:lnTo>
                <a:lnTo>
                  <a:pt x="5392" y="5330"/>
                </a:lnTo>
                <a:lnTo>
                  <a:pt x="5315" y="5311"/>
                </a:lnTo>
                <a:lnTo>
                  <a:pt x="5289" y="5272"/>
                </a:lnTo>
                <a:lnTo>
                  <a:pt x="5186" y="5272"/>
                </a:lnTo>
                <a:lnTo>
                  <a:pt x="5186" y="5217"/>
                </a:lnTo>
                <a:lnTo>
                  <a:pt x="5186" y="5179"/>
                </a:lnTo>
                <a:lnTo>
                  <a:pt x="5239" y="5121"/>
                </a:lnTo>
                <a:lnTo>
                  <a:pt x="5135" y="5047"/>
                </a:lnTo>
                <a:lnTo>
                  <a:pt x="5212" y="4953"/>
                </a:lnTo>
                <a:lnTo>
                  <a:pt x="5212" y="4876"/>
                </a:lnTo>
                <a:lnTo>
                  <a:pt x="5059" y="4896"/>
                </a:lnTo>
                <a:lnTo>
                  <a:pt x="5059" y="4802"/>
                </a:lnTo>
                <a:lnTo>
                  <a:pt x="5035" y="4783"/>
                </a:lnTo>
                <a:lnTo>
                  <a:pt x="5085" y="4744"/>
                </a:lnTo>
                <a:lnTo>
                  <a:pt x="5135" y="4764"/>
                </a:lnTo>
                <a:lnTo>
                  <a:pt x="5186" y="4725"/>
                </a:lnTo>
                <a:lnTo>
                  <a:pt x="5339" y="4744"/>
                </a:lnTo>
                <a:lnTo>
                  <a:pt x="5392" y="4687"/>
                </a:lnTo>
                <a:lnTo>
                  <a:pt x="5339" y="4632"/>
                </a:lnTo>
                <a:lnTo>
                  <a:pt x="5263" y="4670"/>
                </a:lnTo>
                <a:lnTo>
                  <a:pt x="5186" y="4632"/>
                </a:lnTo>
                <a:lnTo>
                  <a:pt x="5186" y="4519"/>
                </a:lnTo>
                <a:lnTo>
                  <a:pt x="5085" y="4519"/>
                </a:lnTo>
                <a:lnTo>
                  <a:pt x="5059" y="4593"/>
                </a:lnTo>
                <a:lnTo>
                  <a:pt x="5008" y="4593"/>
                </a:lnTo>
                <a:lnTo>
                  <a:pt x="5008" y="4651"/>
                </a:lnTo>
                <a:lnTo>
                  <a:pt x="4931" y="4706"/>
                </a:lnTo>
                <a:lnTo>
                  <a:pt x="4881" y="4706"/>
                </a:lnTo>
                <a:lnTo>
                  <a:pt x="4881" y="4934"/>
                </a:lnTo>
                <a:lnTo>
                  <a:pt x="4804" y="4934"/>
                </a:lnTo>
                <a:lnTo>
                  <a:pt x="4778" y="4896"/>
                </a:lnTo>
                <a:lnTo>
                  <a:pt x="4727" y="4934"/>
                </a:lnTo>
                <a:lnTo>
                  <a:pt x="4627" y="4934"/>
                </a:lnTo>
                <a:lnTo>
                  <a:pt x="4627" y="4915"/>
                </a:lnTo>
                <a:lnTo>
                  <a:pt x="4574" y="4896"/>
                </a:lnTo>
                <a:lnTo>
                  <a:pt x="4574" y="4819"/>
                </a:lnTo>
                <a:lnTo>
                  <a:pt x="4447" y="4612"/>
                </a:lnTo>
                <a:lnTo>
                  <a:pt x="4396" y="4612"/>
                </a:lnTo>
                <a:lnTo>
                  <a:pt x="4396" y="4632"/>
                </a:lnTo>
                <a:lnTo>
                  <a:pt x="4346" y="4574"/>
                </a:lnTo>
                <a:lnTo>
                  <a:pt x="4370" y="4538"/>
                </a:lnTo>
                <a:lnTo>
                  <a:pt x="4269" y="4442"/>
                </a:lnTo>
                <a:lnTo>
                  <a:pt x="4216" y="4461"/>
                </a:lnTo>
                <a:lnTo>
                  <a:pt x="4192" y="4555"/>
                </a:lnTo>
                <a:lnTo>
                  <a:pt x="4142" y="4555"/>
                </a:lnTo>
                <a:lnTo>
                  <a:pt x="4142" y="4519"/>
                </a:lnTo>
                <a:lnTo>
                  <a:pt x="4142" y="4368"/>
                </a:lnTo>
                <a:lnTo>
                  <a:pt x="4089" y="4404"/>
                </a:lnTo>
                <a:lnTo>
                  <a:pt x="4065" y="4368"/>
                </a:lnTo>
                <a:lnTo>
                  <a:pt x="4012" y="4404"/>
                </a:lnTo>
                <a:lnTo>
                  <a:pt x="4012" y="4442"/>
                </a:lnTo>
                <a:lnTo>
                  <a:pt x="4039" y="4519"/>
                </a:lnTo>
                <a:lnTo>
                  <a:pt x="3988" y="4519"/>
                </a:lnTo>
                <a:lnTo>
                  <a:pt x="3938" y="4519"/>
                </a:lnTo>
                <a:lnTo>
                  <a:pt x="3962" y="4593"/>
                </a:lnTo>
                <a:lnTo>
                  <a:pt x="3962" y="4632"/>
                </a:lnTo>
                <a:lnTo>
                  <a:pt x="4039" y="4632"/>
                </a:lnTo>
                <a:lnTo>
                  <a:pt x="4039" y="4764"/>
                </a:lnTo>
                <a:lnTo>
                  <a:pt x="3988" y="4934"/>
                </a:lnTo>
                <a:lnTo>
                  <a:pt x="3835" y="5008"/>
                </a:lnTo>
                <a:lnTo>
                  <a:pt x="3784" y="5028"/>
                </a:lnTo>
                <a:lnTo>
                  <a:pt x="3758" y="5047"/>
                </a:lnTo>
                <a:lnTo>
                  <a:pt x="3732" y="5102"/>
                </a:lnTo>
                <a:lnTo>
                  <a:pt x="3732" y="5217"/>
                </a:lnTo>
                <a:lnTo>
                  <a:pt x="3707" y="5253"/>
                </a:lnTo>
                <a:lnTo>
                  <a:pt x="3808" y="5253"/>
                </a:lnTo>
                <a:lnTo>
                  <a:pt x="3861" y="5234"/>
                </a:lnTo>
                <a:lnTo>
                  <a:pt x="3988" y="5253"/>
                </a:lnTo>
                <a:lnTo>
                  <a:pt x="3962" y="5292"/>
                </a:lnTo>
                <a:lnTo>
                  <a:pt x="3938" y="5292"/>
                </a:lnTo>
                <a:lnTo>
                  <a:pt x="3988" y="5330"/>
                </a:lnTo>
                <a:lnTo>
                  <a:pt x="3962" y="5385"/>
                </a:lnTo>
                <a:lnTo>
                  <a:pt x="4012" y="5424"/>
                </a:lnTo>
                <a:lnTo>
                  <a:pt x="4089" y="5424"/>
                </a:lnTo>
                <a:lnTo>
                  <a:pt x="4089" y="5462"/>
                </a:lnTo>
                <a:lnTo>
                  <a:pt x="4065" y="5481"/>
                </a:lnTo>
                <a:lnTo>
                  <a:pt x="4065" y="5556"/>
                </a:lnTo>
                <a:lnTo>
                  <a:pt x="4012" y="5556"/>
                </a:lnTo>
                <a:lnTo>
                  <a:pt x="4039" y="5613"/>
                </a:lnTo>
                <a:lnTo>
                  <a:pt x="4166" y="5613"/>
                </a:lnTo>
                <a:lnTo>
                  <a:pt x="4166" y="5688"/>
                </a:lnTo>
                <a:lnTo>
                  <a:pt x="4216" y="5707"/>
                </a:lnTo>
                <a:lnTo>
                  <a:pt x="4346" y="5726"/>
                </a:lnTo>
                <a:lnTo>
                  <a:pt x="4396" y="5688"/>
                </a:lnTo>
                <a:lnTo>
                  <a:pt x="4423" y="5707"/>
                </a:lnTo>
                <a:lnTo>
                  <a:pt x="4396" y="5764"/>
                </a:lnTo>
                <a:lnTo>
                  <a:pt x="4447" y="5781"/>
                </a:lnTo>
                <a:lnTo>
                  <a:pt x="4550" y="5820"/>
                </a:lnTo>
                <a:lnTo>
                  <a:pt x="4550" y="5764"/>
                </a:lnTo>
                <a:lnTo>
                  <a:pt x="4550" y="5594"/>
                </a:lnTo>
                <a:lnTo>
                  <a:pt x="4574" y="5575"/>
                </a:lnTo>
                <a:lnTo>
                  <a:pt x="4727" y="5575"/>
                </a:lnTo>
                <a:lnTo>
                  <a:pt x="4754" y="5556"/>
                </a:lnTo>
                <a:lnTo>
                  <a:pt x="4804" y="5556"/>
                </a:lnTo>
                <a:lnTo>
                  <a:pt x="4831" y="5575"/>
                </a:lnTo>
                <a:lnTo>
                  <a:pt x="4907" y="5556"/>
                </a:lnTo>
                <a:lnTo>
                  <a:pt x="4931" y="5575"/>
                </a:lnTo>
                <a:lnTo>
                  <a:pt x="4958" y="5556"/>
                </a:lnTo>
                <a:lnTo>
                  <a:pt x="5035" y="5594"/>
                </a:lnTo>
                <a:lnTo>
                  <a:pt x="5035" y="5556"/>
                </a:lnTo>
                <a:lnTo>
                  <a:pt x="5111" y="5556"/>
                </a:lnTo>
                <a:lnTo>
                  <a:pt x="5239" y="5536"/>
                </a:lnTo>
                <a:lnTo>
                  <a:pt x="5263" y="5481"/>
                </a:lnTo>
                <a:lnTo>
                  <a:pt x="5315" y="5462"/>
                </a:lnTo>
                <a:lnTo>
                  <a:pt x="5366" y="5462"/>
                </a:lnTo>
                <a:close/>
              </a:path>
              <a:path w="9911" h="5820">
                <a:moveTo>
                  <a:pt x="4149" y="4363"/>
                </a:moveTo>
                <a:lnTo>
                  <a:pt x="4099" y="4401"/>
                </a:lnTo>
                <a:lnTo>
                  <a:pt x="4072" y="4363"/>
                </a:lnTo>
                <a:lnTo>
                  <a:pt x="4022" y="4401"/>
                </a:lnTo>
                <a:lnTo>
                  <a:pt x="4046" y="4514"/>
                </a:lnTo>
                <a:lnTo>
                  <a:pt x="4022" y="4533"/>
                </a:lnTo>
                <a:lnTo>
                  <a:pt x="3945" y="4514"/>
                </a:lnTo>
                <a:lnTo>
                  <a:pt x="3868" y="4476"/>
                </a:lnTo>
                <a:lnTo>
                  <a:pt x="3868" y="4440"/>
                </a:lnTo>
                <a:lnTo>
                  <a:pt x="3792" y="4459"/>
                </a:lnTo>
                <a:lnTo>
                  <a:pt x="3587" y="4401"/>
                </a:lnTo>
                <a:lnTo>
                  <a:pt x="3587" y="4382"/>
                </a:lnTo>
                <a:lnTo>
                  <a:pt x="3638" y="4363"/>
                </a:lnTo>
                <a:lnTo>
                  <a:pt x="3638" y="4324"/>
                </a:lnTo>
                <a:lnTo>
                  <a:pt x="3587" y="4308"/>
                </a:lnTo>
                <a:lnTo>
                  <a:pt x="3612" y="4288"/>
                </a:lnTo>
                <a:lnTo>
                  <a:pt x="3561" y="4231"/>
                </a:lnTo>
                <a:lnTo>
                  <a:pt x="3511" y="4250"/>
                </a:lnTo>
                <a:lnTo>
                  <a:pt x="3460" y="4269"/>
                </a:lnTo>
                <a:lnTo>
                  <a:pt x="3434" y="4288"/>
                </a:lnTo>
                <a:lnTo>
                  <a:pt x="3383" y="4288"/>
                </a:lnTo>
                <a:lnTo>
                  <a:pt x="3280" y="4212"/>
                </a:lnTo>
                <a:lnTo>
                  <a:pt x="3076" y="4324"/>
                </a:lnTo>
                <a:lnTo>
                  <a:pt x="2973" y="4324"/>
                </a:lnTo>
                <a:lnTo>
                  <a:pt x="2949" y="4382"/>
                </a:lnTo>
                <a:lnTo>
                  <a:pt x="2896" y="4382"/>
                </a:lnTo>
                <a:lnTo>
                  <a:pt x="2743" y="4440"/>
                </a:lnTo>
                <a:lnTo>
                  <a:pt x="2642" y="4420"/>
                </a:lnTo>
                <a:lnTo>
                  <a:pt x="2592" y="4363"/>
                </a:lnTo>
                <a:lnTo>
                  <a:pt x="2412" y="4363"/>
                </a:lnTo>
                <a:lnTo>
                  <a:pt x="2438" y="4308"/>
                </a:lnTo>
                <a:lnTo>
                  <a:pt x="2335" y="4288"/>
                </a:lnTo>
                <a:lnTo>
                  <a:pt x="2234" y="4288"/>
                </a:lnTo>
                <a:lnTo>
                  <a:pt x="2181" y="4344"/>
                </a:lnTo>
                <a:lnTo>
                  <a:pt x="2080" y="4401"/>
                </a:lnTo>
                <a:lnTo>
                  <a:pt x="2027" y="4401"/>
                </a:lnTo>
                <a:lnTo>
                  <a:pt x="2054" y="4288"/>
                </a:lnTo>
                <a:lnTo>
                  <a:pt x="1773" y="4269"/>
                </a:lnTo>
                <a:lnTo>
                  <a:pt x="1670" y="4192"/>
                </a:lnTo>
                <a:lnTo>
                  <a:pt x="1620" y="4192"/>
                </a:lnTo>
                <a:lnTo>
                  <a:pt x="1569" y="4212"/>
                </a:lnTo>
                <a:lnTo>
                  <a:pt x="1466" y="4156"/>
                </a:lnTo>
                <a:lnTo>
                  <a:pt x="1389" y="4099"/>
                </a:lnTo>
                <a:lnTo>
                  <a:pt x="1339" y="4080"/>
                </a:lnTo>
                <a:lnTo>
                  <a:pt x="1212" y="3967"/>
                </a:lnTo>
                <a:lnTo>
                  <a:pt x="1185" y="3909"/>
                </a:lnTo>
                <a:lnTo>
                  <a:pt x="1161" y="3890"/>
                </a:lnTo>
                <a:lnTo>
                  <a:pt x="1108" y="3890"/>
                </a:lnTo>
                <a:lnTo>
                  <a:pt x="1032" y="3777"/>
                </a:lnTo>
                <a:lnTo>
                  <a:pt x="981" y="3758"/>
                </a:lnTo>
                <a:lnTo>
                  <a:pt x="931" y="3684"/>
                </a:lnTo>
                <a:lnTo>
                  <a:pt x="827" y="3587"/>
                </a:lnTo>
                <a:lnTo>
                  <a:pt x="777" y="3587"/>
                </a:lnTo>
                <a:lnTo>
                  <a:pt x="700" y="3645"/>
                </a:lnTo>
                <a:lnTo>
                  <a:pt x="623" y="3571"/>
                </a:lnTo>
                <a:lnTo>
                  <a:pt x="520" y="3456"/>
                </a:lnTo>
                <a:lnTo>
                  <a:pt x="446" y="3400"/>
                </a:lnTo>
                <a:lnTo>
                  <a:pt x="420" y="3324"/>
                </a:lnTo>
                <a:lnTo>
                  <a:pt x="343" y="3343"/>
                </a:lnTo>
                <a:lnTo>
                  <a:pt x="316" y="3285"/>
                </a:lnTo>
                <a:lnTo>
                  <a:pt x="343" y="3268"/>
                </a:lnTo>
                <a:lnTo>
                  <a:pt x="369" y="3098"/>
                </a:lnTo>
                <a:lnTo>
                  <a:pt x="420" y="3079"/>
                </a:lnTo>
                <a:lnTo>
                  <a:pt x="470" y="3134"/>
                </a:lnTo>
                <a:lnTo>
                  <a:pt x="520" y="3117"/>
                </a:lnTo>
                <a:lnTo>
                  <a:pt x="573" y="3117"/>
                </a:lnTo>
                <a:lnTo>
                  <a:pt x="547" y="3021"/>
                </a:lnTo>
                <a:lnTo>
                  <a:pt x="573" y="2983"/>
                </a:lnTo>
                <a:lnTo>
                  <a:pt x="496" y="2966"/>
                </a:lnTo>
                <a:lnTo>
                  <a:pt x="496" y="2908"/>
                </a:lnTo>
                <a:lnTo>
                  <a:pt x="520" y="2815"/>
                </a:lnTo>
                <a:lnTo>
                  <a:pt x="573" y="2796"/>
                </a:lnTo>
                <a:lnTo>
                  <a:pt x="700" y="2815"/>
                </a:lnTo>
                <a:lnTo>
                  <a:pt x="803" y="2776"/>
                </a:lnTo>
                <a:lnTo>
                  <a:pt x="878" y="2680"/>
                </a:lnTo>
                <a:lnTo>
                  <a:pt x="981" y="2700"/>
                </a:lnTo>
                <a:lnTo>
                  <a:pt x="1185" y="2757"/>
                </a:lnTo>
                <a:lnTo>
                  <a:pt x="1235" y="2719"/>
                </a:lnTo>
                <a:lnTo>
                  <a:pt x="1389" y="2738"/>
                </a:lnTo>
                <a:lnTo>
                  <a:pt x="1415" y="2815"/>
                </a:lnTo>
                <a:lnTo>
                  <a:pt x="1620" y="2851"/>
                </a:lnTo>
                <a:lnTo>
                  <a:pt x="1696" y="2815"/>
                </a:lnTo>
                <a:lnTo>
                  <a:pt x="1927" y="2815"/>
                </a:lnTo>
                <a:lnTo>
                  <a:pt x="2003" y="2776"/>
                </a:lnTo>
                <a:lnTo>
                  <a:pt x="2361" y="2757"/>
                </a:lnTo>
                <a:lnTo>
                  <a:pt x="2438" y="2815"/>
                </a:lnTo>
                <a:lnTo>
                  <a:pt x="2539" y="2832"/>
                </a:lnTo>
                <a:lnTo>
                  <a:pt x="2592" y="2851"/>
                </a:lnTo>
                <a:lnTo>
                  <a:pt x="2615" y="2889"/>
                </a:lnTo>
                <a:lnTo>
                  <a:pt x="2565" y="2908"/>
                </a:lnTo>
                <a:lnTo>
                  <a:pt x="2642" y="2927"/>
                </a:lnTo>
                <a:lnTo>
                  <a:pt x="2642" y="3002"/>
                </a:lnTo>
                <a:lnTo>
                  <a:pt x="2565" y="3079"/>
                </a:lnTo>
                <a:lnTo>
                  <a:pt x="2592" y="3117"/>
                </a:lnTo>
                <a:lnTo>
                  <a:pt x="2565" y="3230"/>
                </a:lnTo>
                <a:lnTo>
                  <a:pt x="2539" y="3268"/>
                </a:lnTo>
                <a:lnTo>
                  <a:pt x="2592" y="3381"/>
                </a:lnTo>
                <a:lnTo>
                  <a:pt x="2668" y="3436"/>
                </a:lnTo>
                <a:lnTo>
                  <a:pt x="2820" y="3436"/>
                </a:lnTo>
                <a:lnTo>
                  <a:pt x="2973" y="3552"/>
                </a:lnTo>
                <a:lnTo>
                  <a:pt x="3076" y="3571"/>
                </a:lnTo>
                <a:lnTo>
                  <a:pt x="3307" y="3664"/>
                </a:lnTo>
                <a:lnTo>
                  <a:pt x="3407" y="3626"/>
                </a:lnTo>
                <a:lnTo>
                  <a:pt x="3484" y="3684"/>
                </a:lnTo>
                <a:lnTo>
                  <a:pt x="3561" y="3739"/>
                </a:lnTo>
                <a:lnTo>
                  <a:pt x="3535" y="3816"/>
                </a:lnTo>
                <a:lnTo>
                  <a:pt x="3638" y="3816"/>
                </a:lnTo>
                <a:lnTo>
                  <a:pt x="3638" y="3854"/>
                </a:lnTo>
                <a:lnTo>
                  <a:pt x="3715" y="3854"/>
                </a:lnTo>
                <a:lnTo>
                  <a:pt x="3688" y="3796"/>
                </a:lnTo>
                <a:lnTo>
                  <a:pt x="3741" y="3796"/>
                </a:lnTo>
                <a:lnTo>
                  <a:pt x="3765" y="3816"/>
                </a:lnTo>
                <a:lnTo>
                  <a:pt x="3818" y="3816"/>
                </a:lnTo>
                <a:lnTo>
                  <a:pt x="3818" y="3777"/>
                </a:lnTo>
                <a:lnTo>
                  <a:pt x="3892" y="3777"/>
                </a:lnTo>
                <a:lnTo>
                  <a:pt x="3945" y="3722"/>
                </a:lnTo>
                <a:lnTo>
                  <a:pt x="3995" y="3703"/>
                </a:lnTo>
                <a:lnTo>
                  <a:pt x="4072" y="3758"/>
                </a:lnTo>
                <a:lnTo>
                  <a:pt x="4072" y="3816"/>
                </a:lnTo>
                <a:lnTo>
                  <a:pt x="4175" y="3947"/>
                </a:lnTo>
                <a:lnTo>
                  <a:pt x="4123" y="3967"/>
                </a:lnTo>
                <a:lnTo>
                  <a:pt x="4175" y="4041"/>
                </a:lnTo>
                <a:lnTo>
                  <a:pt x="4175" y="4118"/>
                </a:lnTo>
                <a:lnTo>
                  <a:pt x="4149" y="4363"/>
                </a:lnTo>
                <a:close/>
              </a:path>
              <a:path w="9911" h="5820">
                <a:moveTo>
                  <a:pt x="4055" y="1821"/>
                </a:moveTo>
                <a:lnTo>
                  <a:pt x="4003" y="1840"/>
                </a:lnTo>
                <a:lnTo>
                  <a:pt x="4003" y="1898"/>
                </a:lnTo>
                <a:lnTo>
                  <a:pt x="3952" y="1972"/>
                </a:lnTo>
                <a:lnTo>
                  <a:pt x="3852" y="1972"/>
                </a:lnTo>
                <a:lnTo>
                  <a:pt x="3748" y="1972"/>
                </a:lnTo>
                <a:lnTo>
                  <a:pt x="3748" y="2011"/>
                </a:lnTo>
                <a:lnTo>
                  <a:pt x="3672" y="2049"/>
                </a:lnTo>
                <a:lnTo>
                  <a:pt x="3544" y="2085"/>
                </a:lnTo>
                <a:lnTo>
                  <a:pt x="3443" y="2181"/>
                </a:lnTo>
                <a:lnTo>
                  <a:pt x="3391" y="2162"/>
                </a:lnTo>
                <a:lnTo>
                  <a:pt x="3340" y="2200"/>
                </a:lnTo>
                <a:lnTo>
                  <a:pt x="3314" y="2407"/>
                </a:lnTo>
                <a:lnTo>
                  <a:pt x="2983" y="2426"/>
                </a:lnTo>
                <a:lnTo>
                  <a:pt x="2829" y="2464"/>
                </a:lnTo>
                <a:lnTo>
                  <a:pt x="2805" y="2558"/>
                </a:lnTo>
                <a:lnTo>
                  <a:pt x="2932" y="2673"/>
                </a:lnTo>
                <a:lnTo>
                  <a:pt x="2932" y="2709"/>
                </a:lnTo>
                <a:lnTo>
                  <a:pt x="2829" y="2767"/>
                </a:lnTo>
                <a:lnTo>
                  <a:pt x="2829" y="2824"/>
                </a:lnTo>
                <a:lnTo>
                  <a:pt x="2855" y="2844"/>
                </a:lnTo>
                <a:lnTo>
                  <a:pt x="2855" y="2918"/>
                </a:lnTo>
                <a:lnTo>
                  <a:pt x="2678" y="2860"/>
                </a:lnTo>
                <a:lnTo>
                  <a:pt x="2678" y="2880"/>
                </a:lnTo>
                <a:lnTo>
                  <a:pt x="2601" y="2880"/>
                </a:lnTo>
                <a:lnTo>
                  <a:pt x="2575" y="2844"/>
                </a:lnTo>
                <a:lnTo>
                  <a:pt x="2421" y="2786"/>
                </a:lnTo>
                <a:lnTo>
                  <a:pt x="2344" y="2747"/>
                </a:lnTo>
                <a:lnTo>
                  <a:pt x="1989" y="2767"/>
                </a:lnTo>
                <a:lnTo>
                  <a:pt x="1912" y="2805"/>
                </a:lnTo>
                <a:lnTo>
                  <a:pt x="1682" y="2805"/>
                </a:lnTo>
                <a:lnTo>
                  <a:pt x="1632" y="2824"/>
                </a:lnTo>
                <a:lnTo>
                  <a:pt x="1401" y="2805"/>
                </a:lnTo>
                <a:lnTo>
                  <a:pt x="1377" y="2728"/>
                </a:lnTo>
                <a:lnTo>
                  <a:pt x="1223" y="2709"/>
                </a:lnTo>
                <a:lnTo>
                  <a:pt x="1173" y="2747"/>
                </a:lnTo>
                <a:lnTo>
                  <a:pt x="943" y="2673"/>
                </a:lnTo>
                <a:lnTo>
                  <a:pt x="866" y="2673"/>
                </a:lnTo>
                <a:lnTo>
                  <a:pt x="789" y="2767"/>
                </a:lnTo>
                <a:lnTo>
                  <a:pt x="688" y="2805"/>
                </a:lnTo>
                <a:lnTo>
                  <a:pt x="559" y="2786"/>
                </a:lnTo>
                <a:lnTo>
                  <a:pt x="484" y="2709"/>
                </a:lnTo>
                <a:lnTo>
                  <a:pt x="484" y="2539"/>
                </a:lnTo>
                <a:lnTo>
                  <a:pt x="331" y="2522"/>
                </a:lnTo>
                <a:lnTo>
                  <a:pt x="227" y="2407"/>
                </a:lnTo>
                <a:lnTo>
                  <a:pt x="177" y="2371"/>
                </a:lnTo>
                <a:lnTo>
                  <a:pt x="151" y="2332"/>
                </a:lnTo>
                <a:lnTo>
                  <a:pt x="203" y="2313"/>
                </a:lnTo>
                <a:lnTo>
                  <a:pt x="203" y="2256"/>
                </a:lnTo>
                <a:lnTo>
                  <a:pt x="127" y="2162"/>
                </a:lnTo>
                <a:lnTo>
                  <a:pt x="50" y="2143"/>
                </a:lnTo>
                <a:lnTo>
                  <a:pt x="0" y="2104"/>
                </a:lnTo>
                <a:lnTo>
                  <a:pt x="50" y="2085"/>
                </a:lnTo>
                <a:lnTo>
                  <a:pt x="100" y="2104"/>
                </a:lnTo>
                <a:lnTo>
                  <a:pt x="127" y="2066"/>
                </a:lnTo>
                <a:lnTo>
                  <a:pt x="100" y="1934"/>
                </a:lnTo>
                <a:lnTo>
                  <a:pt x="151" y="1879"/>
                </a:lnTo>
                <a:lnTo>
                  <a:pt x="74" y="1821"/>
                </a:lnTo>
                <a:lnTo>
                  <a:pt x="0" y="1821"/>
                </a:lnTo>
                <a:lnTo>
                  <a:pt x="0" y="1708"/>
                </a:lnTo>
                <a:lnTo>
                  <a:pt x="151" y="1576"/>
                </a:lnTo>
                <a:lnTo>
                  <a:pt x="278" y="1576"/>
                </a:lnTo>
                <a:lnTo>
                  <a:pt x="355" y="1538"/>
                </a:lnTo>
                <a:lnTo>
                  <a:pt x="432" y="1557"/>
                </a:lnTo>
                <a:lnTo>
                  <a:pt x="458" y="1538"/>
                </a:lnTo>
                <a:lnTo>
                  <a:pt x="484" y="1612"/>
                </a:lnTo>
                <a:lnTo>
                  <a:pt x="535" y="1593"/>
                </a:lnTo>
                <a:lnTo>
                  <a:pt x="635" y="1612"/>
                </a:lnTo>
                <a:lnTo>
                  <a:pt x="662" y="1557"/>
                </a:lnTo>
                <a:lnTo>
                  <a:pt x="967" y="1557"/>
                </a:lnTo>
                <a:lnTo>
                  <a:pt x="1020" y="1500"/>
                </a:lnTo>
                <a:lnTo>
                  <a:pt x="1324" y="1480"/>
                </a:lnTo>
                <a:lnTo>
                  <a:pt x="1351" y="1442"/>
                </a:lnTo>
                <a:lnTo>
                  <a:pt x="1351" y="1367"/>
                </a:lnTo>
                <a:lnTo>
                  <a:pt x="1478" y="1310"/>
                </a:lnTo>
                <a:lnTo>
                  <a:pt x="1504" y="1027"/>
                </a:lnTo>
                <a:lnTo>
                  <a:pt x="1452" y="1007"/>
                </a:lnTo>
                <a:lnTo>
                  <a:pt x="1452" y="952"/>
                </a:lnTo>
                <a:lnTo>
                  <a:pt x="1835" y="969"/>
                </a:lnTo>
                <a:lnTo>
                  <a:pt x="1886" y="1007"/>
                </a:lnTo>
                <a:lnTo>
                  <a:pt x="1936" y="895"/>
                </a:lnTo>
                <a:lnTo>
                  <a:pt x="2116" y="705"/>
                </a:lnTo>
                <a:lnTo>
                  <a:pt x="2371" y="801"/>
                </a:lnTo>
                <a:lnTo>
                  <a:pt x="2498" y="782"/>
                </a:lnTo>
                <a:lnTo>
                  <a:pt x="2524" y="724"/>
                </a:lnTo>
                <a:lnTo>
                  <a:pt x="2498" y="667"/>
                </a:lnTo>
                <a:lnTo>
                  <a:pt x="2601" y="592"/>
                </a:lnTo>
                <a:lnTo>
                  <a:pt x="2678" y="573"/>
                </a:lnTo>
                <a:lnTo>
                  <a:pt x="2779" y="535"/>
                </a:lnTo>
                <a:lnTo>
                  <a:pt x="2805" y="480"/>
                </a:lnTo>
                <a:lnTo>
                  <a:pt x="2959" y="496"/>
                </a:lnTo>
                <a:lnTo>
                  <a:pt x="2959" y="516"/>
                </a:lnTo>
                <a:lnTo>
                  <a:pt x="2906" y="554"/>
                </a:lnTo>
                <a:lnTo>
                  <a:pt x="2959" y="592"/>
                </a:lnTo>
                <a:lnTo>
                  <a:pt x="2983" y="650"/>
                </a:lnTo>
                <a:lnTo>
                  <a:pt x="3060" y="744"/>
                </a:lnTo>
                <a:lnTo>
                  <a:pt x="3136" y="763"/>
                </a:lnTo>
                <a:lnTo>
                  <a:pt x="3263" y="818"/>
                </a:lnTo>
                <a:lnTo>
                  <a:pt x="3263" y="952"/>
                </a:lnTo>
                <a:lnTo>
                  <a:pt x="3314" y="1065"/>
                </a:lnTo>
                <a:lnTo>
                  <a:pt x="3213" y="1197"/>
                </a:lnTo>
                <a:lnTo>
                  <a:pt x="3237" y="1274"/>
                </a:lnTo>
                <a:lnTo>
                  <a:pt x="3340" y="1329"/>
                </a:lnTo>
                <a:lnTo>
                  <a:pt x="3544" y="1348"/>
                </a:lnTo>
                <a:lnTo>
                  <a:pt x="3698" y="1406"/>
                </a:lnTo>
                <a:lnTo>
                  <a:pt x="3852" y="1519"/>
                </a:lnTo>
                <a:lnTo>
                  <a:pt x="3926" y="1519"/>
                </a:lnTo>
                <a:lnTo>
                  <a:pt x="3926" y="1612"/>
                </a:lnTo>
                <a:lnTo>
                  <a:pt x="3979" y="1708"/>
                </a:lnTo>
                <a:lnTo>
                  <a:pt x="4055" y="1821"/>
                </a:lnTo>
                <a:close/>
              </a:path>
              <a:path w="9911" h="5820">
                <a:moveTo>
                  <a:pt x="8080" y="3312"/>
                </a:moveTo>
                <a:lnTo>
                  <a:pt x="8030" y="3312"/>
                </a:lnTo>
                <a:lnTo>
                  <a:pt x="7929" y="3424"/>
                </a:lnTo>
                <a:lnTo>
                  <a:pt x="7852" y="3444"/>
                </a:lnTo>
                <a:lnTo>
                  <a:pt x="7852" y="3405"/>
                </a:lnTo>
                <a:lnTo>
                  <a:pt x="7802" y="3405"/>
                </a:lnTo>
                <a:lnTo>
                  <a:pt x="7751" y="3444"/>
                </a:lnTo>
                <a:lnTo>
                  <a:pt x="7648" y="3405"/>
                </a:lnTo>
                <a:lnTo>
                  <a:pt x="7624" y="3386"/>
                </a:lnTo>
                <a:lnTo>
                  <a:pt x="7571" y="3367"/>
                </a:lnTo>
                <a:lnTo>
                  <a:pt x="7571" y="3405"/>
                </a:lnTo>
                <a:lnTo>
                  <a:pt x="7547" y="3424"/>
                </a:lnTo>
                <a:lnTo>
                  <a:pt x="7648" y="3444"/>
                </a:lnTo>
                <a:lnTo>
                  <a:pt x="7675" y="3499"/>
                </a:lnTo>
                <a:lnTo>
                  <a:pt x="7725" y="3499"/>
                </a:lnTo>
                <a:lnTo>
                  <a:pt x="7802" y="3576"/>
                </a:lnTo>
                <a:lnTo>
                  <a:pt x="7876" y="3556"/>
                </a:lnTo>
                <a:lnTo>
                  <a:pt x="7876" y="3650"/>
                </a:lnTo>
                <a:lnTo>
                  <a:pt x="7979" y="3744"/>
                </a:lnTo>
                <a:lnTo>
                  <a:pt x="8030" y="3744"/>
                </a:lnTo>
                <a:lnTo>
                  <a:pt x="8054" y="3705"/>
                </a:lnTo>
                <a:lnTo>
                  <a:pt x="8131" y="3763"/>
                </a:lnTo>
                <a:lnTo>
                  <a:pt x="8080" y="3801"/>
                </a:lnTo>
                <a:lnTo>
                  <a:pt x="8054" y="3782"/>
                </a:lnTo>
                <a:lnTo>
                  <a:pt x="8003" y="3763"/>
                </a:lnTo>
                <a:lnTo>
                  <a:pt x="8003" y="3837"/>
                </a:lnTo>
                <a:lnTo>
                  <a:pt x="7979" y="3876"/>
                </a:lnTo>
                <a:lnTo>
                  <a:pt x="8054" y="3952"/>
                </a:lnTo>
                <a:lnTo>
                  <a:pt x="8054" y="4007"/>
                </a:lnTo>
                <a:lnTo>
                  <a:pt x="8181" y="4007"/>
                </a:lnTo>
                <a:lnTo>
                  <a:pt x="8234" y="4046"/>
                </a:lnTo>
                <a:lnTo>
                  <a:pt x="8308" y="4027"/>
                </a:lnTo>
                <a:lnTo>
                  <a:pt x="8411" y="4065"/>
                </a:lnTo>
                <a:lnTo>
                  <a:pt x="8486" y="4007"/>
                </a:lnTo>
                <a:lnTo>
                  <a:pt x="8563" y="3914"/>
                </a:lnTo>
                <a:lnTo>
                  <a:pt x="8462" y="3876"/>
                </a:lnTo>
                <a:lnTo>
                  <a:pt x="8563" y="3856"/>
                </a:lnTo>
                <a:lnTo>
                  <a:pt x="8589" y="3876"/>
                </a:lnTo>
                <a:lnTo>
                  <a:pt x="8690" y="3856"/>
                </a:lnTo>
                <a:lnTo>
                  <a:pt x="8690" y="3837"/>
                </a:lnTo>
                <a:lnTo>
                  <a:pt x="8563" y="3782"/>
                </a:lnTo>
                <a:lnTo>
                  <a:pt x="8563" y="3744"/>
                </a:lnTo>
                <a:lnTo>
                  <a:pt x="8512" y="3724"/>
                </a:lnTo>
                <a:lnTo>
                  <a:pt x="8462" y="3705"/>
                </a:lnTo>
                <a:lnTo>
                  <a:pt x="8411" y="3612"/>
                </a:lnTo>
                <a:lnTo>
                  <a:pt x="8284" y="3460"/>
                </a:lnTo>
                <a:lnTo>
                  <a:pt x="8284" y="3405"/>
                </a:lnTo>
                <a:lnTo>
                  <a:pt x="8157" y="3386"/>
                </a:lnTo>
                <a:lnTo>
                  <a:pt x="8107" y="3367"/>
                </a:lnTo>
                <a:lnTo>
                  <a:pt x="8080" y="3312"/>
                </a:lnTo>
                <a:close/>
              </a:path>
              <a:path w="9911" h="5820">
                <a:moveTo>
                  <a:pt x="8560" y="3914"/>
                </a:moveTo>
                <a:lnTo>
                  <a:pt x="8486" y="4005"/>
                </a:lnTo>
                <a:lnTo>
                  <a:pt x="8560" y="4044"/>
                </a:lnTo>
                <a:lnTo>
                  <a:pt x="8687" y="4005"/>
                </a:lnTo>
                <a:lnTo>
                  <a:pt x="8687" y="3969"/>
                </a:lnTo>
                <a:lnTo>
                  <a:pt x="8560" y="391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path"/>
          <p:cNvSpPr/>
          <p:nvPr/>
        </p:nvSpPr>
        <p:spPr>
          <a:xfrm>
            <a:off x="7639669" y="5645615"/>
            <a:ext cx="2549110" cy="1510284"/>
          </a:xfrm>
          <a:custGeom>
            <a:avLst/>
            <a:gdLst/>
            <a:ahLst/>
            <a:cxnLst/>
            <a:rect l="0" t="0" r="0" b="0"/>
            <a:pathLst>
              <a:path w="9911" h="5820">
                <a:moveTo>
                  <a:pt x="9911" y="1531"/>
                </a:moveTo>
                <a:lnTo>
                  <a:pt x="9758" y="1531"/>
                </a:lnTo>
                <a:lnTo>
                  <a:pt x="9681" y="1473"/>
                </a:lnTo>
                <a:lnTo>
                  <a:pt x="9580" y="1547"/>
                </a:lnTo>
                <a:lnTo>
                  <a:pt x="9554" y="1512"/>
                </a:lnTo>
                <a:lnTo>
                  <a:pt x="9530" y="1567"/>
                </a:lnTo>
                <a:lnTo>
                  <a:pt x="9376" y="1492"/>
                </a:lnTo>
                <a:lnTo>
                  <a:pt x="9376" y="1396"/>
                </a:lnTo>
                <a:lnTo>
                  <a:pt x="9326" y="1416"/>
                </a:lnTo>
                <a:lnTo>
                  <a:pt x="9350" y="1492"/>
                </a:lnTo>
                <a:lnTo>
                  <a:pt x="9273" y="1492"/>
                </a:lnTo>
                <a:lnTo>
                  <a:pt x="9223" y="1435"/>
                </a:lnTo>
                <a:lnTo>
                  <a:pt x="9172" y="1435"/>
                </a:lnTo>
                <a:lnTo>
                  <a:pt x="9019" y="1322"/>
                </a:lnTo>
                <a:lnTo>
                  <a:pt x="8918" y="1360"/>
                </a:lnTo>
                <a:lnTo>
                  <a:pt x="8918" y="1322"/>
                </a:lnTo>
                <a:lnTo>
                  <a:pt x="8738" y="1341"/>
                </a:lnTo>
                <a:lnTo>
                  <a:pt x="8611" y="1284"/>
                </a:lnTo>
                <a:lnTo>
                  <a:pt x="8611" y="1190"/>
                </a:lnTo>
                <a:lnTo>
                  <a:pt x="8560" y="1207"/>
                </a:lnTo>
                <a:lnTo>
                  <a:pt x="8433" y="1207"/>
                </a:lnTo>
                <a:lnTo>
                  <a:pt x="8457" y="1322"/>
                </a:lnTo>
                <a:lnTo>
                  <a:pt x="8380" y="1322"/>
                </a:lnTo>
                <a:lnTo>
                  <a:pt x="8253" y="1264"/>
                </a:lnTo>
                <a:lnTo>
                  <a:pt x="8229" y="1322"/>
                </a:lnTo>
                <a:lnTo>
                  <a:pt x="8330" y="1396"/>
                </a:lnTo>
                <a:lnTo>
                  <a:pt x="8306" y="1473"/>
                </a:lnTo>
                <a:lnTo>
                  <a:pt x="8380" y="1567"/>
                </a:lnTo>
                <a:lnTo>
                  <a:pt x="8510" y="1512"/>
                </a:lnTo>
                <a:lnTo>
                  <a:pt x="8584" y="1624"/>
                </a:lnTo>
                <a:lnTo>
                  <a:pt x="8584" y="1718"/>
                </a:lnTo>
                <a:lnTo>
                  <a:pt x="8714" y="1718"/>
                </a:lnTo>
                <a:lnTo>
                  <a:pt x="8764" y="1814"/>
                </a:lnTo>
                <a:lnTo>
                  <a:pt x="8788" y="1737"/>
                </a:lnTo>
                <a:lnTo>
                  <a:pt x="8891" y="1852"/>
                </a:lnTo>
                <a:lnTo>
                  <a:pt x="8968" y="1946"/>
                </a:lnTo>
                <a:lnTo>
                  <a:pt x="8968" y="2004"/>
                </a:lnTo>
                <a:lnTo>
                  <a:pt x="9069" y="2136"/>
                </a:lnTo>
                <a:lnTo>
                  <a:pt x="9146" y="2078"/>
                </a:lnTo>
                <a:lnTo>
                  <a:pt x="9196" y="1965"/>
                </a:lnTo>
                <a:lnTo>
                  <a:pt x="9249" y="1946"/>
                </a:lnTo>
                <a:lnTo>
                  <a:pt x="9299" y="1965"/>
                </a:lnTo>
                <a:lnTo>
                  <a:pt x="9273" y="2004"/>
                </a:lnTo>
                <a:lnTo>
                  <a:pt x="9427" y="2004"/>
                </a:lnTo>
                <a:lnTo>
                  <a:pt x="9477" y="1965"/>
                </a:lnTo>
                <a:lnTo>
                  <a:pt x="9477" y="1927"/>
                </a:lnTo>
                <a:lnTo>
                  <a:pt x="9453" y="1888"/>
                </a:lnTo>
                <a:lnTo>
                  <a:pt x="9604" y="1833"/>
                </a:lnTo>
                <a:lnTo>
                  <a:pt x="9631" y="1814"/>
                </a:lnTo>
                <a:lnTo>
                  <a:pt x="9631" y="1776"/>
                </a:lnTo>
                <a:lnTo>
                  <a:pt x="9681" y="1756"/>
                </a:lnTo>
                <a:lnTo>
                  <a:pt x="9681" y="1644"/>
                </a:lnTo>
                <a:lnTo>
                  <a:pt x="9734" y="1644"/>
                </a:lnTo>
                <a:lnTo>
                  <a:pt x="9758" y="1701"/>
                </a:lnTo>
                <a:lnTo>
                  <a:pt x="9835" y="1737"/>
                </a:lnTo>
                <a:lnTo>
                  <a:pt x="9861" y="1718"/>
                </a:lnTo>
                <a:lnTo>
                  <a:pt x="9835" y="1682"/>
                </a:lnTo>
                <a:lnTo>
                  <a:pt x="9835" y="1644"/>
                </a:lnTo>
                <a:lnTo>
                  <a:pt x="9911" y="1624"/>
                </a:lnTo>
                <a:lnTo>
                  <a:pt x="9911" y="1531"/>
                </a:lnTo>
                <a:close/>
              </a:path>
              <a:path w="9911" h="5820">
                <a:moveTo>
                  <a:pt x="7564" y="4272"/>
                </a:moveTo>
                <a:lnTo>
                  <a:pt x="7437" y="4310"/>
                </a:lnTo>
                <a:lnTo>
                  <a:pt x="7259" y="4384"/>
                </a:lnTo>
                <a:lnTo>
                  <a:pt x="7183" y="4404"/>
                </a:lnTo>
                <a:lnTo>
                  <a:pt x="7132" y="4442"/>
                </a:lnTo>
                <a:lnTo>
                  <a:pt x="7055" y="4442"/>
                </a:lnTo>
                <a:lnTo>
                  <a:pt x="7079" y="4329"/>
                </a:lnTo>
                <a:lnTo>
                  <a:pt x="7029" y="4329"/>
                </a:lnTo>
                <a:lnTo>
                  <a:pt x="6928" y="4365"/>
                </a:lnTo>
                <a:lnTo>
                  <a:pt x="6902" y="4346"/>
                </a:lnTo>
                <a:lnTo>
                  <a:pt x="6775" y="4346"/>
                </a:lnTo>
                <a:lnTo>
                  <a:pt x="6724" y="4291"/>
                </a:lnTo>
                <a:lnTo>
                  <a:pt x="6597" y="4291"/>
                </a:lnTo>
                <a:lnTo>
                  <a:pt x="6470" y="4252"/>
                </a:lnTo>
                <a:lnTo>
                  <a:pt x="6417" y="4272"/>
                </a:lnTo>
                <a:lnTo>
                  <a:pt x="6443" y="4346"/>
                </a:lnTo>
                <a:lnTo>
                  <a:pt x="6367" y="4329"/>
                </a:lnTo>
                <a:lnTo>
                  <a:pt x="6266" y="4329"/>
                </a:lnTo>
                <a:lnTo>
                  <a:pt x="6163" y="4442"/>
                </a:lnTo>
                <a:lnTo>
                  <a:pt x="6035" y="4329"/>
                </a:lnTo>
                <a:lnTo>
                  <a:pt x="6009" y="4329"/>
                </a:lnTo>
                <a:lnTo>
                  <a:pt x="6035" y="4291"/>
                </a:lnTo>
                <a:lnTo>
                  <a:pt x="6062" y="4272"/>
                </a:lnTo>
                <a:lnTo>
                  <a:pt x="6009" y="4233"/>
                </a:lnTo>
                <a:lnTo>
                  <a:pt x="6009" y="4216"/>
                </a:lnTo>
                <a:lnTo>
                  <a:pt x="6062" y="4178"/>
                </a:lnTo>
                <a:lnTo>
                  <a:pt x="6239" y="4178"/>
                </a:lnTo>
                <a:lnTo>
                  <a:pt x="6316" y="4140"/>
                </a:lnTo>
                <a:lnTo>
                  <a:pt x="6367" y="4120"/>
                </a:lnTo>
                <a:lnTo>
                  <a:pt x="6367" y="4065"/>
                </a:lnTo>
                <a:lnTo>
                  <a:pt x="6266" y="3969"/>
                </a:lnTo>
                <a:lnTo>
                  <a:pt x="6239" y="3876"/>
                </a:lnTo>
                <a:lnTo>
                  <a:pt x="6290" y="3820"/>
                </a:lnTo>
                <a:lnTo>
                  <a:pt x="6290" y="3782"/>
                </a:lnTo>
                <a:lnTo>
                  <a:pt x="6239" y="3707"/>
                </a:lnTo>
                <a:lnTo>
                  <a:pt x="6417" y="3707"/>
                </a:lnTo>
                <a:lnTo>
                  <a:pt x="6470" y="3724"/>
                </a:lnTo>
                <a:lnTo>
                  <a:pt x="6544" y="3688"/>
                </a:lnTo>
                <a:lnTo>
                  <a:pt x="6671" y="3856"/>
                </a:lnTo>
                <a:lnTo>
                  <a:pt x="6902" y="3856"/>
                </a:lnTo>
                <a:lnTo>
                  <a:pt x="6952" y="3876"/>
                </a:lnTo>
                <a:lnTo>
                  <a:pt x="7005" y="3856"/>
                </a:lnTo>
                <a:lnTo>
                  <a:pt x="7079" y="3895"/>
                </a:lnTo>
                <a:lnTo>
                  <a:pt x="7079" y="3952"/>
                </a:lnTo>
                <a:lnTo>
                  <a:pt x="7132" y="3988"/>
                </a:lnTo>
                <a:lnTo>
                  <a:pt x="7156" y="3952"/>
                </a:lnTo>
                <a:lnTo>
                  <a:pt x="7207" y="3988"/>
                </a:lnTo>
                <a:lnTo>
                  <a:pt x="7310" y="3988"/>
                </a:lnTo>
                <a:lnTo>
                  <a:pt x="7336" y="3969"/>
                </a:lnTo>
                <a:lnTo>
                  <a:pt x="7487" y="4046"/>
                </a:lnTo>
                <a:lnTo>
                  <a:pt x="7514" y="4140"/>
                </a:lnTo>
                <a:lnTo>
                  <a:pt x="7514" y="4197"/>
                </a:lnTo>
                <a:lnTo>
                  <a:pt x="7564" y="4272"/>
                </a:lnTo>
                <a:close/>
              </a:path>
              <a:path w="9911" h="5820">
                <a:moveTo>
                  <a:pt x="7029" y="3156"/>
                </a:moveTo>
                <a:lnTo>
                  <a:pt x="7183" y="3136"/>
                </a:lnTo>
                <a:lnTo>
                  <a:pt x="7233" y="3175"/>
                </a:lnTo>
                <a:lnTo>
                  <a:pt x="7360" y="3194"/>
                </a:lnTo>
                <a:lnTo>
                  <a:pt x="7413" y="3175"/>
                </a:lnTo>
                <a:lnTo>
                  <a:pt x="7463" y="3175"/>
                </a:lnTo>
                <a:lnTo>
                  <a:pt x="7286" y="3287"/>
                </a:lnTo>
                <a:lnTo>
                  <a:pt x="7259" y="3345"/>
                </a:lnTo>
                <a:lnTo>
                  <a:pt x="7286" y="3364"/>
                </a:lnTo>
                <a:lnTo>
                  <a:pt x="7310" y="3364"/>
                </a:lnTo>
                <a:lnTo>
                  <a:pt x="7413" y="3439"/>
                </a:lnTo>
                <a:lnTo>
                  <a:pt x="7514" y="3439"/>
                </a:lnTo>
                <a:lnTo>
                  <a:pt x="7514" y="3477"/>
                </a:lnTo>
                <a:lnTo>
                  <a:pt x="7591" y="3496"/>
                </a:lnTo>
                <a:lnTo>
                  <a:pt x="7591" y="3532"/>
                </a:lnTo>
                <a:lnTo>
                  <a:pt x="7514" y="3590"/>
                </a:lnTo>
                <a:lnTo>
                  <a:pt x="7514" y="3552"/>
                </a:lnTo>
                <a:lnTo>
                  <a:pt x="7437" y="3513"/>
                </a:lnTo>
                <a:lnTo>
                  <a:pt x="7387" y="3513"/>
                </a:lnTo>
                <a:lnTo>
                  <a:pt x="7387" y="3628"/>
                </a:lnTo>
                <a:lnTo>
                  <a:pt x="7360" y="3703"/>
                </a:lnTo>
                <a:lnTo>
                  <a:pt x="7286" y="3703"/>
                </a:lnTo>
                <a:lnTo>
                  <a:pt x="7259" y="3722"/>
                </a:lnTo>
                <a:lnTo>
                  <a:pt x="7310" y="3741"/>
                </a:lnTo>
                <a:lnTo>
                  <a:pt x="7336" y="3777"/>
                </a:lnTo>
                <a:lnTo>
                  <a:pt x="7413" y="3816"/>
                </a:lnTo>
                <a:lnTo>
                  <a:pt x="7490" y="3796"/>
                </a:lnTo>
                <a:lnTo>
                  <a:pt x="7514" y="3928"/>
                </a:lnTo>
                <a:lnTo>
                  <a:pt x="7360" y="3986"/>
                </a:lnTo>
                <a:lnTo>
                  <a:pt x="7336" y="3967"/>
                </a:lnTo>
                <a:lnTo>
                  <a:pt x="7310" y="3986"/>
                </a:lnTo>
                <a:lnTo>
                  <a:pt x="7209" y="3986"/>
                </a:lnTo>
                <a:lnTo>
                  <a:pt x="7159" y="3947"/>
                </a:lnTo>
                <a:lnTo>
                  <a:pt x="7132" y="3986"/>
                </a:lnTo>
                <a:lnTo>
                  <a:pt x="7082" y="3947"/>
                </a:lnTo>
                <a:lnTo>
                  <a:pt x="7082" y="3892"/>
                </a:lnTo>
                <a:lnTo>
                  <a:pt x="7005" y="3854"/>
                </a:lnTo>
                <a:lnTo>
                  <a:pt x="6955" y="3873"/>
                </a:lnTo>
                <a:lnTo>
                  <a:pt x="6902" y="3854"/>
                </a:lnTo>
                <a:lnTo>
                  <a:pt x="6674" y="3835"/>
                </a:lnTo>
                <a:lnTo>
                  <a:pt x="6547" y="3684"/>
                </a:lnTo>
                <a:lnTo>
                  <a:pt x="6443" y="3571"/>
                </a:lnTo>
                <a:lnTo>
                  <a:pt x="6393" y="3439"/>
                </a:lnTo>
                <a:lnTo>
                  <a:pt x="6494" y="3439"/>
                </a:lnTo>
                <a:lnTo>
                  <a:pt x="6751" y="3326"/>
                </a:lnTo>
                <a:lnTo>
                  <a:pt x="6825" y="3326"/>
                </a:lnTo>
                <a:lnTo>
                  <a:pt x="6928" y="3326"/>
                </a:lnTo>
                <a:lnTo>
                  <a:pt x="7005" y="3252"/>
                </a:lnTo>
                <a:lnTo>
                  <a:pt x="7029" y="3156"/>
                </a:lnTo>
                <a:close/>
              </a:path>
              <a:path w="9911" h="5820">
                <a:moveTo>
                  <a:pt x="4195" y="1852"/>
                </a:moveTo>
                <a:lnTo>
                  <a:pt x="4245" y="2004"/>
                </a:lnTo>
                <a:lnTo>
                  <a:pt x="4245" y="2116"/>
                </a:lnTo>
                <a:lnTo>
                  <a:pt x="4322" y="2191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2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3" y="2664"/>
                </a:lnTo>
                <a:lnTo>
                  <a:pt x="4910" y="2644"/>
                </a:lnTo>
                <a:lnTo>
                  <a:pt x="4883" y="2570"/>
                </a:lnTo>
                <a:lnTo>
                  <a:pt x="5011" y="2589"/>
                </a:lnTo>
                <a:lnTo>
                  <a:pt x="5037" y="2589"/>
                </a:lnTo>
                <a:lnTo>
                  <a:pt x="5267" y="2570"/>
                </a:lnTo>
                <a:lnTo>
                  <a:pt x="5318" y="2608"/>
                </a:lnTo>
                <a:lnTo>
                  <a:pt x="5191" y="2702"/>
                </a:lnTo>
                <a:lnTo>
                  <a:pt x="5140" y="2815"/>
                </a:lnTo>
                <a:lnTo>
                  <a:pt x="5241" y="2930"/>
                </a:lnTo>
                <a:lnTo>
                  <a:pt x="5395" y="2911"/>
                </a:lnTo>
                <a:lnTo>
                  <a:pt x="5471" y="2853"/>
                </a:lnTo>
                <a:lnTo>
                  <a:pt x="5548" y="2834"/>
                </a:lnTo>
                <a:lnTo>
                  <a:pt x="5572" y="2683"/>
                </a:lnTo>
                <a:lnTo>
                  <a:pt x="5752" y="2570"/>
                </a:lnTo>
                <a:lnTo>
                  <a:pt x="5776" y="2627"/>
                </a:lnTo>
                <a:lnTo>
                  <a:pt x="5726" y="2779"/>
                </a:lnTo>
                <a:lnTo>
                  <a:pt x="5853" y="2815"/>
                </a:lnTo>
                <a:lnTo>
                  <a:pt x="5980" y="2892"/>
                </a:lnTo>
                <a:lnTo>
                  <a:pt x="6033" y="2892"/>
                </a:lnTo>
                <a:lnTo>
                  <a:pt x="6083" y="2892"/>
                </a:lnTo>
                <a:lnTo>
                  <a:pt x="6107" y="2834"/>
                </a:lnTo>
                <a:lnTo>
                  <a:pt x="6160" y="2834"/>
                </a:lnTo>
                <a:lnTo>
                  <a:pt x="6134" y="2760"/>
                </a:lnTo>
                <a:lnTo>
                  <a:pt x="6314" y="2627"/>
                </a:lnTo>
                <a:lnTo>
                  <a:pt x="6314" y="2589"/>
                </a:lnTo>
                <a:lnTo>
                  <a:pt x="6415" y="2589"/>
                </a:lnTo>
                <a:lnTo>
                  <a:pt x="6441" y="2589"/>
                </a:lnTo>
                <a:lnTo>
                  <a:pt x="6465" y="2551"/>
                </a:lnTo>
                <a:lnTo>
                  <a:pt x="6491" y="2551"/>
                </a:lnTo>
                <a:lnTo>
                  <a:pt x="6542" y="2589"/>
                </a:lnTo>
                <a:lnTo>
                  <a:pt x="6542" y="2532"/>
                </a:lnTo>
                <a:lnTo>
                  <a:pt x="6619" y="2551"/>
                </a:lnTo>
                <a:lnTo>
                  <a:pt x="6746" y="2419"/>
                </a:lnTo>
                <a:lnTo>
                  <a:pt x="6849" y="2400"/>
                </a:lnTo>
                <a:lnTo>
                  <a:pt x="6899" y="2361"/>
                </a:lnTo>
                <a:lnTo>
                  <a:pt x="6950" y="2380"/>
                </a:lnTo>
                <a:lnTo>
                  <a:pt x="7053" y="2361"/>
                </a:lnTo>
                <a:lnTo>
                  <a:pt x="6976" y="2191"/>
                </a:lnTo>
                <a:lnTo>
                  <a:pt x="7053" y="2172"/>
                </a:lnTo>
                <a:lnTo>
                  <a:pt x="7053" y="2097"/>
                </a:lnTo>
                <a:lnTo>
                  <a:pt x="7154" y="2059"/>
                </a:lnTo>
                <a:lnTo>
                  <a:pt x="7207" y="2155"/>
                </a:lnTo>
                <a:lnTo>
                  <a:pt x="7334" y="2097"/>
                </a:lnTo>
                <a:lnTo>
                  <a:pt x="7384" y="2116"/>
                </a:lnTo>
                <a:lnTo>
                  <a:pt x="7411" y="2059"/>
                </a:lnTo>
                <a:lnTo>
                  <a:pt x="7511" y="2078"/>
                </a:lnTo>
                <a:lnTo>
                  <a:pt x="7511" y="1984"/>
                </a:lnTo>
                <a:lnTo>
                  <a:pt x="7665" y="1946"/>
                </a:lnTo>
                <a:lnTo>
                  <a:pt x="7742" y="2040"/>
                </a:lnTo>
                <a:lnTo>
                  <a:pt x="7742" y="2136"/>
                </a:lnTo>
                <a:lnTo>
                  <a:pt x="7792" y="2172"/>
                </a:lnTo>
                <a:lnTo>
                  <a:pt x="7895" y="2155"/>
                </a:lnTo>
                <a:lnTo>
                  <a:pt x="7946" y="2155"/>
                </a:lnTo>
                <a:lnTo>
                  <a:pt x="7946" y="2097"/>
                </a:lnTo>
                <a:lnTo>
                  <a:pt x="7946" y="2040"/>
                </a:lnTo>
                <a:lnTo>
                  <a:pt x="7895" y="1965"/>
                </a:lnTo>
                <a:lnTo>
                  <a:pt x="7946" y="1984"/>
                </a:lnTo>
                <a:lnTo>
                  <a:pt x="8023" y="2059"/>
                </a:lnTo>
                <a:lnTo>
                  <a:pt x="8431" y="1833"/>
                </a:lnTo>
                <a:lnTo>
                  <a:pt x="8507" y="1852"/>
                </a:lnTo>
                <a:lnTo>
                  <a:pt x="8635" y="1776"/>
                </a:lnTo>
                <a:lnTo>
                  <a:pt x="8635" y="1718"/>
                </a:lnTo>
                <a:lnTo>
                  <a:pt x="8584" y="1718"/>
                </a:lnTo>
                <a:lnTo>
                  <a:pt x="8584" y="1624"/>
                </a:lnTo>
                <a:lnTo>
                  <a:pt x="8507" y="1512"/>
                </a:lnTo>
                <a:lnTo>
                  <a:pt x="8380" y="1586"/>
                </a:lnTo>
                <a:lnTo>
                  <a:pt x="8303" y="1454"/>
                </a:lnTo>
                <a:lnTo>
                  <a:pt x="8327" y="1399"/>
                </a:lnTo>
                <a:lnTo>
                  <a:pt x="8227" y="1322"/>
                </a:lnTo>
                <a:lnTo>
                  <a:pt x="8251" y="1264"/>
                </a:lnTo>
                <a:lnTo>
                  <a:pt x="8380" y="1322"/>
                </a:lnTo>
                <a:lnTo>
                  <a:pt x="8455" y="1322"/>
                </a:lnTo>
                <a:lnTo>
                  <a:pt x="8431" y="1209"/>
                </a:lnTo>
                <a:lnTo>
                  <a:pt x="8431" y="1152"/>
                </a:lnTo>
                <a:lnTo>
                  <a:pt x="8507" y="1113"/>
                </a:lnTo>
                <a:lnTo>
                  <a:pt x="8507" y="1077"/>
                </a:lnTo>
                <a:lnTo>
                  <a:pt x="8404" y="1113"/>
                </a:lnTo>
                <a:lnTo>
                  <a:pt x="8327" y="1020"/>
                </a:lnTo>
                <a:lnTo>
                  <a:pt x="8558" y="792"/>
                </a:lnTo>
                <a:lnTo>
                  <a:pt x="8608" y="849"/>
                </a:lnTo>
                <a:lnTo>
                  <a:pt x="8635" y="698"/>
                </a:lnTo>
                <a:lnTo>
                  <a:pt x="8685" y="640"/>
                </a:lnTo>
                <a:lnTo>
                  <a:pt x="8661" y="508"/>
                </a:lnTo>
                <a:lnTo>
                  <a:pt x="8735" y="302"/>
                </a:lnTo>
                <a:lnTo>
                  <a:pt x="8608" y="206"/>
                </a:lnTo>
                <a:lnTo>
                  <a:pt x="8531" y="283"/>
                </a:lnTo>
                <a:lnTo>
                  <a:pt x="8481" y="302"/>
                </a:lnTo>
                <a:lnTo>
                  <a:pt x="8327" y="338"/>
                </a:lnTo>
                <a:lnTo>
                  <a:pt x="8277" y="283"/>
                </a:lnTo>
                <a:lnTo>
                  <a:pt x="8227" y="167"/>
                </a:lnTo>
                <a:lnTo>
                  <a:pt x="8150" y="132"/>
                </a:lnTo>
                <a:lnTo>
                  <a:pt x="8099" y="167"/>
                </a:lnTo>
                <a:lnTo>
                  <a:pt x="7996" y="151"/>
                </a:lnTo>
                <a:lnTo>
                  <a:pt x="8047" y="74"/>
                </a:lnTo>
                <a:lnTo>
                  <a:pt x="8023" y="0"/>
                </a:lnTo>
                <a:lnTo>
                  <a:pt x="7919" y="0"/>
                </a:lnTo>
                <a:lnTo>
                  <a:pt x="7792" y="93"/>
                </a:lnTo>
                <a:lnTo>
                  <a:pt x="7792" y="132"/>
                </a:lnTo>
                <a:lnTo>
                  <a:pt x="7895" y="151"/>
                </a:lnTo>
                <a:lnTo>
                  <a:pt x="7919" y="206"/>
                </a:lnTo>
                <a:lnTo>
                  <a:pt x="7819" y="321"/>
                </a:lnTo>
                <a:lnTo>
                  <a:pt x="7792" y="396"/>
                </a:lnTo>
                <a:lnTo>
                  <a:pt x="7742" y="472"/>
                </a:lnTo>
                <a:lnTo>
                  <a:pt x="7742" y="547"/>
                </a:lnTo>
                <a:lnTo>
                  <a:pt x="7766" y="566"/>
                </a:lnTo>
                <a:lnTo>
                  <a:pt x="7562" y="679"/>
                </a:lnTo>
                <a:lnTo>
                  <a:pt x="7435" y="660"/>
                </a:lnTo>
                <a:lnTo>
                  <a:pt x="7358" y="660"/>
                </a:lnTo>
                <a:lnTo>
                  <a:pt x="7207" y="981"/>
                </a:lnTo>
                <a:lnTo>
                  <a:pt x="7257" y="1020"/>
                </a:lnTo>
                <a:lnTo>
                  <a:pt x="7358" y="1020"/>
                </a:lnTo>
                <a:lnTo>
                  <a:pt x="7487" y="1020"/>
                </a:lnTo>
                <a:lnTo>
                  <a:pt x="7511" y="1039"/>
                </a:lnTo>
                <a:lnTo>
                  <a:pt x="7562" y="981"/>
                </a:lnTo>
                <a:lnTo>
                  <a:pt x="7639" y="962"/>
                </a:lnTo>
                <a:lnTo>
                  <a:pt x="7715" y="981"/>
                </a:lnTo>
                <a:lnTo>
                  <a:pt x="7819" y="1058"/>
                </a:lnTo>
                <a:lnTo>
                  <a:pt x="7895" y="1132"/>
                </a:lnTo>
                <a:lnTo>
                  <a:pt x="7895" y="1209"/>
                </a:lnTo>
                <a:lnTo>
                  <a:pt x="7819" y="1190"/>
                </a:lnTo>
                <a:lnTo>
                  <a:pt x="7665" y="1228"/>
                </a:lnTo>
                <a:lnTo>
                  <a:pt x="7538" y="1228"/>
                </a:lnTo>
                <a:lnTo>
                  <a:pt x="7511" y="1264"/>
                </a:lnTo>
                <a:lnTo>
                  <a:pt x="7435" y="1264"/>
                </a:lnTo>
                <a:lnTo>
                  <a:pt x="7358" y="1322"/>
                </a:lnTo>
                <a:lnTo>
                  <a:pt x="7358" y="1399"/>
                </a:lnTo>
                <a:lnTo>
                  <a:pt x="7281" y="1435"/>
                </a:lnTo>
                <a:lnTo>
                  <a:pt x="7103" y="1454"/>
                </a:lnTo>
                <a:lnTo>
                  <a:pt x="6950" y="1567"/>
                </a:lnTo>
                <a:lnTo>
                  <a:pt x="6746" y="1567"/>
                </a:lnTo>
                <a:lnTo>
                  <a:pt x="6695" y="1531"/>
                </a:lnTo>
                <a:lnTo>
                  <a:pt x="6619" y="1531"/>
                </a:lnTo>
                <a:lnTo>
                  <a:pt x="6592" y="1605"/>
                </a:lnTo>
                <a:lnTo>
                  <a:pt x="6518" y="1663"/>
                </a:lnTo>
                <a:lnTo>
                  <a:pt x="6645" y="1776"/>
                </a:lnTo>
                <a:lnTo>
                  <a:pt x="6491" y="1852"/>
                </a:lnTo>
                <a:lnTo>
                  <a:pt x="6415" y="1946"/>
                </a:lnTo>
                <a:lnTo>
                  <a:pt x="6237" y="2004"/>
                </a:lnTo>
                <a:lnTo>
                  <a:pt x="5980" y="2020"/>
                </a:lnTo>
                <a:lnTo>
                  <a:pt x="5776" y="2040"/>
                </a:lnTo>
                <a:lnTo>
                  <a:pt x="5649" y="2078"/>
                </a:lnTo>
                <a:lnTo>
                  <a:pt x="5495" y="2155"/>
                </a:lnTo>
                <a:lnTo>
                  <a:pt x="5419" y="2155"/>
                </a:lnTo>
                <a:lnTo>
                  <a:pt x="5318" y="2097"/>
                </a:lnTo>
                <a:lnTo>
                  <a:pt x="5191" y="2097"/>
                </a:lnTo>
                <a:lnTo>
                  <a:pt x="5087" y="2040"/>
                </a:lnTo>
                <a:lnTo>
                  <a:pt x="4987" y="2040"/>
                </a:lnTo>
                <a:lnTo>
                  <a:pt x="4910" y="1946"/>
                </a:lnTo>
                <a:lnTo>
                  <a:pt x="4706" y="1927"/>
                </a:lnTo>
                <a:lnTo>
                  <a:pt x="4502" y="1927"/>
                </a:lnTo>
                <a:lnTo>
                  <a:pt x="4399" y="1869"/>
                </a:lnTo>
                <a:lnTo>
                  <a:pt x="4195" y="1852"/>
                </a:lnTo>
                <a:close/>
              </a:path>
              <a:path w="9911" h="5820">
                <a:moveTo>
                  <a:pt x="5371" y="2911"/>
                </a:moveTo>
                <a:lnTo>
                  <a:pt x="5344" y="2966"/>
                </a:lnTo>
                <a:lnTo>
                  <a:pt x="5498" y="3024"/>
                </a:lnTo>
                <a:lnTo>
                  <a:pt x="5471" y="3098"/>
                </a:lnTo>
                <a:lnTo>
                  <a:pt x="5498" y="3117"/>
                </a:lnTo>
                <a:lnTo>
                  <a:pt x="5471" y="3175"/>
                </a:lnTo>
                <a:lnTo>
                  <a:pt x="5498" y="3230"/>
                </a:lnTo>
                <a:lnTo>
                  <a:pt x="5675" y="3307"/>
                </a:lnTo>
                <a:lnTo>
                  <a:pt x="5702" y="3307"/>
                </a:lnTo>
                <a:lnTo>
                  <a:pt x="5702" y="3249"/>
                </a:lnTo>
                <a:lnTo>
                  <a:pt x="5752" y="3213"/>
                </a:lnTo>
                <a:lnTo>
                  <a:pt x="5728" y="3136"/>
                </a:lnTo>
                <a:lnTo>
                  <a:pt x="5675" y="3117"/>
                </a:lnTo>
                <a:lnTo>
                  <a:pt x="5675" y="3062"/>
                </a:lnTo>
                <a:lnTo>
                  <a:pt x="5728" y="3062"/>
                </a:lnTo>
                <a:lnTo>
                  <a:pt x="5728" y="2985"/>
                </a:lnTo>
                <a:lnTo>
                  <a:pt x="5829" y="3004"/>
                </a:lnTo>
                <a:lnTo>
                  <a:pt x="5882" y="3043"/>
                </a:lnTo>
                <a:lnTo>
                  <a:pt x="6009" y="3098"/>
                </a:lnTo>
                <a:lnTo>
                  <a:pt x="6059" y="3136"/>
                </a:lnTo>
                <a:lnTo>
                  <a:pt x="6033" y="3326"/>
                </a:lnTo>
                <a:lnTo>
                  <a:pt x="5882" y="3326"/>
                </a:lnTo>
                <a:lnTo>
                  <a:pt x="5882" y="3400"/>
                </a:lnTo>
                <a:lnTo>
                  <a:pt x="5805" y="3400"/>
                </a:lnTo>
                <a:lnTo>
                  <a:pt x="5805" y="3364"/>
                </a:lnTo>
                <a:lnTo>
                  <a:pt x="5675" y="3364"/>
                </a:lnTo>
                <a:lnTo>
                  <a:pt x="5675" y="3628"/>
                </a:lnTo>
                <a:lnTo>
                  <a:pt x="5575" y="3609"/>
                </a:lnTo>
                <a:lnTo>
                  <a:pt x="5524" y="3647"/>
                </a:lnTo>
                <a:lnTo>
                  <a:pt x="5548" y="3664"/>
                </a:lnTo>
                <a:lnTo>
                  <a:pt x="5575" y="3722"/>
                </a:lnTo>
                <a:lnTo>
                  <a:pt x="5524" y="3741"/>
                </a:lnTo>
                <a:lnTo>
                  <a:pt x="5447" y="3816"/>
                </a:lnTo>
                <a:lnTo>
                  <a:pt x="5344" y="3816"/>
                </a:lnTo>
                <a:lnTo>
                  <a:pt x="5267" y="3760"/>
                </a:lnTo>
                <a:lnTo>
                  <a:pt x="5217" y="3628"/>
                </a:lnTo>
                <a:lnTo>
                  <a:pt x="5217" y="3609"/>
                </a:lnTo>
                <a:lnTo>
                  <a:pt x="5167" y="3609"/>
                </a:lnTo>
                <a:lnTo>
                  <a:pt x="5063" y="3571"/>
                </a:lnTo>
                <a:lnTo>
                  <a:pt x="5013" y="3477"/>
                </a:lnTo>
                <a:lnTo>
                  <a:pt x="4960" y="3496"/>
                </a:lnTo>
                <a:lnTo>
                  <a:pt x="4910" y="3516"/>
                </a:lnTo>
                <a:lnTo>
                  <a:pt x="4886" y="3516"/>
                </a:lnTo>
                <a:lnTo>
                  <a:pt x="4886" y="3552"/>
                </a:lnTo>
                <a:lnTo>
                  <a:pt x="4910" y="3609"/>
                </a:lnTo>
                <a:lnTo>
                  <a:pt x="4860" y="3664"/>
                </a:lnTo>
                <a:lnTo>
                  <a:pt x="4756" y="3647"/>
                </a:lnTo>
                <a:lnTo>
                  <a:pt x="4809" y="3590"/>
                </a:lnTo>
                <a:lnTo>
                  <a:pt x="4756" y="3571"/>
                </a:lnTo>
                <a:lnTo>
                  <a:pt x="4655" y="3552"/>
                </a:lnTo>
                <a:lnTo>
                  <a:pt x="4605" y="3496"/>
                </a:lnTo>
                <a:lnTo>
                  <a:pt x="4629" y="3458"/>
                </a:lnTo>
                <a:lnTo>
                  <a:pt x="4680" y="3458"/>
                </a:lnTo>
                <a:lnTo>
                  <a:pt x="4783" y="3477"/>
                </a:lnTo>
                <a:lnTo>
                  <a:pt x="4860" y="3439"/>
                </a:lnTo>
                <a:lnTo>
                  <a:pt x="4886" y="3420"/>
                </a:lnTo>
                <a:lnTo>
                  <a:pt x="4809" y="3400"/>
                </a:lnTo>
                <a:lnTo>
                  <a:pt x="4809" y="3345"/>
                </a:lnTo>
                <a:lnTo>
                  <a:pt x="4910" y="3326"/>
                </a:lnTo>
                <a:lnTo>
                  <a:pt x="4936" y="3249"/>
                </a:lnTo>
                <a:lnTo>
                  <a:pt x="5013" y="3249"/>
                </a:lnTo>
                <a:lnTo>
                  <a:pt x="5037" y="3175"/>
                </a:lnTo>
                <a:lnTo>
                  <a:pt x="4987" y="2966"/>
                </a:lnTo>
                <a:lnTo>
                  <a:pt x="4860" y="2796"/>
                </a:lnTo>
                <a:lnTo>
                  <a:pt x="4860" y="2853"/>
                </a:lnTo>
                <a:lnTo>
                  <a:pt x="4629" y="2683"/>
                </a:lnTo>
                <a:lnTo>
                  <a:pt x="4579" y="2702"/>
                </a:lnTo>
                <a:lnTo>
                  <a:pt x="4425" y="2627"/>
                </a:lnTo>
                <a:lnTo>
                  <a:pt x="4399" y="2551"/>
                </a:lnTo>
                <a:lnTo>
                  <a:pt x="4221" y="2570"/>
                </a:lnTo>
                <a:lnTo>
                  <a:pt x="4041" y="2512"/>
                </a:lnTo>
                <a:lnTo>
                  <a:pt x="3991" y="2627"/>
                </a:lnTo>
                <a:lnTo>
                  <a:pt x="3760" y="2493"/>
                </a:lnTo>
                <a:lnTo>
                  <a:pt x="3480" y="2400"/>
                </a:lnTo>
                <a:lnTo>
                  <a:pt x="3328" y="2419"/>
                </a:lnTo>
                <a:lnTo>
                  <a:pt x="3352" y="2210"/>
                </a:lnTo>
                <a:lnTo>
                  <a:pt x="3403" y="2174"/>
                </a:lnTo>
                <a:lnTo>
                  <a:pt x="3480" y="2193"/>
                </a:lnTo>
                <a:lnTo>
                  <a:pt x="3556" y="2097"/>
                </a:lnTo>
                <a:lnTo>
                  <a:pt x="3683" y="2059"/>
                </a:lnTo>
                <a:lnTo>
                  <a:pt x="3760" y="2023"/>
                </a:lnTo>
                <a:lnTo>
                  <a:pt x="3760" y="1984"/>
                </a:lnTo>
                <a:lnTo>
                  <a:pt x="3967" y="1984"/>
                </a:lnTo>
                <a:lnTo>
                  <a:pt x="4017" y="1907"/>
                </a:lnTo>
                <a:lnTo>
                  <a:pt x="4017" y="1852"/>
                </a:lnTo>
                <a:lnTo>
                  <a:pt x="4067" y="1833"/>
                </a:lnTo>
                <a:lnTo>
                  <a:pt x="4195" y="1852"/>
                </a:lnTo>
                <a:lnTo>
                  <a:pt x="4247" y="2004"/>
                </a:lnTo>
                <a:lnTo>
                  <a:pt x="4247" y="2078"/>
                </a:lnTo>
                <a:lnTo>
                  <a:pt x="4272" y="2136"/>
                </a:lnTo>
                <a:lnTo>
                  <a:pt x="4322" y="2193"/>
                </a:lnTo>
                <a:lnTo>
                  <a:pt x="4322" y="2248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4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6" y="2664"/>
                </a:lnTo>
                <a:lnTo>
                  <a:pt x="4910" y="2644"/>
                </a:lnTo>
                <a:lnTo>
                  <a:pt x="4886" y="2570"/>
                </a:lnTo>
                <a:lnTo>
                  <a:pt x="5013" y="2589"/>
                </a:lnTo>
                <a:lnTo>
                  <a:pt x="5037" y="2589"/>
                </a:lnTo>
                <a:lnTo>
                  <a:pt x="5191" y="2589"/>
                </a:lnTo>
                <a:lnTo>
                  <a:pt x="5267" y="2570"/>
                </a:lnTo>
                <a:lnTo>
                  <a:pt x="5318" y="2627"/>
                </a:lnTo>
                <a:lnTo>
                  <a:pt x="5191" y="2702"/>
                </a:lnTo>
                <a:lnTo>
                  <a:pt x="5167" y="2760"/>
                </a:lnTo>
                <a:lnTo>
                  <a:pt x="5140" y="2815"/>
                </a:lnTo>
                <a:lnTo>
                  <a:pt x="5243" y="2911"/>
                </a:lnTo>
                <a:lnTo>
                  <a:pt x="5371" y="2911"/>
                </a:lnTo>
                <a:close/>
              </a:path>
              <a:path w="9911" h="5820">
                <a:moveTo>
                  <a:pt x="5366" y="5462"/>
                </a:moveTo>
                <a:lnTo>
                  <a:pt x="5392" y="5424"/>
                </a:lnTo>
                <a:lnTo>
                  <a:pt x="5519" y="5424"/>
                </a:lnTo>
                <a:lnTo>
                  <a:pt x="5493" y="5349"/>
                </a:lnTo>
                <a:lnTo>
                  <a:pt x="5467" y="5311"/>
                </a:lnTo>
                <a:lnTo>
                  <a:pt x="5392" y="5330"/>
                </a:lnTo>
                <a:lnTo>
                  <a:pt x="5315" y="5311"/>
                </a:lnTo>
                <a:lnTo>
                  <a:pt x="5289" y="5272"/>
                </a:lnTo>
                <a:lnTo>
                  <a:pt x="5186" y="5272"/>
                </a:lnTo>
                <a:lnTo>
                  <a:pt x="5186" y="5217"/>
                </a:lnTo>
                <a:lnTo>
                  <a:pt x="5186" y="5179"/>
                </a:lnTo>
                <a:lnTo>
                  <a:pt x="5239" y="5121"/>
                </a:lnTo>
                <a:lnTo>
                  <a:pt x="5135" y="5047"/>
                </a:lnTo>
                <a:lnTo>
                  <a:pt x="5212" y="4953"/>
                </a:lnTo>
                <a:lnTo>
                  <a:pt x="5212" y="4876"/>
                </a:lnTo>
                <a:lnTo>
                  <a:pt x="5059" y="4896"/>
                </a:lnTo>
                <a:lnTo>
                  <a:pt x="5059" y="4802"/>
                </a:lnTo>
                <a:lnTo>
                  <a:pt x="5035" y="4783"/>
                </a:lnTo>
                <a:lnTo>
                  <a:pt x="5085" y="4744"/>
                </a:lnTo>
                <a:lnTo>
                  <a:pt x="5135" y="4764"/>
                </a:lnTo>
                <a:lnTo>
                  <a:pt x="5186" y="4725"/>
                </a:lnTo>
                <a:lnTo>
                  <a:pt x="5339" y="4744"/>
                </a:lnTo>
                <a:lnTo>
                  <a:pt x="5392" y="4687"/>
                </a:lnTo>
                <a:lnTo>
                  <a:pt x="5339" y="4632"/>
                </a:lnTo>
                <a:lnTo>
                  <a:pt x="5263" y="4670"/>
                </a:lnTo>
                <a:lnTo>
                  <a:pt x="5186" y="4632"/>
                </a:lnTo>
                <a:lnTo>
                  <a:pt x="5186" y="4519"/>
                </a:lnTo>
                <a:lnTo>
                  <a:pt x="5085" y="4519"/>
                </a:lnTo>
                <a:lnTo>
                  <a:pt x="5059" y="4593"/>
                </a:lnTo>
                <a:lnTo>
                  <a:pt x="5008" y="4593"/>
                </a:lnTo>
                <a:lnTo>
                  <a:pt x="5008" y="4651"/>
                </a:lnTo>
                <a:lnTo>
                  <a:pt x="4931" y="4706"/>
                </a:lnTo>
                <a:lnTo>
                  <a:pt x="4881" y="4706"/>
                </a:lnTo>
                <a:lnTo>
                  <a:pt x="4881" y="4934"/>
                </a:lnTo>
                <a:lnTo>
                  <a:pt x="4804" y="4934"/>
                </a:lnTo>
                <a:lnTo>
                  <a:pt x="4778" y="4896"/>
                </a:lnTo>
                <a:lnTo>
                  <a:pt x="4727" y="4934"/>
                </a:lnTo>
                <a:lnTo>
                  <a:pt x="4627" y="4934"/>
                </a:lnTo>
                <a:lnTo>
                  <a:pt x="4627" y="4915"/>
                </a:lnTo>
                <a:lnTo>
                  <a:pt x="4574" y="4896"/>
                </a:lnTo>
                <a:lnTo>
                  <a:pt x="4574" y="4819"/>
                </a:lnTo>
                <a:lnTo>
                  <a:pt x="4447" y="4612"/>
                </a:lnTo>
                <a:lnTo>
                  <a:pt x="4396" y="4612"/>
                </a:lnTo>
                <a:lnTo>
                  <a:pt x="4396" y="4632"/>
                </a:lnTo>
                <a:lnTo>
                  <a:pt x="4346" y="4574"/>
                </a:lnTo>
                <a:lnTo>
                  <a:pt x="4370" y="4538"/>
                </a:lnTo>
                <a:lnTo>
                  <a:pt x="4269" y="4442"/>
                </a:lnTo>
                <a:lnTo>
                  <a:pt x="4216" y="4461"/>
                </a:lnTo>
                <a:lnTo>
                  <a:pt x="4192" y="4555"/>
                </a:lnTo>
                <a:lnTo>
                  <a:pt x="4142" y="4555"/>
                </a:lnTo>
                <a:lnTo>
                  <a:pt x="4142" y="4519"/>
                </a:lnTo>
                <a:lnTo>
                  <a:pt x="4142" y="4368"/>
                </a:lnTo>
                <a:lnTo>
                  <a:pt x="4089" y="4404"/>
                </a:lnTo>
                <a:lnTo>
                  <a:pt x="4065" y="4368"/>
                </a:lnTo>
                <a:lnTo>
                  <a:pt x="4012" y="4404"/>
                </a:lnTo>
                <a:lnTo>
                  <a:pt x="4012" y="4442"/>
                </a:lnTo>
                <a:lnTo>
                  <a:pt x="4039" y="4519"/>
                </a:lnTo>
                <a:lnTo>
                  <a:pt x="3988" y="4519"/>
                </a:lnTo>
                <a:lnTo>
                  <a:pt x="3938" y="4519"/>
                </a:lnTo>
                <a:lnTo>
                  <a:pt x="3962" y="4593"/>
                </a:lnTo>
                <a:lnTo>
                  <a:pt x="3962" y="4632"/>
                </a:lnTo>
                <a:lnTo>
                  <a:pt x="4039" y="4632"/>
                </a:lnTo>
                <a:lnTo>
                  <a:pt x="4039" y="4764"/>
                </a:lnTo>
                <a:lnTo>
                  <a:pt x="3988" y="4934"/>
                </a:lnTo>
                <a:lnTo>
                  <a:pt x="3835" y="5008"/>
                </a:lnTo>
                <a:lnTo>
                  <a:pt x="3784" y="5028"/>
                </a:lnTo>
                <a:lnTo>
                  <a:pt x="3758" y="5047"/>
                </a:lnTo>
                <a:lnTo>
                  <a:pt x="3732" y="5102"/>
                </a:lnTo>
                <a:lnTo>
                  <a:pt x="3732" y="5217"/>
                </a:lnTo>
                <a:lnTo>
                  <a:pt x="3707" y="5253"/>
                </a:lnTo>
                <a:lnTo>
                  <a:pt x="3808" y="5253"/>
                </a:lnTo>
                <a:lnTo>
                  <a:pt x="3861" y="5234"/>
                </a:lnTo>
                <a:lnTo>
                  <a:pt x="3988" y="5253"/>
                </a:lnTo>
                <a:lnTo>
                  <a:pt x="3962" y="5292"/>
                </a:lnTo>
                <a:lnTo>
                  <a:pt x="3938" y="5292"/>
                </a:lnTo>
                <a:lnTo>
                  <a:pt x="3988" y="5330"/>
                </a:lnTo>
                <a:lnTo>
                  <a:pt x="3962" y="5385"/>
                </a:lnTo>
                <a:lnTo>
                  <a:pt x="4012" y="5424"/>
                </a:lnTo>
                <a:lnTo>
                  <a:pt x="4089" y="5424"/>
                </a:lnTo>
                <a:lnTo>
                  <a:pt x="4089" y="5462"/>
                </a:lnTo>
                <a:lnTo>
                  <a:pt x="4065" y="5481"/>
                </a:lnTo>
                <a:lnTo>
                  <a:pt x="4065" y="5556"/>
                </a:lnTo>
                <a:lnTo>
                  <a:pt x="4012" y="5556"/>
                </a:lnTo>
                <a:lnTo>
                  <a:pt x="4039" y="5613"/>
                </a:lnTo>
                <a:lnTo>
                  <a:pt x="4166" y="5613"/>
                </a:lnTo>
                <a:lnTo>
                  <a:pt x="4166" y="5688"/>
                </a:lnTo>
                <a:lnTo>
                  <a:pt x="4216" y="5707"/>
                </a:lnTo>
                <a:lnTo>
                  <a:pt x="4346" y="5726"/>
                </a:lnTo>
                <a:lnTo>
                  <a:pt x="4396" y="5688"/>
                </a:lnTo>
                <a:lnTo>
                  <a:pt x="4423" y="5707"/>
                </a:lnTo>
                <a:lnTo>
                  <a:pt x="4396" y="5764"/>
                </a:lnTo>
                <a:lnTo>
                  <a:pt x="4447" y="5781"/>
                </a:lnTo>
                <a:lnTo>
                  <a:pt x="4550" y="5820"/>
                </a:lnTo>
                <a:lnTo>
                  <a:pt x="4550" y="5764"/>
                </a:lnTo>
                <a:lnTo>
                  <a:pt x="4550" y="5594"/>
                </a:lnTo>
                <a:lnTo>
                  <a:pt x="4574" y="5575"/>
                </a:lnTo>
                <a:lnTo>
                  <a:pt x="4727" y="5575"/>
                </a:lnTo>
                <a:lnTo>
                  <a:pt x="4754" y="5556"/>
                </a:lnTo>
                <a:lnTo>
                  <a:pt x="4804" y="5556"/>
                </a:lnTo>
                <a:lnTo>
                  <a:pt x="4831" y="5575"/>
                </a:lnTo>
                <a:lnTo>
                  <a:pt x="4907" y="5556"/>
                </a:lnTo>
                <a:lnTo>
                  <a:pt x="4931" y="5575"/>
                </a:lnTo>
                <a:lnTo>
                  <a:pt x="4958" y="5556"/>
                </a:lnTo>
                <a:lnTo>
                  <a:pt x="5035" y="5594"/>
                </a:lnTo>
                <a:lnTo>
                  <a:pt x="5035" y="5556"/>
                </a:lnTo>
                <a:lnTo>
                  <a:pt x="5111" y="5556"/>
                </a:lnTo>
                <a:lnTo>
                  <a:pt x="5239" y="5536"/>
                </a:lnTo>
                <a:lnTo>
                  <a:pt x="5263" y="5481"/>
                </a:lnTo>
                <a:lnTo>
                  <a:pt x="5315" y="5462"/>
                </a:lnTo>
                <a:lnTo>
                  <a:pt x="5366" y="5462"/>
                </a:lnTo>
                <a:close/>
              </a:path>
              <a:path w="9911" h="5820">
                <a:moveTo>
                  <a:pt x="4149" y="4363"/>
                </a:moveTo>
                <a:lnTo>
                  <a:pt x="4099" y="4401"/>
                </a:lnTo>
                <a:lnTo>
                  <a:pt x="4072" y="4363"/>
                </a:lnTo>
                <a:lnTo>
                  <a:pt x="4022" y="4401"/>
                </a:lnTo>
                <a:lnTo>
                  <a:pt x="4046" y="4514"/>
                </a:lnTo>
                <a:lnTo>
                  <a:pt x="4022" y="4533"/>
                </a:lnTo>
                <a:lnTo>
                  <a:pt x="3945" y="4514"/>
                </a:lnTo>
                <a:lnTo>
                  <a:pt x="3868" y="4476"/>
                </a:lnTo>
                <a:lnTo>
                  <a:pt x="3868" y="4440"/>
                </a:lnTo>
                <a:lnTo>
                  <a:pt x="3792" y="4459"/>
                </a:lnTo>
                <a:lnTo>
                  <a:pt x="3587" y="4401"/>
                </a:lnTo>
                <a:lnTo>
                  <a:pt x="3587" y="4382"/>
                </a:lnTo>
                <a:lnTo>
                  <a:pt x="3638" y="4363"/>
                </a:lnTo>
                <a:lnTo>
                  <a:pt x="3638" y="4324"/>
                </a:lnTo>
                <a:lnTo>
                  <a:pt x="3587" y="4308"/>
                </a:lnTo>
                <a:lnTo>
                  <a:pt x="3612" y="4288"/>
                </a:lnTo>
                <a:lnTo>
                  <a:pt x="3561" y="4231"/>
                </a:lnTo>
                <a:lnTo>
                  <a:pt x="3511" y="4250"/>
                </a:lnTo>
                <a:lnTo>
                  <a:pt x="3460" y="4269"/>
                </a:lnTo>
                <a:lnTo>
                  <a:pt x="3434" y="4288"/>
                </a:lnTo>
                <a:lnTo>
                  <a:pt x="3383" y="4288"/>
                </a:lnTo>
                <a:lnTo>
                  <a:pt x="3280" y="4212"/>
                </a:lnTo>
                <a:lnTo>
                  <a:pt x="3076" y="4324"/>
                </a:lnTo>
                <a:lnTo>
                  <a:pt x="2973" y="4324"/>
                </a:lnTo>
                <a:lnTo>
                  <a:pt x="2949" y="4382"/>
                </a:lnTo>
                <a:lnTo>
                  <a:pt x="2896" y="4382"/>
                </a:lnTo>
                <a:lnTo>
                  <a:pt x="2743" y="4440"/>
                </a:lnTo>
                <a:lnTo>
                  <a:pt x="2642" y="4420"/>
                </a:lnTo>
                <a:lnTo>
                  <a:pt x="2592" y="4363"/>
                </a:lnTo>
                <a:lnTo>
                  <a:pt x="2412" y="4363"/>
                </a:lnTo>
                <a:lnTo>
                  <a:pt x="2438" y="4308"/>
                </a:lnTo>
                <a:lnTo>
                  <a:pt x="2335" y="4288"/>
                </a:lnTo>
                <a:lnTo>
                  <a:pt x="2234" y="4288"/>
                </a:lnTo>
                <a:lnTo>
                  <a:pt x="2181" y="4344"/>
                </a:lnTo>
                <a:lnTo>
                  <a:pt x="2080" y="4401"/>
                </a:lnTo>
                <a:lnTo>
                  <a:pt x="2027" y="4401"/>
                </a:lnTo>
                <a:lnTo>
                  <a:pt x="2054" y="4288"/>
                </a:lnTo>
                <a:lnTo>
                  <a:pt x="1773" y="4269"/>
                </a:lnTo>
                <a:lnTo>
                  <a:pt x="1670" y="4192"/>
                </a:lnTo>
                <a:lnTo>
                  <a:pt x="1620" y="4192"/>
                </a:lnTo>
                <a:lnTo>
                  <a:pt x="1569" y="4212"/>
                </a:lnTo>
                <a:lnTo>
                  <a:pt x="1466" y="4156"/>
                </a:lnTo>
                <a:lnTo>
                  <a:pt x="1389" y="4099"/>
                </a:lnTo>
                <a:lnTo>
                  <a:pt x="1339" y="4080"/>
                </a:lnTo>
                <a:lnTo>
                  <a:pt x="1212" y="3967"/>
                </a:lnTo>
                <a:lnTo>
                  <a:pt x="1185" y="3909"/>
                </a:lnTo>
                <a:lnTo>
                  <a:pt x="1161" y="3890"/>
                </a:lnTo>
                <a:lnTo>
                  <a:pt x="1108" y="3890"/>
                </a:lnTo>
                <a:lnTo>
                  <a:pt x="1032" y="3777"/>
                </a:lnTo>
                <a:lnTo>
                  <a:pt x="981" y="3758"/>
                </a:lnTo>
                <a:lnTo>
                  <a:pt x="931" y="3684"/>
                </a:lnTo>
                <a:lnTo>
                  <a:pt x="827" y="3587"/>
                </a:lnTo>
                <a:lnTo>
                  <a:pt x="777" y="3587"/>
                </a:lnTo>
                <a:lnTo>
                  <a:pt x="700" y="3645"/>
                </a:lnTo>
                <a:lnTo>
                  <a:pt x="623" y="3571"/>
                </a:lnTo>
                <a:lnTo>
                  <a:pt x="520" y="3456"/>
                </a:lnTo>
                <a:lnTo>
                  <a:pt x="446" y="3400"/>
                </a:lnTo>
                <a:lnTo>
                  <a:pt x="420" y="3324"/>
                </a:lnTo>
                <a:lnTo>
                  <a:pt x="343" y="3343"/>
                </a:lnTo>
                <a:lnTo>
                  <a:pt x="316" y="3285"/>
                </a:lnTo>
                <a:lnTo>
                  <a:pt x="343" y="3268"/>
                </a:lnTo>
                <a:lnTo>
                  <a:pt x="369" y="3098"/>
                </a:lnTo>
                <a:lnTo>
                  <a:pt x="420" y="3079"/>
                </a:lnTo>
                <a:lnTo>
                  <a:pt x="470" y="3134"/>
                </a:lnTo>
                <a:lnTo>
                  <a:pt x="520" y="3117"/>
                </a:lnTo>
                <a:lnTo>
                  <a:pt x="573" y="3117"/>
                </a:lnTo>
                <a:lnTo>
                  <a:pt x="547" y="3021"/>
                </a:lnTo>
                <a:lnTo>
                  <a:pt x="573" y="2983"/>
                </a:lnTo>
                <a:lnTo>
                  <a:pt x="496" y="2966"/>
                </a:lnTo>
                <a:lnTo>
                  <a:pt x="496" y="2908"/>
                </a:lnTo>
                <a:lnTo>
                  <a:pt x="520" y="2815"/>
                </a:lnTo>
                <a:lnTo>
                  <a:pt x="573" y="2796"/>
                </a:lnTo>
                <a:lnTo>
                  <a:pt x="700" y="2815"/>
                </a:lnTo>
                <a:lnTo>
                  <a:pt x="803" y="2776"/>
                </a:lnTo>
                <a:lnTo>
                  <a:pt x="878" y="2680"/>
                </a:lnTo>
                <a:lnTo>
                  <a:pt x="981" y="2700"/>
                </a:lnTo>
                <a:lnTo>
                  <a:pt x="1185" y="2757"/>
                </a:lnTo>
                <a:lnTo>
                  <a:pt x="1235" y="2719"/>
                </a:lnTo>
                <a:lnTo>
                  <a:pt x="1389" y="2738"/>
                </a:lnTo>
                <a:lnTo>
                  <a:pt x="1415" y="2815"/>
                </a:lnTo>
                <a:lnTo>
                  <a:pt x="1620" y="2851"/>
                </a:lnTo>
                <a:lnTo>
                  <a:pt x="1696" y="2815"/>
                </a:lnTo>
                <a:lnTo>
                  <a:pt x="1927" y="2815"/>
                </a:lnTo>
                <a:lnTo>
                  <a:pt x="2003" y="2776"/>
                </a:lnTo>
                <a:lnTo>
                  <a:pt x="2361" y="2757"/>
                </a:lnTo>
                <a:lnTo>
                  <a:pt x="2438" y="2815"/>
                </a:lnTo>
                <a:lnTo>
                  <a:pt x="2539" y="2832"/>
                </a:lnTo>
                <a:lnTo>
                  <a:pt x="2592" y="2851"/>
                </a:lnTo>
                <a:lnTo>
                  <a:pt x="2615" y="2889"/>
                </a:lnTo>
                <a:lnTo>
                  <a:pt x="2565" y="2908"/>
                </a:lnTo>
                <a:lnTo>
                  <a:pt x="2642" y="2927"/>
                </a:lnTo>
                <a:lnTo>
                  <a:pt x="2642" y="3002"/>
                </a:lnTo>
                <a:lnTo>
                  <a:pt x="2565" y="3079"/>
                </a:lnTo>
                <a:lnTo>
                  <a:pt x="2592" y="3117"/>
                </a:lnTo>
                <a:lnTo>
                  <a:pt x="2565" y="3230"/>
                </a:lnTo>
                <a:lnTo>
                  <a:pt x="2539" y="3268"/>
                </a:lnTo>
                <a:lnTo>
                  <a:pt x="2592" y="3381"/>
                </a:lnTo>
                <a:lnTo>
                  <a:pt x="2668" y="3436"/>
                </a:lnTo>
                <a:lnTo>
                  <a:pt x="2820" y="3436"/>
                </a:lnTo>
                <a:lnTo>
                  <a:pt x="2973" y="3552"/>
                </a:lnTo>
                <a:lnTo>
                  <a:pt x="3076" y="3571"/>
                </a:lnTo>
                <a:lnTo>
                  <a:pt x="3307" y="3664"/>
                </a:lnTo>
                <a:lnTo>
                  <a:pt x="3407" y="3626"/>
                </a:lnTo>
                <a:lnTo>
                  <a:pt x="3484" y="3684"/>
                </a:lnTo>
                <a:lnTo>
                  <a:pt x="3561" y="3739"/>
                </a:lnTo>
                <a:lnTo>
                  <a:pt x="3535" y="3816"/>
                </a:lnTo>
                <a:lnTo>
                  <a:pt x="3638" y="3816"/>
                </a:lnTo>
                <a:lnTo>
                  <a:pt x="3638" y="3854"/>
                </a:lnTo>
                <a:lnTo>
                  <a:pt x="3715" y="3854"/>
                </a:lnTo>
                <a:lnTo>
                  <a:pt x="3688" y="3796"/>
                </a:lnTo>
                <a:lnTo>
                  <a:pt x="3741" y="3796"/>
                </a:lnTo>
                <a:lnTo>
                  <a:pt x="3765" y="3816"/>
                </a:lnTo>
                <a:lnTo>
                  <a:pt x="3818" y="3816"/>
                </a:lnTo>
                <a:lnTo>
                  <a:pt x="3818" y="3777"/>
                </a:lnTo>
                <a:lnTo>
                  <a:pt x="3892" y="3777"/>
                </a:lnTo>
                <a:lnTo>
                  <a:pt x="3945" y="3722"/>
                </a:lnTo>
                <a:lnTo>
                  <a:pt x="3995" y="3703"/>
                </a:lnTo>
                <a:lnTo>
                  <a:pt x="4072" y="3758"/>
                </a:lnTo>
                <a:lnTo>
                  <a:pt x="4072" y="3816"/>
                </a:lnTo>
                <a:lnTo>
                  <a:pt x="4175" y="3947"/>
                </a:lnTo>
                <a:lnTo>
                  <a:pt x="4123" y="3967"/>
                </a:lnTo>
                <a:lnTo>
                  <a:pt x="4175" y="4041"/>
                </a:lnTo>
                <a:lnTo>
                  <a:pt x="4175" y="4118"/>
                </a:lnTo>
                <a:lnTo>
                  <a:pt x="4149" y="4363"/>
                </a:lnTo>
                <a:close/>
              </a:path>
              <a:path w="9911" h="5820">
                <a:moveTo>
                  <a:pt x="4055" y="1821"/>
                </a:moveTo>
                <a:lnTo>
                  <a:pt x="4003" y="1840"/>
                </a:lnTo>
                <a:lnTo>
                  <a:pt x="4003" y="1898"/>
                </a:lnTo>
                <a:lnTo>
                  <a:pt x="3952" y="1972"/>
                </a:lnTo>
                <a:lnTo>
                  <a:pt x="3852" y="1972"/>
                </a:lnTo>
                <a:lnTo>
                  <a:pt x="3748" y="1972"/>
                </a:lnTo>
                <a:lnTo>
                  <a:pt x="3748" y="2011"/>
                </a:lnTo>
                <a:lnTo>
                  <a:pt x="3672" y="2049"/>
                </a:lnTo>
                <a:lnTo>
                  <a:pt x="3544" y="2085"/>
                </a:lnTo>
                <a:lnTo>
                  <a:pt x="3443" y="2181"/>
                </a:lnTo>
                <a:lnTo>
                  <a:pt x="3391" y="2162"/>
                </a:lnTo>
                <a:lnTo>
                  <a:pt x="3340" y="2200"/>
                </a:lnTo>
                <a:lnTo>
                  <a:pt x="3314" y="2407"/>
                </a:lnTo>
                <a:lnTo>
                  <a:pt x="2983" y="2426"/>
                </a:lnTo>
                <a:lnTo>
                  <a:pt x="2829" y="2464"/>
                </a:lnTo>
                <a:lnTo>
                  <a:pt x="2805" y="2558"/>
                </a:lnTo>
                <a:lnTo>
                  <a:pt x="2932" y="2673"/>
                </a:lnTo>
                <a:lnTo>
                  <a:pt x="2932" y="2709"/>
                </a:lnTo>
                <a:lnTo>
                  <a:pt x="2829" y="2767"/>
                </a:lnTo>
                <a:lnTo>
                  <a:pt x="2829" y="2824"/>
                </a:lnTo>
                <a:lnTo>
                  <a:pt x="2855" y="2844"/>
                </a:lnTo>
                <a:lnTo>
                  <a:pt x="2855" y="2918"/>
                </a:lnTo>
                <a:lnTo>
                  <a:pt x="2678" y="2860"/>
                </a:lnTo>
                <a:lnTo>
                  <a:pt x="2678" y="2880"/>
                </a:lnTo>
                <a:lnTo>
                  <a:pt x="2601" y="2880"/>
                </a:lnTo>
                <a:lnTo>
                  <a:pt x="2575" y="2844"/>
                </a:lnTo>
                <a:lnTo>
                  <a:pt x="2421" y="2786"/>
                </a:lnTo>
                <a:lnTo>
                  <a:pt x="2344" y="2747"/>
                </a:lnTo>
                <a:lnTo>
                  <a:pt x="1989" y="2767"/>
                </a:lnTo>
                <a:lnTo>
                  <a:pt x="1912" y="2805"/>
                </a:lnTo>
                <a:lnTo>
                  <a:pt x="1682" y="2805"/>
                </a:lnTo>
                <a:lnTo>
                  <a:pt x="1632" y="2824"/>
                </a:lnTo>
                <a:lnTo>
                  <a:pt x="1401" y="2805"/>
                </a:lnTo>
                <a:lnTo>
                  <a:pt x="1377" y="2728"/>
                </a:lnTo>
                <a:lnTo>
                  <a:pt x="1223" y="2709"/>
                </a:lnTo>
                <a:lnTo>
                  <a:pt x="1173" y="2747"/>
                </a:lnTo>
                <a:lnTo>
                  <a:pt x="943" y="2673"/>
                </a:lnTo>
                <a:lnTo>
                  <a:pt x="866" y="2673"/>
                </a:lnTo>
                <a:lnTo>
                  <a:pt x="789" y="2767"/>
                </a:lnTo>
                <a:lnTo>
                  <a:pt x="688" y="2805"/>
                </a:lnTo>
                <a:lnTo>
                  <a:pt x="559" y="2786"/>
                </a:lnTo>
                <a:lnTo>
                  <a:pt x="484" y="2709"/>
                </a:lnTo>
                <a:lnTo>
                  <a:pt x="484" y="2539"/>
                </a:lnTo>
                <a:lnTo>
                  <a:pt x="331" y="2522"/>
                </a:lnTo>
                <a:lnTo>
                  <a:pt x="227" y="2407"/>
                </a:lnTo>
                <a:lnTo>
                  <a:pt x="177" y="2371"/>
                </a:lnTo>
                <a:lnTo>
                  <a:pt x="151" y="2332"/>
                </a:lnTo>
                <a:lnTo>
                  <a:pt x="203" y="2313"/>
                </a:lnTo>
                <a:lnTo>
                  <a:pt x="203" y="2256"/>
                </a:lnTo>
                <a:lnTo>
                  <a:pt x="127" y="2162"/>
                </a:lnTo>
                <a:lnTo>
                  <a:pt x="50" y="2143"/>
                </a:lnTo>
                <a:lnTo>
                  <a:pt x="0" y="2104"/>
                </a:lnTo>
                <a:lnTo>
                  <a:pt x="50" y="2085"/>
                </a:lnTo>
                <a:lnTo>
                  <a:pt x="100" y="2104"/>
                </a:lnTo>
                <a:lnTo>
                  <a:pt x="127" y="2066"/>
                </a:lnTo>
                <a:lnTo>
                  <a:pt x="100" y="1934"/>
                </a:lnTo>
                <a:lnTo>
                  <a:pt x="151" y="1879"/>
                </a:lnTo>
                <a:lnTo>
                  <a:pt x="74" y="1821"/>
                </a:lnTo>
                <a:lnTo>
                  <a:pt x="0" y="1821"/>
                </a:lnTo>
                <a:lnTo>
                  <a:pt x="0" y="1708"/>
                </a:lnTo>
                <a:lnTo>
                  <a:pt x="151" y="1576"/>
                </a:lnTo>
                <a:lnTo>
                  <a:pt x="278" y="1576"/>
                </a:lnTo>
                <a:lnTo>
                  <a:pt x="355" y="1538"/>
                </a:lnTo>
                <a:lnTo>
                  <a:pt x="432" y="1557"/>
                </a:lnTo>
                <a:lnTo>
                  <a:pt x="458" y="1538"/>
                </a:lnTo>
                <a:lnTo>
                  <a:pt x="484" y="1612"/>
                </a:lnTo>
                <a:lnTo>
                  <a:pt x="535" y="1593"/>
                </a:lnTo>
                <a:lnTo>
                  <a:pt x="635" y="1612"/>
                </a:lnTo>
                <a:lnTo>
                  <a:pt x="662" y="1557"/>
                </a:lnTo>
                <a:lnTo>
                  <a:pt x="967" y="1557"/>
                </a:lnTo>
                <a:lnTo>
                  <a:pt x="1020" y="1500"/>
                </a:lnTo>
                <a:lnTo>
                  <a:pt x="1324" y="1480"/>
                </a:lnTo>
                <a:lnTo>
                  <a:pt x="1351" y="1442"/>
                </a:lnTo>
                <a:lnTo>
                  <a:pt x="1351" y="1367"/>
                </a:lnTo>
                <a:lnTo>
                  <a:pt x="1478" y="1310"/>
                </a:lnTo>
                <a:lnTo>
                  <a:pt x="1504" y="1027"/>
                </a:lnTo>
                <a:lnTo>
                  <a:pt x="1452" y="1007"/>
                </a:lnTo>
                <a:lnTo>
                  <a:pt x="1452" y="952"/>
                </a:lnTo>
                <a:lnTo>
                  <a:pt x="1835" y="969"/>
                </a:lnTo>
                <a:lnTo>
                  <a:pt x="1886" y="1007"/>
                </a:lnTo>
                <a:lnTo>
                  <a:pt x="1936" y="895"/>
                </a:lnTo>
                <a:lnTo>
                  <a:pt x="2116" y="705"/>
                </a:lnTo>
                <a:lnTo>
                  <a:pt x="2371" y="801"/>
                </a:lnTo>
                <a:lnTo>
                  <a:pt x="2498" y="782"/>
                </a:lnTo>
                <a:lnTo>
                  <a:pt x="2524" y="724"/>
                </a:lnTo>
                <a:lnTo>
                  <a:pt x="2498" y="667"/>
                </a:lnTo>
                <a:lnTo>
                  <a:pt x="2601" y="592"/>
                </a:lnTo>
                <a:lnTo>
                  <a:pt x="2678" y="573"/>
                </a:lnTo>
                <a:lnTo>
                  <a:pt x="2779" y="535"/>
                </a:lnTo>
                <a:lnTo>
                  <a:pt x="2805" y="480"/>
                </a:lnTo>
                <a:lnTo>
                  <a:pt x="2959" y="496"/>
                </a:lnTo>
                <a:lnTo>
                  <a:pt x="2959" y="516"/>
                </a:lnTo>
                <a:lnTo>
                  <a:pt x="2906" y="554"/>
                </a:lnTo>
                <a:lnTo>
                  <a:pt x="2959" y="592"/>
                </a:lnTo>
                <a:lnTo>
                  <a:pt x="2983" y="650"/>
                </a:lnTo>
                <a:lnTo>
                  <a:pt x="3060" y="744"/>
                </a:lnTo>
                <a:lnTo>
                  <a:pt x="3136" y="763"/>
                </a:lnTo>
                <a:lnTo>
                  <a:pt x="3263" y="818"/>
                </a:lnTo>
                <a:lnTo>
                  <a:pt x="3263" y="952"/>
                </a:lnTo>
                <a:lnTo>
                  <a:pt x="3314" y="1065"/>
                </a:lnTo>
                <a:lnTo>
                  <a:pt x="3213" y="1197"/>
                </a:lnTo>
                <a:lnTo>
                  <a:pt x="3237" y="1274"/>
                </a:lnTo>
                <a:lnTo>
                  <a:pt x="3340" y="1329"/>
                </a:lnTo>
                <a:lnTo>
                  <a:pt x="3544" y="1348"/>
                </a:lnTo>
                <a:lnTo>
                  <a:pt x="3698" y="1406"/>
                </a:lnTo>
                <a:lnTo>
                  <a:pt x="3852" y="1519"/>
                </a:lnTo>
                <a:lnTo>
                  <a:pt x="3926" y="1519"/>
                </a:lnTo>
                <a:lnTo>
                  <a:pt x="3926" y="1612"/>
                </a:lnTo>
                <a:lnTo>
                  <a:pt x="3979" y="1708"/>
                </a:lnTo>
                <a:lnTo>
                  <a:pt x="4055" y="1821"/>
                </a:lnTo>
                <a:close/>
              </a:path>
              <a:path w="9911" h="5820">
                <a:moveTo>
                  <a:pt x="8080" y="3312"/>
                </a:moveTo>
                <a:lnTo>
                  <a:pt x="8030" y="3312"/>
                </a:lnTo>
                <a:lnTo>
                  <a:pt x="7929" y="3424"/>
                </a:lnTo>
                <a:lnTo>
                  <a:pt x="7852" y="3444"/>
                </a:lnTo>
                <a:lnTo>
                  <a:pt x="7852" y="3405"/>
                </a:lnTo>
                <a:lnTo>
                  <a:pt x="7802" y="3405"/>
                </a:lnTo>
                <a:lnTo>
                  <a:pt x="7751" y="3444"/>
                </a:lnTo>
                <a:lnTo>
                  <a:pt x="7648" y="3405"/>
                </a:lnTo>
                <a:lnTo>
                  <a:pt x="7624" y="3386"/>
                </a:lnTo>
                <a:lnTo>
                  <a:pt x="7571" y="3367"/>
                </a:lnTo>
                <a:lnTo>
                  <a:pt x="7571" y="3405"/>
                </a:lnTo>
                <a:lnTo>
                  <a:pt x="7547" y="3424"/>
                </a:lnTo>
                <a:lnTo>
                  <a:pt x="7648" y="3444"/>
                </a:lnTo>
                <a:lnTo>
                  <a:pt x="7675" y="3499"/>
                </a:lnTo>
                <a:lnTo>
                  <a:pt x="7725" y="3499"/>
                </a:lnTo>
                <a:lnTo>
                  <a:pt x="7802" y="3576"/>
                </a:lnTo>
                <a:lnTo>
                  <a:pt x="7876" y="3556"/>
                </a:lnTo>
                <a:lnTo>
                  <a:pt x="7876" y="3650"/>
                </a:lnTo>
                <a:lnTo>
                  <a:pt x="7979" y="3744"/>
                </a:lnTo>
                <a:lnTo>
                  <a:pt x="8030" y="3744"/>
                </a:lnTo>
                <a:lnTo>
                  <a:pt x="8054" y="3705"/>
                </a:lnTo>
                <a:lnTo>
                  <a:pt x="8131" y="3763"/>
                </a:lnTo>
                <a:lnTo>
                  <a:pt x="8080" y="3801"/>
                </a:lnTo>
                <a:lnTo>
                  <a:pt x="8054" y="3782"/>
                </a:lnTo>
                <a:lnTo>
                  <a:pt x="8003" y="3763"/>
                </a:lnTo>
                <a:lnTo>
                  <a:pt x="8003" y="3837"/>
                </a:lnTo>
                <a:lnTo>
                  <a:pt x="7979" y="3876"/>
                </a:lnTo>
                <a:lnTo>
                  <a:pt x="8054" y="3952"/>
                </a:lnTo>
                <a:lnTo>
                  <a:pt x="8054" y="4007"/>
                </a:lnTo>
                <a:lnTo>
                  <a:pt x="8181" y="4007"/>
                </a:lnTo>
                <a:lnTo>
                  <a:pt x="8234" y="4046"/>
                </a:lnTo>
                <a:lnTo>
                  <a:pt x="8308" y="4027"/>
                </a:lnTo>
                <a:lnTo>
                  <a:pt x="8411" y="4065"/>
                </a:lnTo>
                <a:lnTo>
                  <a:pt x="8486" y="4007"/>
                </a:lnTo>
                <a:lnTo>
                  <a:pt x="8563" y="3914"/>
                </a:lnTo>
                <a:lnTo>
                  <a:pt x="8462" y="3876"/>
                </a:lnTo>
                <a:lnTo>
                  <a:pt x="8563" y="3856"/>
                </a:lnTo>
                <a:lnTo>
                  <a:pt x="8589" y="3876"/>
                </a:lnTo>
                <a:lnTo>
                  <a:pt x="8690" y="3856"/>
                </a:lnTo>
                <a:lnTo>
                  <a:pt x="8690" y="3837"/>
                </a:lnTo>
                <a:lnTo>
                  <a:pt x="8563" y="3782"/>
                </a:lnTo>
                <a:lnTo>
                  <a:pt x="8563" y="3744"/>
                </a:lnTo>
                <a:lnTo>
                  <a:pt x="8512" y="3724"/>
                </a:lnTo>
                <a:lnTo>
                  <a:pt x="8462" y="3705"/>
                </a:lnTo>
                <a:lnTo>
                  <a:pt x="8411" y="3612"/>
                </a:lnTo>
                <a:lnTo>
                  <a:pt x="8284" y="3460"/>
                </a:lnTo>
                <a:lnTo>
                  <a:pt x="8284" y="3405"/>
                </a:lnTo>
                <a:lnTo>
                  <a:pt x="8157" y="3386"/>
                </a:lnTo>
                <a:lnTo>
                  <a:pt x="8107" y="3367"/>
                </a:lnTo>
                <a:lnTo>
                  <a:pt x="8080" y="3312"/>
                </a:lnTo>
                <a:close/>
              </a:path>
              <a:path w="9911" h="5820">
                <a:moveTo>
                  <a:pt x="8560" y="3914"/>
                </a:moveTo>
                <a:lnTo>
                  <a:pt x="8486" y="4005"/>
                </a:lnTo>
                <a:lnTo>
                  <a:pt x="8560" y="4044"/>
                </a:lnTo>
                <a:lnTo>
                  <a:pt x="8687" y="4005"/>
                </a:lnTo>
                <a:lnTo>
                  <a:pt x="8687" y="3969"/>
                </a:lnTo>
                <a:lnTo>
                  <a:pt x="8560" y="391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ath"/>
          <p:cNvSpPr/>
          <p:nvPr/>
        </p:nvSpPr>
        <p:spPr>
          <a:xfrm>
            <a:off x="5888735" y="3913631"/>
            <a:ext cx="2720340" cy="577596"/>
          </a:xfrm>
          <a:custGeom>
            <a:avLst/>
            <a:gdLst/>
            <a:ahLst/>
            <a:cxnLst/>
            <a:rect l="0" t="0" r="0" b="0"/>
            <a:pathLst>
              <a:path w="4284" h="909">
                <a:moveTo>
                  <a:pt x="227" y="511"/>
                </a:moveTo>
                <a:moveTo>
                  <a:pt x="227" y="511"/>
                </a:moveTo>
                <a:lnTo>
                  <a:pt x="230" y="513"/>
                </a:lnTo>
                <a:lnTo>
                  <a:pt x="180" y="532"/>
                </a:lnTo>
                <a:lnTo>
                  <a:pt x="177" y="530"/>
                </a:lnTo>
                <a:lnTo>
                  <a:pt x="227" y="511"/>
                </a:lnTo>
                <a:close/>
                <a:moveTo>
                  <a:pt x="127" y="324"/>
                </a:moveTo>
                <a:moveTo>
                  <a:pt x="127" y="324"/>
                </a:moveTo>
                <a:lnTo>
                  <a:pt x="129" y="324"/>
                </a:lnTo>
                <a:lnTo>
                  <a:pt x="129" y="381"/>
                </a:lnTo>
                <a:lnTo>
                  <a:pt x="127" y="379"/>
                </a:lnTo>
                <a:lnTo>
                  <a:pt x="127" y="324"/>
                </a:lnTo>
                <a:close/>
              </a:path>
              <a:path w="4284" h="909">
                <a:moveTo>
                  <a:pt x="76" y="115"/>
                </a:moveTo>
                <a:moveTo>
                  <a:pt x="76" y="115"/>
                </a:moveTo>
                <a:lnTo>
                  <a:pt x="79" y="117"/>
                </a:lnTo>
                <a:lnTo>
                  <a:pt x="26" y="156"/>
                </a:lnTo>
                <a:lnTo>
                  <a:pt x="2" y="230"/>
                </a:lnTo>
                <a:lnTo>
                  <a:pt x="2" y="247"/>
                </a:lnTo>
                <a:lnTo>
                  <a:pt x="0" y="247"/>
                </a:lnTo>
                <a:lnTo>
                  <a:pt x="0" y="227"/>
                </a:lnTo>
                <a:lnTo>
                  <a:pt x="26" y="153"/>
                </a:lnTo>
                <a:lnTo>
                  <a:pt x="76" y="115"/>
                </a:lnTo>
                <a:close/>
                <a:moveTo>
                  <a:pt x="1065" y="60"/>
                </a:moveTo>
                <a:moveTo>
                  <a:pt x="1065" y="60"/>
                </a:moveTo>
                <a:lnTo>
                  <a:pt x="1065" y="62"/>
                </a:lnTo>
                <a:lnTo>
                  <a:pt x="1015" y="79"/>
                </a:lnTo>
                <a:lnTo>
                  <a:pt x="940" y="79"/>
                </a:lnTo>
                <a:lnTo>
                  <a:pt x="940" y="98"/>
                </a:lnTo>
                <a:lnTo>
                  <a:pt x="964" y="175"/>
                </a:lnTo>
                <a:lnTo>
                  <a:pt x="914" y="230"/>
                </a:lnTo>
                <a:lnTo>
                  <a:pt x="813" y="211"/>
                </a:lnTo>
                <a:lnTo>
                  <a:pt x="712" y="230"/>
                </a:lnTo>
                <a:lnTo>
                  <a:pt x="686" y="307"/>
                </a:lnTo>
                <a:lnTo>
                  <a:pt x="559" y="307"/>
                </a:lnTo>
                <a:lnTo>
                  <a:pt x="508" y="268"/>
                </a:lnTo>
                <a:lnTo>
                  <a:pt x="484" y="249"/>
                </a:lnTo>
                <a:lnTo>
                  <a:pt x="484" y="268"/>
                </a:lnTo>
                <a:lnTo>
                  <a:pt x="407" y="287"/>
                </a:lnTo>
                <a:lnTo>
                  <a:pt x="331" y="194"/>
                </a:lnTo>
                <a:lnTo>
                  <a:pt x="280" y="194"/>
                </a:lnTo>
                <a:lnTo>
                  <a:pt x="280" y="192"/>
                </a:lnTo>
                <a:lnTo>
                  <a:pt x="331" y="192"/>
                </a:lnTo>
                <a:lnTo>
                  <a:pt x="405" y="285"/>
                </a:lnTo>
                <a:lnTo>
                  <a:pt x="482" y="266"/>
                </a:lnTo>
                <a:lnTo>
                  <a:pt x="482" y="247"/>
                </a:lnTo>
                <a:lnTo>
                  <a:pt x="506" y="266"/>
                </a:lnTo>
                <a:lnTo>
                  <a:pt x="559" y="304"/>
                </a:lnTo>
                <a:lnTo>
                  <a:pt x="683" y="304"/>
                </a:lnTo>
                <a:lnTo>
                  <a:pt x="710" y="227"/>
                </a:lnTo>
                <a:lnTo>
                  <a:pt x="811" y="208"/>
                </a:lnTo>
                <a:lnTo>
                  <a:pt x="912" y="227"/>
                </a:lnTo>
                <a:lnTo>
                  <a:pt x="964" y="172"/>
                </a:lnTo>
                <a:lnTo>
                  <a:pt x="938" y="96"/>
                </a:lnTo>
                <a:lnTo>
                  <a:pt x="938" y="76"/>
                </a:lnTo>
                <a:lnTo>
                  <a:pt x="1015" y="76"/>
                </a:lnTo>
                <a:lnTo>
                  <a:pt x="1065" y="60"/>
                </a:lnTo>
                <a:close/>
                <a:moveTo>
                  <a:pt x="50" y="2"/>
                </a:moveTo>
                <a:moveTo>
                  <a:pt x="50" y="2"/>
                </a:moveTo>
                <a:lnTo>
                  <a:pt x="103" y="2"/>
                </a:lnTo>
                <a:lnTo>
                  <a:pt x="127" y="40"/>
                </a:lnTo>
                <a:lnTo>
                  <a:pt x="203" y="40"/>
                </a:lnTo>
                <a:lnTo>
                  <a:pt x="278" y="96"/>
                </a:lnTo>
                <a:lnTo>
                  <a:pt x="278" y="98"/>
                </a:lnTo>
                <a:lnTo>
                  <a:pt x="203" y="43"/>
                </a:lnTo>
                <a:lnTo>
                  <a:pt x="129" y="43"/>
                </a:lnTo>
                <a:lnTo>
                  <a:pt x="103" y="4"/>
                </a:lnTo>
                <a:lnTo>
                  <a:pt x="52" y="4"/>
                </a:lnTo>
                <a:lnTo>
                  <a:pt x="52" y="79"/>
                </a:lnTo>
                <a:lnTo>
                  <a:pt x="50" y="76"/>
                </a:lnTo>
                <a:lnTo>
                  <a:pt x="50" y="2"/>
                </a:lnTo>
                <a:close/>
              </a:path>
              <a:path w="4284" h="909">
                <a:moveTo>
                  <a:pt x="3571" y="19"/>
                </a:moveTo>
                <a:lnTo>
                  <a:pt x="3597" y="0"/>
                </a:lnTo>
                <a:lnTo>
                  <a:pt x="3698" y="19"/>
                </a:lnTo>
                <a:lnTo>
                  <a:pt x="3724" y="76"/>
                </a:lnTo>
                <a:lnTo>
                  <a:pt x="3801" y="76"/>
                </a:lnTo>
                <a:lnTo>
                  <a:pt x="3878" y="151"/>
                </a:lnTo>
                <a:lnTo>
                  <a:pt x="3902" y="132"/>
                </a:lnTo>
                <a:lnTo>
                  <a:pt x="3952" y="227"/>
                </a:lnTo>
                <a:lnTo>
                  <a:pt x="4029" y="321"/>
                </a:lnTo>
                <a:lnTo>
                  <a:pt x="4080" y="321"/>
                </a:lnTo>
                <a:lnTo>
                  <a:pt x="4132" y="285"/>
                </a:lnTo>
                <a:lnTo>
                  <a:pt x="4183" y="340"/>
                </a:lnTo>
                <a:lnTo>
                  <a:pt x="4132" y="379"/>
                </a:lnTo>
                <a:lnTo>
                  <a:pt x="4106" y="340"/>
                </a:lnTo>
                <a:lnTo>
                  <a:pt x="4056" y="340"/>
                </a:lnTo>
                <a:lnTo>
                  <a:pt x="4056" y="417"/>
                </a:lnTo>
                <a:lnTo>
                  <a:pt x="4029" y="456"/>
                </a:lnTo>
                <a:lnTo>
                  <a:pt x="4106" y="530"/>
                </a:lnTo>
                <a:lnTo>
                  <a:pt x="4106" y="587"/>
                </a:lnTo>
                <a:lnTo>
                  <a:pt x="4233" y="587"/>
                </a:lnTo>
                <a:lnTo>
                  <a:pt x="4284" y="626"/>
                </a:lnTo>
                <a:lnTo>
                  <a:pt x="4233" y="700"/>
                </a:lnTo>
                <a:lnTo>
                  <a:pt x="4260" y="758"/>
                </a:lnTo>
                <a:lnTo>
                  <a:pt x="4207" y="758"/>
                </a:lnTo>
                <a:lnTo>
                  <a:pt x="4207" y="739"/>
                </a:lnTo>
                <a:lnTo>
                  <a:pt x="4156" y="739"/>
                </a:lnTo>
                <a:lnTo>
                  <a:pt x="4156" y="777"/>
                </a:lnTo>
                <a:lnTo>
                  <a:pt x="4183" y="816"/>
                </a:lnTo>
                <a:lnTo>
                  <a:pt x="4156" y="816"/>
                </a:lnTo>
                <a:lnTo>
                  <a:pt x="4156" y="852"/>
                </a:lnTo>
                <a:lnTo>
                  <a:pt x="4056" y="909"/>
                </a:lnTo>
                <a:lnTo>
                  <a:pt x="4029" y="909"/>
                </a:lnTo>
                <a:lnTo>
                  <a:pt x="4005" y="890"/>
                </a:lnTo>
                <a:lnTo>
                  <a:pt x="3902" y="909"/>
                </a:lnTo>
                <a:lnTo>
                  <a:pt x="3852" y="835"/>
                </a:lnTo>
                <a:lnTo>
                  <a:pt x="3801" y="871"/>
                </a:lnTo>
                <a:lnTo>
                  <a:pt x="3801" y="909"/>
                </a:lnTo>
                <a:lnTo>
                  <a:pt x="3724" y="909"/>
                </a:lnTo>
                <a:lnTo>
                  <a:pt x="3724" y="871"/>
                </a:lnTo>
                <a:lnTo>
                  <a:pt x="3751" y="852"/>
                </a:lnTo>
                <a:lnTo>
                  <a:pt x="3724" y="835"/>
                </a:lnTo>
                <a:lnTo>
                  <a:pt x="3698" y="871"/>
                </a:lnTo>
                <a:lnTo>
                  <a:pt x="3597" y="852"/>
                </a:lnTo>
                <a:lnTo>
                  <a:pt x="3571" y="739"/>
                </a:lnTo>
                <a:lnTo>
                  <a:pt x="3571" y="700"/>
                </a:lnTo>
                <a:lnTo>
                  <a:pt x="3547" y="626"/>
                </a:lnTo>
                <a:lnTo>
                  <a:pt x="3420" y="568"/>
                </a:lnTo>
                <a:lnTo>
                  <a:pt x="3547" y="511"/>
                </a:lnTo>
                <a:lnTo>
                  <a:pt x="3571" y="511"/>
                </a:lnTo>
                <a:lnTo>
                  <a:pt x="3547" y="379"/>
                </a:lnTo>
                <a:lnTo>
                  <a:pt x="3470" y="398"/>
                </a:lnTo>
                <a:lnTo>
                  <a:pt x="3393" y="360"/>
                </a:lnTo>
                <a:lnTo>
                  <a:pt x="3369" y="321"/>
                </a:lnTo>
                <a:lnTo>
                  <a:pt x="3316" y="321"/>
                </a:lnTo>
                <a:lnTo>
                  <a:pt x="3343" y="285"/>
                </a:lnTo>
                <a:lnTo>
                  <a:pt x="3420" y="285"/>
                </a:lnTo>
                <a:lnTo>
                  <a:pt x="3444" y="208"/>
                </a:lnTo>
                <a:lnTo>
                  <a:pt x="3444" y="96"/>
                </a:lnTo>
                <a:lnTo>
                  <a:pt x="3470" y="96"/>
                </a:lnTo>
                <a:lnTo>
                  <a:pt x="3547" y="132"/>
                </a:lnTo>
                <a:lnTo>
                  <a:pt x="3571" y="170"/>
                </a:lnTo>
                <a:lnTo>
                  <a:pt x="3648" y="115"/>
                </a:lnTo>
                <a:lnTo>
                  <a:pt x="3648" y="76"/>
                </a:lnTo>
                <a:lnTo>
                  <a:pt x="3571" y="38"/>
                </a:lnTo>
                <a:lnTo>
                  <a:pt x="3571" y="1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" name="path"/>
          <p:cNvSpPr/>
          <p:nvPr/>
        </p:nvSpPr>
        <p:spPr>
          <a:xfrm>
            <a:off x="5887211" y="3919727"/>
            <a:ext cx="1531619" cy="941832"/>
          </a:xfrm>
          <a:custGeom>
            <a:avLst/>
            <a:gdLst/>
            <a:ahLst/>
            <a:cxnLst/>
            <a:rect l="0" t="0" r="0" b="0"/>
            <a:pathLst>
              <a:path w="2411" h="1483">
                <a:moveTo>
                  <a:pt x="230" y="576"/>
                </a:moveTo>
                <a:moveTo>
                  <a:pt x="230" y="576"/>
                </a:moveTo>
                <a:lnTo>
                  <a:pt x="232" y="578"/>
                </a:lnTo>
                <a:lnTo>
                  <a:pt x="206" y="1101"/>
                </a:lnTo>
                <a:lnTo>
                  <a:pt x="206" y="1104"/>
                </a:lnTo>
                <a:lnTo>
                  <a:pt x="230" y="576"/>
                </a:lnTo>
                <a:close/>
              </a:path>
              <a:path w="2411" h="1483">
                <a:moveTo>
                  <a:pt x="1574" y="295"/>
                </a:moveTo>
                <a:moveTo>
                  <a:pt x="1574" y="295"/>
                </a:moveTo>
                <a:lnTo>
                  <a:pt x="1624" y="312"/>
                </a:lnTo>
                <a:lnTo>
                  <a:pt x="1651" y="350"/>
                </a:lnTo>
                <a:lnTo>
                  <a:pt x="1751" y="331"/>
                </a:lnTo>
                <a:lnTo>
                  <a:pt x="1879" y="407"/>
                </a:lnTo>
                <a:lnTo>
                  <a:pt x="1980" y="424"/>
                </a:lnTo>
                <a:lnTo>
                  <a:pt x="2080" y="444"/>
                </a:lnTo>
                <a:lnTo>
                  <a:pt x="2234" y="520"/>
                </a:lnTo>
                <a:lnTo>
                  <a:pt x="2308" y="537"/>
                </a:lnTo>
                <a:lnTo>
                  <a:pt x="2411" y="595"/>
                </a:lnTo>
                <a:lnTo>
                  <a:pt x="2411" y="688"/>
                </a:lnTo>
                <a:lnTo>
                  <a:pt x="2361" y="688"/>
                </a:lnTo>
                <a:lnTo>
                  <a:pt x="2258" y="727"/>
                </a:lnTo>
                <a:lnTo>
                  <a:pt x="2107" y="727"/>
                </a:lnTo>
                <a:lnTo>
                  <a:pt x="2056" y="765"/>
                </a:lnTo>
                <a:lnTo>
                  <a:pt x="2056" y="782"/>
                </a:lnTo>
                <a:lnTo>
                  <a:pt x="2080" y="820"/>
                </a:lnTo>
                <a:lnTo>
                  <a:pt x="2080" y="840"/>
                </a:lnTo>
                <a:lnTo>
                  <a:pt x="2056" y="878"/>
                </a:lnTo>
                <a:lnTo>
                  <a:pt x="2080" y="878"/>
                </a:lnTo>
                <a:lnTo>
                  <a:pt x="2208" y="991"/>
                </a:lnTo>
                <a:lnTo>
                  <a:pt x="2234" y="1065"/>
                </a:lnTo>
                <a:lnTo>
                  <a:pt x="2208" y="1120"/>
                </a:lnTo>
                <a:lnTo>
                  <a:pt x="2208" y="1140"/>
                </a:lnTo>
                <a:lnTo>
                  <a:pt x="2184" y="1178"/>
                </a:lnTo>
                <a:lnTo>
                  <a:pt x="2131" y="1178"/>
                </a:lnTo>
                <a:lnTo>
                  <a:pt x="2107" y="1140"/>
                </a:lnTo>
                <a:lnTo>
                  <a:pt x="2080" y="1140"/>
                </a:lnTo>
                <a:lnTo>
                  <a:pt x="2006" y="1008"/>
                </a:lnTo>
                <a:lnTo>
                  <a:pt x="1929" y="1008"/>
                </a:lnTo>
                <a:lnTo>
                  <a:pt x="1879" y="972"/>
                </a:lnTo>
                <a:lnTo>
                  <a:pt x="1852" y="991"/>
                </a:lnTo>
                <a:lnTo>
                  <a:pt x="1828" y="1065"/>
                </a:lnTo>
                <a:lnTo>
                  <a:pt x="1751" y="1027"/>
                </a:lnTo>
                <a:lnTo>
                  <a:pt x="1751" y="1084"/>
                </a:lnTo>
                <a:lnTo>
                  <a:pt x="1701" y="1104"/>
                </a:lnTo>
                <a:lnTo>
                  <a:pt x="1675" y="1084"/>
                </a:lnTo>
                <a:lnTo>
                  <a:pt x="1624" y="1084"/>
                </a:lnTo>
                <a:lnTo>
                  <a:pt x="1603" y="1077"/>
                </a:lnTo>
                <a:lnTo>
                  <a:pt x="1598" y="1070"/>
                </a:lnTo>
                <a:lnTo>
                  <a:pt x="1562" y="1039"/>
                </a:lnTo>
                <a:lnTo>
                  <a:pt x="1528" y="1051"/>
                </a:lnTo>
                <a:lnTo>
                  <a:pt x="1500" y="1024"/>
                </a:lnTo>
                <a:lnTo>
                  <a:pt x="1475" y="988"/>
                </a:lnTo>
                <a:lnTo>
                  <a:pt x="1428" y="976"/>
                </a:lnTo>
                <a:lnTo>
                  <a:pt x="1411" y="950"/>
                </a:lnTo>
                <a:lnTo>
                  <a:pt x="1401" y="914"/>
                </a:lnTo>
                <a:lnTo>
                  <a:pt x="1435" y="890"/>
                </a:lnTo>
                <a:lnTo>
                  <a:pt x="1483" y="864"/>
                </a:lnTo>
                <a:lnTo>
                  <a:pt x="1471" y="832"/>
                </a:lnTo>
                <a:lnTo>
                  <a:pt x="1440" y="801"/>
                </a:lnTo>
                <a:lnTo>
                  <a:pt x="1488" y="787"/>
                </a:lnTo>
                <a:lnTo>
                  <a:pt x="1488" y="770"/>
                </a:lnTo>
                <a:lnTo>
                  <a:pt x="1535" y="763"/>
                </a:lnTo>
                <a:lnTo>
                  <a:pt x="1603" y="799"/>
                </a:lnTo>
                <a:lnTo>
                  <a:pt x="1631" y="796"/>
                </a:lnTo>
                <a:lnTo>
                  <a:pt x="1684" y="780"/>
                </a:lnTo>
                <a:lnTo>
                  <a:pt x="1699" y="808"/>
                </a:lnTo>
                <a:lnTo>
                  <a:pt x="1732" y="828"/>
                </a:lnTo>
                <a:lnTo>
                  <a:pt x="1768" y="823"/>
                </a:lnTo>
                <a:lnTo>
                  <a:pt x="1802" y="799"/>
                </a:lnTo>
                <a:lnTo>
                  <a:pt x="1821" y="756"/>
                </a:lnTo>
                <a:lnTo>
                  <a:pt x="1838" y="734"/>
                </a:lnTo>
                <a:lnTo>
                  <a:pt x="1826" y="712"/>
                </a:lnTo>
                <a:lnTo>
                  <a:pt x="1848" y="688"/>
                </a:lnTo>
                <a:lnTo>
                  <a:pt x="1876" y="691"/>
                </a:lnTo>
                <a:lnTo>
                  <a:pt x="1908" y="676"/>
                </a:lnTo>
                <a:lnTo>
                  <a:pt x="1929" y="693"/>
                </a:lnTo>
                <a:lnTo>
                  <a:pt x="1944" y="688"/>
                </a:lnTo>
                <a:lnTo>
                  <a:pt x="1941" y="667"/>
                </a:lnTo>
                <a:lnTo>
                  <a:pt x="1958" y="650"/>
                </a:lnTo>
                <a:lnTo>
                  <a:pt x="1958" y="626"/>
                </a:lnTo>
                <a:lnTo>
                  <a:pt x="1982" y="609"/>
                </a:lnTo>
                <a:lnTo>
                  <a:pt x="1972" y="600"/>
                </a:lnTo>
                <a:lnTo>
                  <a:pt x="1999" y="583"/>
                </a:lnTo>
                <a:lnTo>
                  <a:pt x="2001" y="568"/>
                </a:lnTo>
                <a:lnTo>
                  <a:pt x="2030" y="566"/>
                </a:lnTo>
                <a:lnTo>
                  <a:pt x="2047" y="556"/>
                </a:lnTo>
                <a:lnTo>
                  <a:pt x="2066" y="540"/>
                </a:lnTo>
                <a:lnTo>
                  <a:pt x="2059" y="530"/>
                </a:lnTo>
                <a:lnTo>
                  <a:pt x="2025" y="504"/>
                </a:lnTo>
                <a:lnTo>
                  <a:pt x="2011" y="487"/>
                </a:lnTo>
                <a:lnTo>
                  <a:pt x="2025" y="480"/>
                </a:lnTo>
                <a:lnTo>
                  <a:pt x="2030" y="467"/>
                </a:lnTo>
                <a:lnTo>
                  <a:pt x="2042" y="448"/>
                </a:lnTo>
                <a:lnTo>
                  <a:pt x="2095" y="453"/>
                </a:lnTo>
                <a:lnTo>
                  <a:pt x="2083" y="446"/>
                </a:lnTo>
                <a:lnTo>
                  <a:pt x="1982" y="427"/>
                </a:lnTo>
                <a:lnTo>
                  <a:pt x="1879" y="410"/>
                </a:lnTo>
                <a:lnTo>
                  <a:pt x="1754" y="333"/>
                </a:lnTo>
                <a:lnTo>
                  <a:pt x="1651" y="352"/>
                </a:lnTo>
                <a:lnTo>
                  <a:pt x="1627" y="314"/>
                </a:lnTo>
                <a:lnTo>
                  <a:pt x="1576" y="297"/>
                </a:lnTo>
                <a:lnTo>
                  <a:pt x="1500" y="372"/>
                </a:lnTo>
                <a:lnTo>
                  <a:pt x="1372" y="352"/>
                </a:lnTo>
                <a:lnTo>
                  <a:pt x="1322" y="314"/>
                </a:lnTo>
                <a:lnTo>
                  <a:pt x="1322" y="314"/>
                </a:lnTo>
                <a:lnTo>
                  <a:pt x="1372" y="350"/>
                </a:lnTo>
                <a:lnTo>
                  <a:pt x="1497" y="369"/>
                </a:lnTo>
                <a:lnTo>
                  <a:pt x="1574" y="295"/>
                </a:lnTo>
                <a:close/>
              </a:path>
              <a:path w="2411" h="1483">
                <a:moveTo>
                  <a:pt x="50" y="0"/>
                </a:moveTo>
                <a:lnTo>
                  <a:pt x="100" y="0"/>
                </a:lnTo>
                <a:lnTo>
                  <a:pt x="127" y="38"/>
                </a:lnTo>
                <a:lnTo>
                  <a:pt x="201" y="38"/>
                </a:lnTo>
                <a:lnTo>
                  <a:pt x="278" y="93"/>
                </a:lnTo>
                <a:lnTo>
                  <a:pt x="278" y="187"/>
                </a:lnTo>
                <a:lnTo>
                  <a:pt x="328" y="187"/>
                </a:lnTo>
                <a:lnTo>
                  <a:pt x="405" y="280"/>
                </a:lnTo>
                <a:lnTo>
                  <a:pt x="482" y="261"/>
                </a:lnTo>
                <a:lnTo>
                  <a:pt x="482" y="244"/>
                </a:lnTo>
                <a:lnTo>
                  <a:pt x="506" y="261"/>
                </a:lnTo>
                <a:lnTo>
                  <a:pt x="556" y="300"/>
                </a:lnTo>
                <a:lnTo>
                  <a:pt x="684" y="300"/>
                </a:lnTo>
                <a:lnTo>
                  <a:pt x="710" y="225"/>
                </a:lnTo>
                <a:lnTo>
                  <a:pt x="811" y="206"/>
                </a:lnTo>
                <a:lnTo>
                  <a:pt x="912" y="225"/>
                </a:lnTo>
                <a:lnTo>
                  <a:pt x="962" y="167"/>
                </a:lnTo>
                <a:lnTo>
                  <a:pt x="938" y="93"/>
                </a:lnTo>
                <a:lnTo>
                  <a:pt x="938" y="74"/>
                </a:lnTo>
                <a:lnTo>
                  <a:pt x="1012" y="74"/>
                </a:lnTo>
                <a:lnTo>
                  <a:pt x="1063" y="55"/>
                </a:lnTo>
                <a:lnTo>
                  <a:pt x="1089" y="112"/>
                </a:lnTo>
                <a:lnTo>
                  <a:pt x="1216" y="167"/>
                </a:lnTo>
                <a:lnTo>
                  <a:pt x="1267" y="167"/>
                </a:lnTo>
                <a:lnTo>
                  <a:pt x="1267" y="206"/>
                </a:lnTo>
                <a:lnTo>
                  <a:pt x="1317" y="319"/>
                </a:lnTo>
                <a:lnTo>
                  <a:pt x="1368" y="357"/>
                </a:lnTo>
                <a:lnTo>
                  <a:pt x="1495" y="374"/>
                </a:lnTo>
                <a:lnTo>
                  <a:pt x="1571" y="300"/>
                </a:lnTo>
                <a:lnTo>
                  <a:pt x="1622" y="319"/>
                </a:lnTo>
                <a:lnTo>
                  <a:pt x="1646" y="357"/>
                </a:lnTo>
                <a:lnTo>
                  <a:pt x="1747" y="338"/>
                </a:lnTo>
                <a:lnTo>
                  <a:pt x="1874" y="412"/>
                </a:lnTo>
                <a:lnTo>
                  <a:pt x="1975" y="432"/>
                </a:lnTo>
                <a:lnTo>
                  <a:pt x="2078" y="451"/>
                </a:lnTo>
                <a:lnTo>
                  <a:pt x="2090" y="456"/>
                </a:lnTo>
                <a:lnTo>
                  <a:pt x="2037" y="451"/>
                </a:lnTo>
                <a:lnTo>
                  <a:pt x="2025" y="470"/>
                </a:lnTo>
                <a:lnTo>
                  <a:pt x="2020" y="484"/>
                </a:lnTo>
                <a:lnTo>
                  <a:pt x="2004" y="492"/>
                </a:lnTo>
                <a:lnTo>
                  <a:pt x="2020" y="506"/>
                </a:lnTo>
                <a:lnTo>
                  <a:pt x="2054" y="532"/>
                </a:lnTo>
                <a:lnTo>
                  <a:pt x="2061" y="542"/>
                </a:lnTo>
                <a:lnTo>
                  <a:pt x="2042" y="559"/>
                </a:lnTo>
                <a:lnTo>
                  <a:pt x="2025" y="568"/>
                </a:lnTo>
                <a:lnTo>
                  <a:pt x="1996" y="573"/>
                </a:lnTo>
                <a:lnTo>
                  <a:pt x="1991" y="585"/>
                </a:lnTo>
                <a:lnTo>
                  <a:pt x="1968" y="602"/>
                </a:lnTo>
                <a:lnTo>
                  <a:pt x="1975" y="612"/>
                </a:lnTo>
                <a:lnTo>
                  <a:pt x="1951" y="628"/>
                </a:lnTo>
                <a:lnTo>
                  <a:pt x="1951" y="655"/>
                </a:lnTo>
                <a:lnTo>
                  <a:pt x="1934" y="672"/>
                </a:lnTo>
                <a:lnTo>
                  <a:pt x="1939" y="691"/>
                </a:lnTo>
                <a:lnTo>
                  <a:pt x="1922" y="698"/>
                </a:lnTo>
                <a:lnTo>
                  <a:pt x="1903" y="681"/>
                </a:lnTo>
                <a:lnTo>
                  <a:pt x="1869" y="693"/>
                </a:lnTo>
                <a:lnTo>
                  <a:pt x="1840" y="691"/>
                </a:lnTo>
                <a:lnTo>
                  <a:pt x="1821" y="717"/>
                </a:lnTo>
                <a:lnTo>
                  <a:pt x="1833" y="736"/>
                </a:lnTo>
                <a:lnTo>
                  <a:pt x="1816" y="760"/>
                </a:lnTo>
                <a:lnTo>
                  <a:pt x="1797" y="801"/>
                </a:lnTo>
                <a:lnTo>
                  <a:pt x="1764" y="825"/>
                </a:lnTo>
                <a:lnTo>
                  <a:pt x="1728" y="832"/>
                </a:lnTo>
                <a:lnTo>
                  <a:pt x="1694" y="811"/>
                </a:lnTo>
                <a:lnTo>
                  <a:pt x="1677" y="782"/>
                </a:lnTo>
                <a:lnTo>
                  <a:pt x="1624" y="799"/>
                </a:lnTo>
                <a:lnTo>
                  <a:pt x="1595" y="801"/>
                </a:lnTo>
                <a:lnTo>
                  <a:pt x="1531" y="765"/>
                </a:lnTo>
                <a:lnTo>
                  <a:pt x="1483" y="772"/>
                </a:lnTo>
                <a:lnTo>
                  <a:pt x="1483" y="789"/>
                </a:lnTo>
                <a:lnTo>
                  <a:pt x="1432" y="806"/>
                </a:lnTo>
                <a:lnTo>
                  <a:pt x="1466" y="835"/>
                </a:lnTo>
                <a:lnTo>
                  <a:pt x="1478" y="868"/>
                </a:lnTo>
                <a:lnTo>
                  <a:pt x="1430" y="892"/>
                </a:lnTo>
                <a:lnTo>
                  <a:pt x="1396" y="916"/>
                </a:lnTo>
                <a:lnTo>
                  <a:pt x="1406" y="952"/>
                </a:lnTo>
                <a:lnTo>
                  <a:pt x="1420" y="979"/>
                </a:lnTo>
                <a:lnTo>
                  <a:pt x="1471" y="991"/>
                </a:lnTo>
                <a:lnTo>
                  <a:pt x="1495" y="1027"/>
                </a:lnTo>
                <a:lnTo>
                  <a:pt x="1524" y="1053"/>
                </a:lnTo>
                <a:lnTo>
                  <a:pt x="1555" y="1041"/>
                </a:lnTo>
                <a:lnTo>
                  <a:pt x="1593" y="1075"/>
                </a:lnTo>
                <a:lnTo>
                  <a:pt x="1598" y="1082"/>
                </a:lnTo>
                <a:lnTo>
                  <a:pt x="1545" y="1070"/>
                </a:lnTo>
                <a:lnTo>
                  <a:pt x="1495" y="1108"/>
                </a:lnTo>
                <a:lnTo>
                  <a:pt x="1519" y="1164"/>
                </a:lnTo>
                <a:lnTo>
                  <a:pt x="1595" y="1164"/>
                </a:lnTo>
                <a:lnTo>
                  <a:pt x="1622" y="1238"/>
                </a:lnTo>
                <a:lnTo>
                  <a:pt x="1444" y="1238"/>
                </a:lnTo>
                <a:lnTo>
                  <a:pt x="1394" y="1183"/>
                </a:lnTo>
                <a:lnTo>
                  <a:pt x="1317" y="1221"/>
                </a:lnTo>
                <a:lnTo>
                  <a:pt x="1240" y="1183"/>
                </a:lnTo>
                <a:lnTo>
                  <a:pt x="1240" y="1070"/>
                </a:lnTo>
                <a:lnTo>
                  <a:pt x="1140" y="1070"/>
                </a:lnTo>
                <a:lnTo>
                  <a:pt x="1140" y="1144"/>
                </a:lnTo>
                <a:lnTo>
                  <a:pt x="1063" y="1164"/>
                </a:lnTo>
                <a:lnTo>
                  <a:pt x="1063" y="1183"/>
                </a:lnTo>
                <a:lnTo>
                  <a:pt x="988" y="1257"/>
                </a:lnTo>
                <a:lnTo>
                  <a:pt x="938" y="1257"/>
                </a:lnTo>
                <a:lnTo>
                  <a:pt x="938" y="1483"/>
                </a:lnTo>
                <a:lnTo>
                  <a:pt x="861" y="1483"/>
                </a:lnTo>
                <a:lnTo>
                  <a:pt x="835" y="1447"/>
                </a:lnTo>
                <a:lnTo>
                  <a:pt x="784" y="1483"/>
                </a:lnTo>
                <a:lnTo>
                  <a:pt x="684" y="1483"/>
                </a:lnTo>
                <a:lnTo>
                  <a:pt x="684" y="1464"/>
                </a:lnTo>
                <a:lnTo>
                  <a:pt x="633" y="1447"/>
                </a:lnTo>
                <a:lnTo>
                  <a:pt x="633" y="1351"/>
                </a:lnTo>
                <a:lnTo>
                  <a:pt x="506" y="1164"/>
                </a:lnTo>
                <a:lnTo>
                  <a:pt x="455" y="1164"/>
                </a:lnTo>
                <a:lnTo>
                  <a:pt x="455" y="1183"/>
                </a:lnTo>
                <a:lnTo>
                  <a:pt x="405" y="1125"/>
                </a:lnTo>
                <a:lnTo>
                  <a:pt x="429" y="1108"/>
                </a:lnTo>
                <a:lnTo>
                  <a:pt x="328" y="996"/>
                </a:lnTo>
                <a:lnTo>
                  <a:pt x="278" y="1015"/>
                </a:lnTo>
                <a:lnTo>
                  <a:pt x="254" y="1089"/>
                </a:lnTo>
                <a:lnTo>
                  <a:pt x="201" y="1108"/>
                </a:lnTo>
                <a:lnTo>
                  <a:pt x="227" y="583"/>
                </a:lnTo>
                <a:lnTo>
                  <a:pt x="177" y="525"/>
                </a:lnTo>
                <a:lnTo>
                  <a:pt x="227" y="506"/>
                </a:lnTo>
                <a:lnTo>
                  <a:pt x="127" y="374"/>
                </a:lnTo>
                <a:lnTo>
                  <a:pt x="127" y="319"/>
                </a:lnTo>
                <a:lnTo>
                  <a:pt x="50" y="261"/>
                </a:lnTo>
                <a:lnTo>
                  <a:pt x="0" y="244"/>
                </a:lnTo>
                <a:lnTo>
                  <a:pt x="0" y="225"/>
                </a:lnTo>
                <a:lnTo>
                  <a:pt x="26" y="148"/>
                </a:lnTo>
                <a:lnTo>
                  <a:pt x="76" y="112"/>
                </a:lnTo>
                <a:lnTo>
                  <a:pt x="50" y="74"/>
                </a:lnTo>
                <a:lnTo>
                  <a:pt x="50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6" name="textbox 406"/>
          <p:cNvSpPr/>
          <p:nvPr/>
        </p:nvSpPr>
        <p:spPr>
          <a:xfrm>
            <a:off x="1215601" y="3932454"/>
            <a:ext cx="7927340" cy="203174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9000"/>
              </a:lnSpc>
            </a:pPr>
            <a:endParaRPr lang="x-none" altLang="x-none" sz="1000" dirty="0"/>
          </a:p>
          <a:p>
            <a:pPr algn="l" rtl="0" eaLnBrk="0">
              <a:lnSpc>
                <a:spcPct val="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7000"/>
              </a:lnSpc>
            </a:pPr>
            <a:r>
              <a:rPr sz="24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处于窗口期的感染者</a:t>
            </a:r>
            <a:r>
              <a:rPr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病毒复制很活跃 ，</a:t>
            </a:r>
            <a:r>
              <a:rPr sz="24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传染性很强</a:t>
            </a:r>
            <a:r>
              <a:rPr lang="en-US" sz="24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x-none" altLang="x-none" sz="2400" dirty="0"/>
          </a:p>
          <a:p>
            <a:pPr algn="l" rtl="0" eaLnBrk="0">
              <a:lnSpc>
                <a:spcPct val="102000"/>
              </a:lnSpc>
            </a:pPr>
            <a:endParaRPr lang="x-none" altLang="x-none" sz="2400" dirty="0"/>
          </a:p>
          <a:p>
            <a:pPr algn="l" rtl="0" eaLnBrk="0">
              <a:lnSpc>
                <a:spcPct val="102000"/>
              </a:lnSpc>
            </a:pPr>
            <a:endParaRPr lang="x-none" altLang="x-none" sz="1000" dirty="0"/>
          </a:p>
          <a:p>
            <a:pPr algn="l" rtl="0" eaLnBrk="0">
              <a:lnSpc>
                <a:spcPct val="102000"/>
              </a:lnSpc>
            </a:pPr>
            <a:endParaRPr lang="x-none" altLang="x-none" sz="1000" dirty="0"/>
          </a:p>
          <a:p>
            <a:pPr algn="l" rtl="0" eaLnBrk="0">
              <a:lnSpc>
                <a:spcPct val="102000"/>
              </a:lnSpc>
            </a:pPr>
            <a:endParaRPr lang="x-none" altLang="x-none" sz="1000" dirty="0"/>
          </a:p>
          <a:p>
            <a:pPr algn="l" rtl="0" eaLnBrk="0">
              <a:lnSpc>
                <a:spcPct val="101000"/>
              </a:lnSpc>
            </a:pPr>
            <a:endParaRPr lang="x-none" altLang="x-none" sz="500" dirty="0"/>
          </a:p>
          <a:p>
            <a:pPr marL="13970" algn="l" rtl="0" eaLnBrk="0">
              <a:lnSpc>
                <a:spcPct val="95000"/>
              </a:lnSpc>
              <a:spcBef>
                <a:spcPts val="0"/>
              </a:spcBef>
            </a:pPr>
            <a:r>
              <a:rPr sz="24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在此期造成传播的危害性非常大</a:t>
            </a:r>
            <a:r>
              <a:rPr lang="en-US"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4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</a:t>
            </a:r>
            <a:endParaRPr lang="x-none" altLang="x-none" sz="2000" dirty="0"/>
          </a:p>
        </p:txBody>
      </p:sp>
      <p:sp>
        <p:nvSpPr>
          <p:cNvPr id="408" name="path"/>
          <p:cNvSpPr/>
          <p:nvPr/>
        </p:nvSpPr>
        <p:spPr>
          <a:xfrm>
            <a:off x="7089836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0" name="path"/>
          <p:cNvSpPr/>
          <p:nvPr/>
        </p:nvSpPr>
        <p:spPr>
          <a:xfrm>
            <a:off x="7210495" y="4285488"/>
            <a:ext cx="1668780" cy="902208"/>
          </a:xfrm>
          <a:custGeom>
            <a:avLst/>
            <a:gdLst/>
            <a:ahLst/>
            <a:cxnLst/>
            <a:rect l="0" t="0" r="0" b="0"/>
            <a:pathLst>
              <a:path w="2628" h="1420">
                <a:moveTo>
                  <a:pt x="2349" y="681"/>
                </a:moveTo>
                <a:lnTo>
                  <a:pt x="2349" y="664"/>
                </a:lnTo>
                <a:lnTo>
                  <a:pt x="2296" y="664"/>
                </a:lnTo>
                <a:lnTo>
                  <a:pt x="2296" y="681"/>
                </a:lnTo>
                <a:lnTo>
                  <a:pt x="2246" y="681"/>
                </a:lnTo>
                <a:lnTo>
                  <a:pt x="2220" y="681"/>
                </a:lnTo>
                <a:lnTo>
                  <a:pt x="2220" y="626"/>
                </a:lnTo>
                <a:lnTo>
                  <a:pt x="2195" y="626"/>
                </a:lnTo>
                <a:lnTo>
                  <a:pt x="2143" y="681"/>
                </a:lnTo>
                <a:lnTo>
                  <a:pt x="2068" y="681"/>
                </a:lnTo>
                <a:lnTo>
                  <a:pt x="2042" y="626"/>
                </a:lnTo>
                <a:lnTo>
                  <a:pt x="2015" y="588"/>
                </a:lnTo>
                <a:lnTo>
                  <a:pt x="1991" y="549"/>
                </a:lnTo>
                <a:lnTo>
                  <a:pt x="1939" y="549"/>
                </a:lnTo>
                <a:lnTo>
                  <a:pt x="1939" y="568"/>
                </a:lnTo>
                <a:lnTo>
                  <a:pt x="1838" y="588"/>
                </a:lnTo>
                <a:lnTo>
                  <a:pt x="1838" y="626"/>
                </a:lnTo>
                <a:lnTo>
                  <a:pt x="1735" y="626"/>
                </a:lnTo>
                <a:lnTo>
                  <a:pt x="1684" y="664"/>
                </a:lnTo>
                <a:lnTo>
                  <a:pt x="1684" y="720"/>
                </a:lnTo>
                <a:lnTo>
                  <a:pt x="1711" y="758"/>
                </a:lnTo>
                <a:lnTo>
                  <a:pt x="1634" y="816"/>
                </a:lnTo>
                <a:lnTo>
                  <a:pt x="1608" y="816"/>
                </a:lnTo>
                <a:lnTo>
                  <a:pt x="1581" y="890"/>
                </a:lnTo>
                <a:lnTo>
                  <a:pt x="1581" y="928"/>
                </a:lnTo>
                <a:lnTo>
                  <a:pt x="1581" y="967"/>
                </a:lnTo>
                <a:lnTo>
                  <a:pt x="1531" y="1022"/>
                </a:lnTo>
                <a:lnTo>
                  <a:pt x="1507" y="1060"/>
                </a:lnTo>
                <a:lnTo>
                  <a:pt x="1480" y="1154"/>
                </a:lnTo>
                <a:lnTo>
                  <a:pt x="1507" y="1192"/>
                </a:lnTo>
                <a:lnTo>
                  <a:pt x="1658" y="1192"/>
                </a:lnTo>
                <a:lnTo>
                  <a:pt x="1735" y="1324"/>
                </a:lnTo>
                <a:lnTo>
                  <a:pt x="1761" y="1420"/>
                </a:lnTo>
                <a:lnTo>
                  <a:pt x="1838" y="1324"/>
                </a:lnTo>
                <a:lnTo>
                  <a:pt x="1862" y="1343"/>
                </a:lnTo>
                <a:lnTo>
                  <a:pt x="1965" y="1269"/>
                </a:lnTo>
                <a:lnTo>
                  <a:pt x="1965" y="1212"/>
                </a:lnTo>
                <a:lnTo>
                  <a:pt x="2068" y="1192"/>
                </a:lnTo>
                <a:lnTo>
                  <a:pt x="2119" y="1099"/>
                </a:lnTo>
                <a:lnTo>
                  <a:pt x="2169" y="1080"/>
                </a:lnTo>
                <a:lnTo>
                  <a:pt x="2169" y="1022"/>
                </a:lnTo>
                <a:lnTo>
                  <a:pt x="2246" y="1022"/>
                </a:lnTo>
                <a:lnTo>
                  <a:pt x="2272" y="928"/>
                </a:lnTo>
                <a:lnTo>
                  <a:pt x="2246" y="852"/>
                </a:lnTo>
                <a:lnTo>
                  <a:pt x="2272" y="835"/>
                </a:lnTo>
                <a:lnTo>
                  <a:pt x="2220" y="796"/>
                </a:lnTo>
                <a:lnTo>
                  <a:pt x="2272" y="777"/>
                </a:lnTo>
                <a:lnTo>
                  <a:pt x="2296" y="796"/>
                </a:lnTo>
                <a:lnTo>
                  <a:pt x="2349" y="739"/>
                </a:lnTo>
                <a:lnTo>
                  <a:pt x="2349" y="681"/>
                </a:lnTo>
                <a:close/>
              </a:path>
              <a:path w="2628" h="1420">
                <a:moveTo>
                  <a:pt x="1840" y="340"/>
                </a:moveTo>
                <a:lnTo>
                  <a:pt x="1864" y="417"/>
                </a:lnTo>
                <a:lnTo>
                  <a:pt x="1941" y="453"/>
                </a:lnTo>
                <a:lnTo>
                  <a:pt x="1941" y="568"/>
                </a:lnTo>
                <a:lnTo>
                  <a:pt x="1840" y="607"/>
                </a:lnTo>
                <a:lnTo>
                  <a:pt x="1840" y="626"/>
                </a:lnTo>
                <a:lnTo>
                  <a:pt x="1737" y="626"/>
                </a:lnTo>
                <a:lnTo>
                  <a:pt x="1687" y="662"/>
                </a:lnTo>
                <a:lnTo>
                  <a:pt x="1687" y="720"/>
                </a:lnTo>
                <a:lnTo>
                  <a:pt x="1713" y="739"/>
                </a:lnTo>
                <a:lnTo>
                  <a:pt x="1636" y="816"/>
                </a:lnTo>
                <a:lnTo>
                  <a:pt x="1584" y="816"/>
                </a:lnTo>
                <a:lnTo>
                  <a:pt x="1584" y="890"/>
                </a:lnTo>
                <a:lnTo>
                  <a:pt x="1584" y="909"/>
                </a:lnTo>
                <a:lnTo>
                  <a:pt x="1584" y="967"/>
                </a:lnTo>
                <a:lnTo>
                  <a:pt x="1533" y="1005"/>
                </a:lnTo>
                <a:lnTo>
                  <a:pt x="1507" y="1099"/>
                </a:lnTo>
                <a:lnTo>
                  <a:pt x="1483" y="1156"/>
                </a:lnTo>
                <a:lnTo>
                  <a:pt x="1483" y="1176"/>
                </a:lnTo>
                <a:lnTo>
                  <a:pt x="1456" y="1233"/>
                </a:lnTo>
                <a:lnTo>
                  <a:pt x="1406" y="1233"/>
                </a:lnTo>
                <a:lnTo>
                  <a:pt x="1380" y="1214"/>
                </a:lnTo>
                <a:lnTo>
                  <a:pt x="1175" y="1250"/>
                </a:lnTo>
                <a:lnTo>
                  <a:pt x="1151" y="1233"/>
                </a:lnTo>
                <a:lnTo>
                  <a:pt x="1226" y="1118"/>
                </a:lnTo>
                <a:lnTo>
                  <a:pt x="1151" y="1099"/>
                </a:lnTo>
                <a:lnTo>
                  <a:pt x="1099" y="1118"/>
                </a:lnTo>
                <a:lnTo>
                  <a:pt x="1048" y="1099"/>
                </a:lnTo>
                <a:lnTo>
                  <a:pt x="1048" y="1005"/>
                </a:lnTo>
                <a:lnTo>
                  <a:pt x="1099" y="986"/>
                </a:lnTo>
                <a:lnTo>
                  <a:pt x="1125" y="986"/>
                </a:lnTo>
                <a:lnTo>
                  <a:pt x="1125" y="928"/>
                </a:lnTo>
                <a:lnTo>
                  <a:pt x="1075" y="928"/>
                </a:lnTo>
                <a:lnTo>
                  <a:pt x="1075" y="890"/>
                </a:lnTo>
                <a:lnTo>
                  <a:pt x="1022" y="871"/>
                </a:lnTo>
                <a:lnTo>
                  <a:pt x="1022" y="758"/>
                </a:lnTo>
                <a:lnTo>
                  <a:pt x="971" y="720"/>
                </a:lnTo>
                <a:lnTo>
                  <a:pt x="998" y="662"/>
                </a:lnTo>
                <a:lnTo>
                  <a:pt x="1075" y="607"/>
                </a:lnTo>
                <a:lnTo>
                  <a:pt x="1075" y="549"/>
                </a:lnTo>
                <a:lnTo>
                  <a:pt x="1048" y="530"/>
                </a:lnTo>
                <a:lnTo>
                  <a:pt x="1075" y="492"/>
                </a:lnTo>
                <a:lnTo>
                  <a:pt x="1022" y="434"/>
                </a:lnTo>
                <a:lnTo>
                  <a:pt x="1075" y="398"/>
                </a:lnTo>
                <a:lnTo>
                  <a:pt x="1151" y="379"/>
                </a:lnTo>
                <a:lnTo>
                  <a:pt x="1329" y="302"/>
                </a:lnTo>
                <a:lnTo>
                  <a:pt x="1432" y="263"/>
                </a:lnTo>
                <a:lnTo>
                  <a:pt x="1507" y="263"/>
                </a:lnTo>
                <a:lnTo>
                  <a:pt x="1560" y="244"/>
                </a:lnTo>
                <a:lnTo>
                  <a:pt x="1584" y="263"/>
                </a:lnTo>
                <a:lnTo>
                  <a:pt x="1560" y="283"/>
                </a:lnTo>
                <a:lnTo>
                  <a:pt x="1560" y="321"/>
                </a:lnTo>
                <a:lnTo>
                  <a:pt x="1636" y="321"/>
                </a:lnTo>
                <a:lnTo>
                  <a:pt x="1636" y="283"/>
                </a:lnTo>
                <a:lnTo>
                  <a:pt x="1660" y="244"/>
                </a:lnTo>
                <a:lnTo>
                  <a:pt x="1713" y="283"/>
                </a:lnTo>
                <a:lnTo>
                  <a:pt x="1737" y="321"/>
                </a:lnTo>
                <a:lnTo>
                  <a:pt x="1840" y="321"/>
                </a:lnTo>
                <a:lnTo>
                  <a:pt x="1840" y="340"/>
                </a:lnTo>
                <a:close/>
              </a:path>
              <a:path w="2628" h="1420">
                <a:moveTo>
                  <a:pt x="1022" y="436"/>
                </a:moveTo>
                <a:lnTo>
                  <a:pt x="1072" y="492"/>
                </a:lnTo>
                <a:lnTo>
                  <a:pt x="1046" y="530"/>
                </a:lnTo>
                <a:lnTo>
                  <a:pt x="1099" y="549"/>
                </a:lnTo>
                <a:lnTo>
                  <a:pt x="1046" y="607"/>
                </a:lnTo>
                <a:lnTo>
                  <a:pt x="995" y="664"/>
                </a:lnTo>
                <a:lnTo>
                  <a:pt x="969" y="720"/>
                </a:lnTo>
                <a:lnTo>
                  <a:pt x="1022" y="758"/>
                </a:lnTo>
                <a:lnTo>
                  <a:pt x="1022" y="835"/>
                </a:lnTo>
                <a:lnTo>
                  <a:pt x="1022" y="873"/>
                </a:lnTo>
                <a:lnTo>
                  <a:pt x="1072" y="892"/>
                </a:lnTo>
                <a:lnTo>
                  <a:pt x="1046" y="928"/>
                </a:lnTo>
                <a:lnTo>
                  <a:pt x="1123" y="928"/>
                </a:lnTo>
                <a:lnTo>
                  <a:pt x="1123" y="986"/>
                </a:lnTo>
                <a:lnTo>
                  <a:pt x="1099" y="986"/>
                </a:lnTo>
                <a:lnTo>
                  <a:pt x="1046" y="1005"/>
                </a:lnTo>
                <a:lnTo>
                  <a:pt x="1046" y="1101"/>
                </a:lnTo>
                <a:lnTo>
                  <a:pt x="1022" y="1120"/>
                </a:lnTo>
                <a:lnTo>
                  <a:pt x="842" y="1120"/>
                </a:lnTo>
                <a:lnTo>
                  <a:pt x="868" y="1195"/>
                </a:lnTo>
                <a:lnTo>
                  <a:pt x="791" y="1195"/>
                </a:lnTo>
                <a:lnTo>
                  <a:pt x="715" y="1140"/>
                </a:lnTo>
                <a:lnTo>
                  <a:pt x="688" y="1156"/>
                </a:lnTo>
                <a:lnTo>
                  <a:pt x="688" y="1214"/>
                </a:lnTo>
                <a:lnTo>
                  <a:pt x="638" y="1214"/>
                </a:lnTo>
                <a:lnTo>
                  <a:pt x="611" y="1233"/>
                </a:lnTo>
                <a:lnTo>
                  <a:pt x="535" y="1233"/>
                </a:lnTo>
                <a:lnTo>
                  <a:pt x="535" y="1156"/>
                </a:lnTo>
                <a:lnTo>
                  <a:pt x="484" y="1156"/>
                </a:lnTo>
                <a:lnTo>
                  <a:pt x="484" y="1195"/>
                </a:lnTo>
                <a:lnTo>
                  <a:pt x="434" y="1195"/>
                </a:lnTo>
                <a:lnTo>
                  <a:pt x="458" y="1082"/>
                </a:lnTo>
                <a:lnTo>
                  <a:pt x="484" y="1043"/>
                </a:lnTo>
                <a:lnTo>
                  <a:pt x="484" y="986"/>
                </a:lnTo>
                <a:lnTo>
                  <a:pt x="484" y="948"/>
                </a:lnTo>
                <a:lnTo>
                  <a:pt x="458" y="928"/>
                </a:lnTo>
                <a:lnTo>
                  <a:pt x="304" y="948"/>
                </a:lnTo>
                <a:lnTo>
                  <a:pt x="304" y="986"/>
                </a:lnTo>
                <a:lnTo>
                  <a:pt x="228" y="1005"/>
                </a:lnTo>
                <a:lnTo>
                  <a:pt x="204" y="967"/>
                </a:lnTo>
                <a:lnTo>
                  <a:pt x="177" y="1005"/>
                </a:lnTo>
                <a:lnTo>
                  <a:pt x="100" y="986"/>
                </a:lnTo>
                <a:lnTo>
                  <a:pt x="100" y="967"/>
                </a:lnTo>
                <a:lnTo>
                  <a:pt x="76" y="967"/>
                </a:lnTo>
                <a:lnTo>
                  <a:pt x="76" y="928"/>
                </a:lnTo>
                <a:lnTo>
                  <a:pt x="50" y="873"/>
                </a:lnTo>
                <a:lnTo>
                  <a:pt x="100" y="854"/>
                </a:lnTo>
                <a:lnTo>
                  <a:pt x="76" y="816"/>
                </a:lnTo>
                <a:lnTo>
                  <a:pt x="0" y="816"/>
                </a:lnTo>
                <a:lnTo>
                  <a:pt x="0" y="777"/>
                </a:lnTo>
                <a:lnTo>
                  <a:pt x="76" y="700"/>
                </a:lnTo>
                <a:lnTo>
                  <a:pt x="76" y="645"/>
                </a:lnTo>
                <a:lnTo>
                  <a:pt x="100" y="626"/>
                </a:lnTo>
                <a:lnTo>
                  <a:pt x="76" y="568"/>
                </a:lnTo>
                <a:lnTo>
                  <a:pt x="50" y="568"/>
                </a:lnTo>
                <a:lnTo>
                  <a:pt x="76" y="530"/>
                </a:lnTo>
                <a:lnTo>
                  <a:pt x="50" y="436"/>
                </a:lnTo>
                <a:lnTo>
                  <a:pt x="151" y="321"/>
                </a:lnTo>
                <a:lnTo>
                  <a:pt x="254" y="321"/>
                </a:lnTo>
                <a:lnTo>
                  <a:pt x="331" y="340"/>
                </a:lnTo>
                <a:lnTo>
                  <a:pt x="304" y="263"/>
                </a:lnTo>
                <a:lnTo>
                  <a:pt x="357" y="244"/>
                </a:lnTo>
                <a:lnTo>
                  <a:pt x="484" y="283"/>
                </a:lnTo>
                <a:lnTo>
                  <a:pt x="588" y="283"/>
                </a:lnTo>
                <a:lnTo>
                  <a:pt x="664" y="340"/>
                </a:lnTo>
                <a:lnTo>
                  <a:pt x="791" y="340"/>
                </a:lnTo>
                <a:lnTo>
                  <a:pt x="815" y="360"/>
                </a:lnTo>
                <a:lnTo>
                  <a:pt x="919" y="321"/>
                </a:lnTo>
                <a:lnTo>
                  <a:pt x="969" y="321"/>
                </a:lnTo>
                <a:lnTo>
                  <a:pt x="969" y="436"/>
                </a:lnTo>
                <a:lnTo>
                  <a:pt x="1022" y="436"/>
                </a:lnTo>
                <a:close/>
              </a:path>
              <a:path w="2628" h="1420">
                <a:moveTo>
                  <a:pt x="2450" y="38"/>
                </a:moveTo>
                <a:lnTo>
                  <a:pt x="2375" y="0"/>
                </a:lnTo>
                <a:lnTo>
                  <a:pt x="2299" y="57"/>
                </a:lnTo>
                <a:lnTo>
                  <a:pt x="2195" y="19"/>
                </a:lnTo>
                <a:lnTo>
                  <a:pt x="2121" y="38"/>
                </a:lnTo>
                <a:lnTo>
                  <a:pt x="2095" y="76"/>
                </a:lnTo>
                <a:lnTo>
                  <a:pt x="2068" y="112"/>
                </a:lnTo>
                <a:lnTo>
                  <a:pt x="2095" y="170"/>
                </a:lnTo>
                <a:lnTo>
                  <a:pt x="2044" y="170"/>
                </a:lnTo>
                <a:lnTo>
                  <a:pt x="2018" y="151"/>
                </a:lnTo>
                <a:lnTo>
                  <a:pt x="1994" y="151"/>
                </a:lnTo>
                <a:lnTo>
                  <a:pt x="1994" y="189"/>
                </a:lnTo>
                <a:lnTo>
                  <a:pt x="1994" y="228"/>
                </a:lnTo>
                <a:lnTo>
                  <a:pt x="1994" y="263"/>
                </a:lnTo>
                <a:lnTo>
                  <a:pt x="1891" y="321"/>
                </a:lnTo>
                <a:lnTo>
                  <a:pt x="1867" y="340"/>
                </a:lnTo>
                <a:lnTo>
                  <a:pt x="1867" y="415"/>
                </a:lnTo>
                <a:lnTo>
                  <a:pt x="1941" y="453"/>
                </a:lnTo>
                <a:lnTo>
                  <a:pt x="1941" y="547"/>
                </a:lnTo>
                <a:lnTo>
                  <a:pt x="2018" y="547"/>
                </a:lnTo>
                <a:lnTo>
                  <a:pt x="2018" y="585"/>
                </a:lnTo>
                <a:lnTo>
                  <a:pt x="2044" y="623"/>
                </a:lnTo>
                <a:lnTo>
                  <a:pt x="2068" y="679"/>
                </a:lnTo>
                <a:lnTo>
                  <a:pt x="2145" y="679"/>
                </a:lnTo>
                <a:lnTo>
                  <a:pt x="2195" y="623"/>
                </a:lnTo>
                <a:lnTo>
                  <a:pt x="2222" y="623"/>
                </a:lnTo>
                <a:lnTo>
                  <a:pt x="2222" y="662"/>
                </a:lnTo>
                <a:lnTo>
                  <a:pt x="2248" y="679"/>
                </a:lnTo>
                <a:lnTo>
                  <a:pt x="2299" y="679"/>
                </a:lnTo>
                <a:lnTo>
                  <a:pt x="2299" y="662"/>
                </a:lnTo>
                <a:lnTo>
                  <a:pt x="2349" y="662"/>
                </a:lnTo>
                <a:lnTo>
                  <a:pt x="2349" y="679"/>
                </a:lnTo>
                <a:lnTo>
                  <a:pt x="2375" y="698"/>
                </a:lnTo>
                <a:lnTo>
                  <a:pt x="2426" y="679"/>
                </a:lnTo>
                <a:lnTo>
                  <a:pt x="2450" y="604"/>
                </a:lnTo>
                <a:lnTo>
                  <a:pt x="2450" y="528"/>
                </a:lnTo>
                <a:lnTo>
                  <a:pt x="2500" y="528"/>
                </a:lnTo>
                <a:lnTo>
                  <a:pt x="2500" y="511"/>
                </a:lnTo>
                <a:lnTo>
                  <a:pt x="2500" y="472"/>
                </a:lnTo>
                <a:lnTo>
                  <a:pt x="2553" y="511"/>
                </a:lnTo>
                <a:lnTo>
                  <a:pt x="2604" y="453"/>
                </a:lnTo>
                <a:lnTo>
                  <a:pt x="2553" y="415"/>
                </a:lnTo>
                <a:lnTo>
                  <a:pt x="2553" y="396"/>
                </a:lnTo>
                <a:lnTo>
                  <a:pt x="2604" y="379"/>
                </a:lnTo>
                <a:lnTo>
                  <a:pt x="2577" y="321"/>
                </a:lnTo>
                <a:lnTo>
                  <a:pt x="2553" y="302"/>
                </a:lnTo>
                <a:lnTo>
                  <a:pt x="2628" y="321"/>
                </a:lnTo>
                <a:lnTo>
                  <a:pt x="2628" y="244"/>
                </a:lnTo>
                <a:lnTo>
                  <a:pt x="2553" y="283"/>
                </a:lnTo>
                <a:lnTo>
                  <a:pt x="2628" y="189"/>
                </a:lnTo>
                <a:lnTo>
                  <a:pt x="2500" y="132"/>
                </a:lnTo>
                <a:lnTo>
                  <a:pt x="2426" y="132"/>
                </a:lnTo>
                <a:lnTo>
                  <a:pt x="2375" y="170"/>
                </a:lnTo>
                <a:lnTo>
                  <a:pt x="2349" y="112"/>
                </a:lnTo>
                <a:lnTo>
                  <a:pt x="2375" y="93"/>
                </a:lnTo>
                <a:lnTo>
                  <a:pt x="2450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2" name="path"/>
          <p:cNvSpPr/>
          <p:nvPr/>
        </p:nvSpPr>
        <p:spPr>
          <a:xfrm>
            <a:off x="7362444" y="4983479"/>
            <a:ext cx="1022603" cy="576072"/>
          </a:xfrm>
          <a:custGeom>
            <a:avLst/>
            <a:gdLst/>
            <a:ahLst/>
            <a:cxnLst/>
            <a:rect l="0" t="0" r="0" b="0"/>
            <a:pathLst>
              <a:path w="1610" h="907">
                <a:moveTo>
                  <a:pt x="1610" y="302"/>
                </a:moveTo>
                <a:lnTo>
                  <a:pt x="1584" y="225"/>
                </a:lnTo>
                <a:lnTo>
                  <a:pt x="1507" y="93"/>
                </a:lnTo>
                <a:lnTo>
                  <a:pt x="1353" y="93"/>
                </a:lnTo>
                <a:lnTo>
                  <a:pt x="1329" y="74"/>
                </a:lnTo>
                <a:lnTo>
                  <a:pt x="1303" y="132"/>
                </a:lnTo>
                <a:lnTo>
                  <a:pt x="1252" y="132"/>
                </a:lnTo>
                <a:lnTo>
                  <a:pt x="1202" y="93"/>
                </a:lnTo>
                <a:lnTo>
                  <a:pt x="1022" y="151"/>
                </a:lnTo>
                <a:lnTo>
                  <a:pt x="995" y="132"/>
                </a:lnTo>
                <a:lnTo>
                  <a:pt x="1072" y="19"/>
                </a:lnTo>
                <a:lnTo>
                  <a:pt x="995" y="0"/>
                </a:lnTo>
                <a:lnTo>
                  <a:pt x="945" y="36"/>
                </a:lnTo>
                <a:lnTo>
                  <a:pt x="895" y="0"/>
                </a:lnTo>
                <a:lnTo>
                  <a:pt x="868" y="19"/>
                </a:lnTo>
                <a:lnTo>
                  <a:pt x="691" y="19"/>
                </a:lnTo>
                <a:lnTo>
                  <a:pt x="715" y="93"/>
                </a:lnTo>
                <a:lnTo>
                  <a:pt x="664" y="93"/>
                </a:lnTo>
                <a:lnTo>
                  <a:pt x="561" y="36"/>
                </a:lnTo>
                <a:lnTo>
                  <a:pt x="537" y="55"/>
                </a:lnTo>
                <a:lnTo>
                  <a:pt x="537" y="112"/>
                </a:lnTo>
                <a:lnTo>
                  <a:pt x="460" y="112"/>
                </a:lnTo>
                <a:lnTo>
                  <a:pt x="460" y="170"/>
                </a:lnTo>
                <a:lnTo>
                  <a:pt x="484" y="206"/>
                </a:lnTo>
                <a:lnTo>
                  <a:pt x="460" y="225"/>
                </a:lnTo>
                <a:lnTo>
                  <a:pt x="460" y="263"/>
                </a:lnTo>
                <a:lnTo>
                  <a:pt x="357" y="338"/>
                </a:lnTo>
                <a:lnTo>
                  <a:pt x="357" y="396"/>
                </a:lnTo>
                <a:lnTo>
                  <a:pt x="333" y="472"/>
                </a:lnTo>
                <a:lnTo>
                  <a:pt x="230" y="528"/>
                </a:lnTo>
                <a:lnTo>
                  <a:pt x="153" y="604"/>
                </a:lnTo>
                <a:lnTo>
                  <a:pt x="103" y="640"/>
                </a:lnTo>
                <a:lnTo>
                  <a:pt x="26" y="660"/>
                </a:lnTo>
                <a:lnTo>
                  <a:pt x="0" y="698"/>
                </a:lnTo>
                <a:lnTo>
                  <a:pt x="50" y="717"/>
                </a:lnTo>
                <a:lnTo>
                  <a:pt x="26" y="736"/>
                </a:lnTo>
                <a:lnTo>
                  <a:pt x="26" y="830"/>
                </a:lnTo>
                <a:lnTo>
                  <a:pt x="50" y="849"/>
                </a:lnTo>
                <a:lnTo>
                  <a:pt x="50" y="907"/>
                </a:lnTo>
                <a:lnTo>
                  <a:pt x="180" y="907"/>
                </a:lnTo>
                <a:lnTo>
                  <a:pt x="180" y="849"/>
                </a:lnTo>
                <a:lnTo>
                  <a:pt x="127" y="811"/>
                </a:lnTo>
                <a:lnTo>
                  <a:pt x="153" y="736"/>
                </a:lnTo>
                <a:lnTo>
                  <a:pt x="256" y="717"/>
                </a:lnTo>
                <a:lnTo>
                  <a:pt x="333" y="717"/>
                </a:lnTo>
                <a:lnTo>
                  <a:pt x="484" y="660"/>
                </a:lnTo>
                <a:lnTo>
                  <a:pt x="587" y="660"/>
                </a:lnTo>
                <a:lnTo>
                  <a:pt x="614" y="698"/>
                </a:lnTo>
                <a:lnTo>
                  <a:pt x="664" y="623"/>
                </a:lnTo>
                <a:lnTo>
                  <a:pt x="767" y="585"/>
                </a:lnTo>
                <a:lnTo>
                  <a:pt x="791" y="528"/>
                </a:lnTo>
                <a:lnTo>
                  <a:pt x="844" y="566"/>
                </a:lnTo>
                <a:lnTo>
                  <a:pt x="868" y="566"/>
                </a:lnTo>
                <a:lnTo>
                  <a:pt x="844" y="508"/>
                </a:lnTo>
                <a:lnTo>
                  <a:pt x="844" y="434"/>
                </a:lnTo>
                <a:lnTo>
                  <a:pt x="895" y="489"/>
                </a:lnTo>
                <a:lnTo>
                  <a:pt x="919" y="547"/>
                </a:lnTo>
                <a:lnTo>
                  <a:pt x="1072" y="547"/>
                </a:lnTo>
                <a:lnTo>
                  <a:pt x="1022" y="508"/>
                </a:lnTo>
                <a:lnTo>
                  <a:pt x="1072" y="472"/>
                </a:lnTo>
                <a:lnTo>
                  <a:pt x="1149" y="489"/>
                </a:lnTo>
                <a:lnTo>
                  <a:pt x="1202" y="453"/>
                </a:lnTo>
                <a:lnTo>
                  <a:pt x="1252" y="453"/>
                </a:lnTo>
                <a:lnTo>
                  <a:pt x="1252" y="472"/>
                </a:lnTo>
                <a:lnTo>
                  <a:pt x="1279" y="472"/>
                </a:lnTo>
                <a:lnTo>
                  <a:pt x="1279" y="434"/>
                </a:lnTo>
                <a:lnTo>
                  <a:pt x="1353" y="453"/>
                </a:lnTo>
                <a:lnTo>
                  <a:pt x="1430" y="415"/>
                </a:lnTo>
                <a:lnTo>
                  <a:pt x="1507" y="396"/>
                </a:lnTo>
                <a:lnTo>
                  <a:pt x="1533" y="321"/>
                </a:lnTo>
                <a:lnTo>
                  <a:pt x="1610" y="302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4" name="path"/>
          <p:cNvSpPr/>
          <p:nvPr/>
        </p:nvSpPr>
        <p:spPr>
          <a:xfrm>
            <a:off x="6707123" y="4875276"/>
            <a:ext cx="2333243" cy="574547"/>
          </a:xfrm>
          <a:custGeom>
            <a:avLst/>
            <a:gdLst/>
            <a:ahLst/>
            <a:cxnLst/>
            <a:rect l="0" t="0" r="0" b="0"/>
            <a:pathLst>
              <a:path w="3674" h="904">
                <a:moveTo>
                  <a:pt x="1072" y="868"/>
                </a:moveTo>
                <a:lnTo>
                  <a:pt x="1099" y="811"/>
                </a:lnTo>
                <a:lnTo>
                  <a:pt x="1175" y="811"/>
                </a:lnTo>
                <a:lnTo>
                  <a:pt x="1329" y="698"/>
                </a:lnTo>
                <a:lnTo>
                  <a:pt x="1406" y="640"/>
                </a:lnTo>
                <a:lnTo>
                  <a:pt x="1430" y="566"/>
                </a:lnTo>
                <a:lnTo>
                  <a:pt x="1430" y="508"/>
                </a:lnTo>
                <a:lnTo>
                  <a:pt x="1533" y="434"/>
                </a:lnTo>
                <a:lnTo>
                  <a:pt x="1533" y="396"/>
                </a:lnTo>
                <a:lnTo>
                  <a:pt x="1584" y="376"/>
                </a:lnTo>
                <a:lnTo>
                  <a:pt x="1533" y="360"/>
                </a:lnTo>
                <a:lnTo>
                  <a:pt x="1533" y="302"/>
                </a:lnTo>
                <a:lnTo>
                  <a:pt x="1456" y="302"/>
                </a:lnTo>
                <a:lnTo>
                  <a:pt x="1456" y="228"/>
                </a:lnTo>
                <a:lnTo>
                  <a:pt x="1406" y="228"/>
                </a:lnTo>
                <a:lnTo>
                  <a:pt x="1406" y="263"/>
                </a:lnTo>
                <a:lnTo>
                  <a:pt x="1353" y="263"/>
                </a:lnTo>
                <a:lnTo>
                  <a:pt x="1353" y="244"/>
                </a:lnTo>
                <a:lnTo>
                  <a:pt x="1380" y="151"/>
                </a:lnTo>
                <a:lnTo>
                  <a:pt x="1406" y="132"/>
                </a:lnTo>
                <a:lnTo>
                  <a:pt x="1406" y="96"/>
                </a:lnTo>
                <a:lnTo>
                  <a:pt x="1406" y="38"/>
                </a:lnTo>
                <a:lnTo>
                  <a:pt x="1380" y="0"/>
                </a:lnTo>
                <a:lnTo>
                  <a:pt x="1303" y="19"/>
                </a:lnTo>
                <a:lnTo>
                  <a:pt x="1252" y="19"/>
                </a:lnTo>
                <a:lnTo>
                  <a:pt x="1200" y="57"/>
                </a:lnTo>
                <a:lnTo>
                  <a:pt x="1149" y="76"/>
                </a:lnTo>
                <a:lnTo>
                  <a:pt x="1149" y="57"/>
                </a:lnTo>
                <a:lnTo>
                  <a:pt x="1099" y="76"/>
                </a:lnTo>
                <a:lnTo>
                  <a:pt x="1022" y="76"/>
                </a:lnTo>
                <a:lnTo>
                  <a:pt x="971" y="96"/>
                </a:lnTo>
                <a:lnTo>
                  <a:pt x="919" y="151"/>
                </a:lnTo>
                <a:lnTo>
                  <a:pt x="868" y="132"/>
                </a:lnTo>
                <a:lnTo>
                  <a:pt x="842" y="170"/>
                </a:lnTo>
                <a:lnTo>
                  <a:pt x="741" y="170"/>
                </a:lnTo>
                <a:lnTo>
                  <a:pt x="715" y="228"/>
                </a:lnTo>
                <a:lnTo>
                  <a:pt x="638" y="244"/>
                </a:lnTo>
                <a:lnTo>
                  <a:pt x="588" y="208"/>
                </a:lnTo>
                <a:lnTo>
                  <a:pt x="561" y="151"/>
                </a:lnTo>
                <a:lnTo>
                  <a:pt x="511" y="170"/>
                </a:lnTo>
                <a:lnTo>
                  <a:pt x="511" y="208"/>
                </a:lnTo>
                <a:lnTo>
                  <a:pt x="460" y="208"/>
                </a:lnTo>
                <a:lnTo>
                  <a:pt x="333" y="263"/>
                </a:lnTo>
                <a:lnTo>
                  <a:pt x="307" y="302"/>
                </a:lnTo>
                <a:lnTo>
                  <a:pt x="153" y="263"/>
                </a:lnTo>
                <a:lnTo>
                  <a:pt x="103" y="263"/>
                </a:lnTo>
                <a:lnTo>
                  <a:pt x="76" y="283"/>
                </a:lnTo>
                <a:lnTo>
                  <a:pt x="0" y="302"/>
                </a:lnTo>
                <a:lnTo>
                  <a:pt x="0" y="340"/>
                </a:lnTo>
                <a:lnTo>
                  <a:pt x="103" y="340"/>
                </a:lnTo>
                <a:lnTo>
                  <a:pt x="127" y="376"/>
                </a:lnTo>
                <a:lnTo>
                  <a:pt x="280" y="396"/>
                </a:lnTo>
                <a:lnTo>
                  <a:pt x="307" y="415"/>
                </a:lnTo>
                <a:lnTo>
                  <a:pt x="333" y="492"/>
                </a:lnTo>
                <a:lnTo>
                  <a:pt x="204" y="492"/>
                </a:lnTo>
                <a:lnTo>
                  <a:pt x="180" y="528"/>
                </a:lnTo>
                <a:lnTo>
                  <a:pt x="204" y="566"/>
                </a:lnTo>
                <a:lnTo>
                  <a:pt x="280" y="585"/>
                </a:lnTo>
                <a:lnTo>
                  <a:pt x="434" y="623"/>
                </a:lnTo>
                <a:lnTo>
                  <a:pt x="434" y="660"/>
                </a:lnTo>
                <a:lnTo>
                  <a:pt x="384" y="679"/>
                </a:lnTo>
                <a:lnTo>
                  <a:pt x="434" y="717"/>
                </a:lnTo>
                <a:lnTo>
                  <a:pt x="434" y="772"/>
                </a:lnTo>
                <a:lnTo>
                  <a:pt x="664" y="849"/>
                </a:lnTo>
                <a:lnTo>
                  <a:pt x="715" y="849"/>
                </a:lnTo>
                <a:lnTo>
                  <a:pt x="791" y="849"/>
                </a:lnTo>
                <a:lnTo>
                  <a:pt x="818" y="868"/>
                </a:lnTo>
                <a:lnTo>
                  <a:pt x="818" y="811"/>
                </a:lnTo>
                <a:lnTo>
                  <a:pt x="919" y="830"/>
                </a:lnTo>
                <a:lnTo>
                  <a:pt x="945" y="888"/>
                </a:lnTo>
                <a:lnTo>
                  <a:pt x="995" y="904"/>
                </a:lnTo>
                <a:lnTo>
                  <a:pt x="1072" y="868"/>
                </a:lnTo>
                <a:close/>
              </a:path>
              <a:path w="3674" h="904">
                <a:moveTo>
                  <a:pt x="3345" y="588"/>
                </a:moveTo>
                <a:lnTo>
                  <a:pt x="3371" y="626"/>
                </a:lnTo>
                <a:lnTo>
                  <a:pt x="3446" y="645"/>
                </a:lnTo>
                <a:lnTo>
                  <a:pt x="3472" y="568"/>
                </a:lnTo>
                <a:lnTo>
                  <a:pt x="3597" y="475"/>
                </a:lnTo>
                <a:lnTo>
                  <a:pt x="3597" y="340"/>
                </a:lnTo>
                <a:lnTo>
                  <a:pt x="3648" y="266"/>
                </a:lnTo>
                <a:lnTo>
                  <a:pt x="3674" y="208"/>
                </a:lnTo>
                <a:lnTo>
                  <a:pt x="3624" y="170"/>
                </a:lnTo>
                <a:lnTo>
                  <a:pt x="3597" y="38"/>
                </a:lnTo>
                <a:lnTo>
                  <a:pt x="3472" y="96"/>
                </a:lnTo>
                <a:lnTo>
                  <a:pt x="3422" y="96"/>
                </a:lnTo>
                <a:lnTo>
                  <a:pt x="3446" y="132"/>
                </a:lnTo>
                <a:lnTo>
                  <a:pt x="3345" y="208"/>
                </a:lnTo>
                <a:lnTo>
                  <a:pt x="3345" y="302"/>
                </a:lnTo>
                <a:lnTo>
                  <a:pt x="3271" y="360"/>
                </a:lnTo>
                <a:lnTo>
                  <a:pt x="3295" y="436"/>
                </a:lnTo>
                <a:lnTo>
                  <a:pt x="3321" y="568"/>
                </a:lnTo>
                <a:lnTo>
                  <a:pt x="3345" y="58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6" name="path"/>
          <p:cNvSpPr/>
          <p:nvPr/>
        </p:nvSpPr>
        <p:spPr>
          <a:xfrm>
            <a:off x="8467344" y="1693164"/>
            <a:ext cx="1424940" cy="1043939"/>
          </a:xfrm>
          <a:custGeom>
            <a:avLst/>
            <a:gdLst/>
            <a:ahLst/>
            <a:cxnLst/>
            <a:rect l="0" t="0" r="0" b="0"/>
            <a:pathLst>
              <a:path w="2244" h="1643">
                <a:moveTo>
                  <a:pt x="24" y="74"/>
                </a:moveTo>
                <a:lnTo>
                  <a:pt x="50" y="151"/>
                </a:lnTo>
                <a:lnTo>
                  <a:pt x="0" y="225"/>
                </a:lnTo>
                <a:lnTo>
                  <a:pt x="100" y="244"/>
                </a:lnTo>
                <a:lnTo>
                  <a:pt x="151" y="206"/>
                </a:lnTo>
                <a:lnTo>
                  <a:pt x="227" y="244"/>
                </a:lnTo>
                <a:lnTo>
                  <a:pt x="280" y="357"/>
                </a:lnTo>
                <a:lnTo>
                  <a:pt x="331" y="415"/>
                </a:lnTo>
                <a:lnTo>
                  <a:pt x="458" y="376"/>
                </a:lnTo>
                <a:lnTo>
                  <a:pt x="508" y="376"/>
                </a:lnTo>
                <a:lnTo>
                  <a:pt x="611" y="302"/>
                </a:lnTo>
                <a:lnTo>
                  <a:pt x="739" y="395"/>
                </a:lnTo>
                <a:lnTo>
                  <a:pt x="662" y="585"/>
                </a:lnTo>
                <a:lnTo>
                  <a:pt x="688" y="736"/>
                </a:lnTo>
                <a:lnTo>
                  <a:pt x="611" y="792"/>
                </a:lnTo>
                <a:lnTo>
                  <a:pt x="611" y="923"/>
                </a:lnTo>
                <a:lnTo>
                  <a:pt x="559" y="868"/>
                </a:lnTo>
                <a:lnTo>
                  <a:pt x="331" y="1094"/>
                </a:lnTo>
                <a:lnTo>
                  <a:pt x="407" y="1190"/>
                </a:lnTo>
                <a:lnTo>
                  <a:pt x="484" y="1152"/>
                </a:lnTo>
                <a:lnTo>
                  <a:pt x="508" y="1190"/>
                </a:lnTo>
                <a:lnTo>
                  <a:pt x="431" y="1226"/>
                </a:lnTo>
                <a:lnTo>
                  <a:pt x="431" y="1283"/>
                </a:lnTo>
                <a:lnTo>
                  <a:pt x="559" y="1283"/>
                </a:lnTo>
                <a:lnTo>
                  <a:pt x="611" y="1264"/>
                </a:lnTo>
                <a:lnTo>
                  <a:pt x="611" y="1358"/>
                </a:lnTo>
                <a:lnTo>
                  <a:pt x="739" y="1415"/>
                </a:lnTo>
                <a:lnTo>
                  <a:pt x="916" y="1377"/>
                </a:lnTo>
                <a:lnTo>
                  <a:pt x="916" y="1435"/>
                </a:lnTo>
                <a:lnTo>
                  <a:pt x="1020" y="1396"/>
                </a:lnTo>
                <a:lnTo>
                  <a:pt x="1171" y="1509"/>
                </a:lnTo>
                <a:lnTo>
                  <a:pt x="1224" y="1509"/>
                </a:lnTo>
                <a:lnTo>
                  <a:pt x="1274" y="1586"/>
                </a:lnTo>
                <a:lnTo>
                  <a:pt x="1351" y="1567"/>
                </a:lnTo>
                <a:lnTo>
                  <a:pt x="1351" y="1492"/>
                </a:lnTo>
                <a:lnTo>
                  <a:pt x="1375" y="1473"/>
                </a:lnTo>
                <a:lnTo>
                  <a:pt x="1375" y="1567"/>
                </a:lnTo>
                <a:lnTo>
                  <a:pt x="1528" y="1643"/>
                </a:lnTo>
                <a:lnTo>
                  <a:pt x="1555" y="1586"/>
                </a:lnTo>
                <a:lnTo>
                  <a:pt x="1579" y="1605"/>
                </a:lnTo>
                <a:lnTo>
                  <a:pt x="1682" y="1528"/>
                </a:lnTo>
                <a:lnTo>
                  <a:pt x="1759" y="1605"/>
                </a:lnTo>
                <a:lnTo>
                  <a:pt x="1912" y="1605"/>
                </a:lnTo>
                <a:lnTo>
                  <a:pt x="1886" y="1492"/>
                </a:lnTo>
                <a:lnTo>
                  <a:pt x="1809" y="1358"/>
                </a:lnTo>
                <a:lnTo>
                  <a:pt x="1912" y="1245"/>
                </a:lnTo>
                <a:lnTo>
                  <a:pt x="2013" y="1226"/>
                </a:lnTo>
                <a:lnTo>
                  <a:pt x="2116" y="1264"/>
                </a:lnTo>
                <a:lnTo>
                  <a:pt x="2191" y="1000"/>
                </a:lnTo>
                <a:lnTo>
                  <a:pt x="2167" y="811"/>
                </a:lnTo>
                <a:lnTo>
                  <a:pt x="2217" y="772"/>
                </a:lnTo>
                <a:lnTo>
                  <a:pt x="2217" y="698"/>
                </a:lnTo>
                <a:lnTo>
                  <a:pt x="2167" y="679"/>
                </a:lnTo>
                <a:lnTo>
                  <a:pt x="2244" y="604"/>
                </a:lnTo>
                <a:lnTo>
                  <a:pt x="2167" y="604"/>
                </a:lnTo>
                <a:lnTo>
                  <a:pt x="1936" y="755"/>
                </a:lnTo>
                <a:lnTo>
                  <a:pt x="1936" y="792"/>
                </a:lnTo>
                <a:lnTo>
                  <a:pt x="1783" y="849"/>
                </a:lnTo>
                <a:lnTo>
                  <a:pt x="1655" y="849"/>
                </a:lnTo>
                <a:lnTo>
                  <a:pt x="1555" y="717"/>
                </a:lnTo>
                <a:lnTo>
                  <a:pt x="1555" y="660"/>
                </a:lnTo>
                <a:lnTo>
                  <a:pt x="1401" y="660"/>
                </a:lnTo>
                <a:lnTo>
                  <a:pt x="1324" y="604"/>
                </a:lnTo>
                <a:lnTo>
                  <a:pt x="1197" y="604"/>
                </a:lnTo>
                <a:lnTo>
                  <a:pt x="1197" y="566"/>
                </a:lnTo>
                <a:lnTo>
                  <a:pt x="1147" y="566"/>
                </a:lnTo>
                <a:lnTo>
                  <a:pt x="1147" y="604"/>
                </a:lnTo>
                <a:lnTo>
                  <a:pt x="1070" y="585"/>
                </a:lnTo>
                <a:lnTo>
                  <a:pt x="943" y="415"/>
                </a:lnTo>
                <a:lnTo>
                  <a:pt x="840" y="302"/>
                </a:lnTo>
                <a:lnTo>
                  <a:pt x="789" y="244"/>
                </a:lnTo>
                <a:lnTo>
                  <a:pt x="789" y="206"/>
                </a:lnTo>
                <a:lnTo>
                  <a:pt x="635" y="55"/>
                </a:lnTo>
                <a:lnTo>
                  <a:pt x="458" y="55"/>
                </a:lnTo>
                <a:lnTo>
                  <a:pt x="331" y="0"/>
                </a:lnTo>
                <a:lnTo>
                  <a:pt x="50" y="35"/>
                </a:lnTo>
                <a:lnTo>
                  <a:pt x="24" y="7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8" name="path"/>
          <p:cNvSpPr/>
          <p:nvPr/>
        </p:nvSpPr>
        <p:spPr>
          <a:xfrm>
            <a:off x="8609075" y="5013441"/>
            <a:ext cx="1832610" cy="1510284"/>
          </a:xfrm>
          <a:custGeom>
            <a:avLst/>
            <a:gdLst/>
            <a:ahLst/>
            <a:cxnLst/>
            <a:rect l="0" t="0" r="0" b="0"/>
            <a:pathLst>
              <a:path w="9911" h="5820">
                <a:moveTo>
                  <a:pt x="9911" y="1531"/>
                </a:moveTo>
                <a:lnTo>
                  <a:pt x="9758" y="1531"/>
                </a:lnTo>
                <a:lnTo>
                  <a:pt x="9681" y="1473"/>
                </a:lnTo>
                <a:lnTo>
                  <a:pt x="9580" y="1547"/>
                </a:lnTo>
                <a:lnTo>
                  <a:pt x="9554" y="1512"/>
                </a:lnTo>
                <a:lnTo>
                  <a:pt x="9530" y="1567"/>
                </a:lnTo>
                <a:lnTo>
                  <a:pt x="9376" y="1492"/>
                </a:lnTo>
                <a:lnTo>
                  <a:pt x="9376" y="1396"/>
                </a:lnTo>
                <a:lnTo>
                  <a:pt x="9326" y="1416"/>
                </a:lnTo>
                <a:lnTo>
                  <a:pt x="9350" y="1492"/>
                </a:lnTo>
                <a:lnTo>
                  <a:pt x="9273" y="1492"/>
                </a:lnTo>
                <a:lnTo>
                  <a:pt x="9223" y="1435"/>
                </a:lnTo>
                <a:lnTo>
                  <a:pt x="9172" y="1435"/>
                </a:lnTo>
                <a:lnTo>
                  <a:pt x="9019" y="1322"/>
                </a:lnTo>
                <a:lnTo>
                  <a:pt x="8918" y="1360"/>
                </a:lnTo>
                <a:lnTo>
                  <a:pt x="8918" y="1322"/>
                </a:lnTo>
                <a:lnTo>
                  <a:pt x="8738" y="1341"/>
                </a:lnTo>
                <a:lnTo>
                  <a:pt x="8611" y="1284"/>
                </a:lnTo>
                <a:lnTo>
                  <a:pt x="8611" y="1190"/>
                </a:lnTo>
                <a:lnTo>
                  <a:pt x="8560" y="1207"/>
                </a:lnTo>
                <a:lnTo>
                  <a:pt x="8433" y="1207"/>
                </a:lnTo>
                <a:lnTo>
                  <a:pt x="8457" y="1322"/>
                </a:lnTo>
                <a:lnTo>
                  <a:pt x="8380" y="1322"/>
                </a:lnTo>
                <a:lnTo>
                  <a:pt x="8253" y="1264"/>
                </a:lnTo>
                <a:lnTo>
                  <a:pt x="8229" y="1322"/>
                </a:lnTo>
                <a:lnTo>
                  <a:pt x="8330" y="1396"/>
                </a:lnTo>
                <a:lnTo>
                  <a:pt x="8306" y="1473"/>
                </a:lnTo>
                <a:lnTo>
                  <a:pt x="8380" y="1567"/>
                </a:lnTo>
                <a:lnTo>
                  <a:pt x="8510" y="1512"/>
                </a:lnTo>
                <a:lnTo>
                  <a:pt x="8584" y="1624"/>
                </a:lnTo>
                <a:lnTo>
                  <a:pt x="8584" y="1718"/>
                </a:lnTo>
                <a:lnTo>
                  <a:pt x="8714" y="1718"/>
                </a:lnTo>
                <a:lnTo>
                  <a:pt x="8764" y="1814"/>
                </a:lnTo>
                <a:lnTo>
                  <a:pt x="8788" y="1737"/>
                </a:lnTo>
                <a:lnTo>
                  <a:pt x="8891" y="1852"/>
                </a:lnTo>
                <a:lnTo>
                  <a:pt x="8968" y="1946"/>
                </a:lnTo>
                <a:lnTo>
                  <a:pt x="8968" y="2004"/>
                </a:lnTo>
                <a:lnTo>
                  <a:pt x="9069" y="2136"/>
                </a:lnTo>
                <a:lnTo>
                  <a:pt x="9146" y="2078"/>
                </a:lnTo>
                <a:lnTo>
                  <a:pt x="9196" y="1965"/>
                </a:lnTo>
                <a:lnTo>
                  <a:pt x="9249" y="1946"/>
                </a:lnTo>
                <a:lnTo>
                  <a:pt x="9299" y="1965"/>
                </a:lnTo>
                <a:lnTo>
                  <a:pt x="9273" y="2004"/>
                </a:lnTo>
                <a:lnTo>
                  <a:pt x="9427" y="2004"/>
                </a:lnTo>
                <a:lnTo>
                  <a:pt x="9477" y="1965"/>
                </a:lnTo>
                <a:lnTo>
                  <a:pt x="9477" y="1927"/>
                </a:lnTo>
                <a:lnTo>
                  <a:pt x="9453" y="1888"/>
                </a:lnTo>
                <a:lnTo>
                  <a:pt x="9604" y="1833"/>
                </a:lnTo>
                <a:lnTo>
                  <a:pt x="9631" y="1814"/>
                </a:lnTo>
                <a:lnTo>
                  <a:pt x="9631" y="1776"/>
                </a:lnTo>
                <a:lnTo>
                  <a:pt x="9681" y="1756"/>
                </a:lnTo>
                <a:lnTo>
                  <a:pt x="9681" y="1644"/>
                </a:lnTo>
                <a:lnTo>
                  <a:pt x="9734" y="1644"/>
                </a:lnTo>
                <a:lnTo>
                  <a:pt x="9758" y="1701"/>
                </a:lnTo>
                <a:lnTo>
                  <a:pt x="9835" y="1737"/>
                </a:lnTo>
                <a:lnTo>
                  <a:pt x="9861" y="1718"/>
                </a:lnTo>
                <a:lnTo>
                  <a:pt x="9835" y="1682"/>
                </a:lnTo>
                <a:lnTo>
                  <a:pt x="9835" y="1644"/>
                </a:lnTo>
                <a:lnTo>
                  <a:pt x="9911" y="1624"/>
                </a:lnTo>
                <a:lnTo>
                  <a:pt x="9911" y="1531"/>
                </a:lnTo>
                <a:close/>
              </a:path>
              <a:path w="9911" h="5820">
                <a:moveTo>
                  <a:pt x="7564" y="4272"/>
                </a:moveTo>
                <a:lnTo>
                  <a:pt x="7437" y="4310"/>
                </a:lnTo>
                <a:lnTo>
                  <a:pt x="7259" y="4384"/>
                </a:lnTo>
                <a:lnTo>
                  <a:pt x="7183" y="4404"/>
                </a:lnTo>
                <a:lnTo>
                  <a:pt x="7132" y="4442"/>
                </a:lnTo>
                <a:lnTo>
                  <a:pt x="7055" y="4442"/>
                </a:lnTo>
                <a:lnTo>
                  <a:pt x="7079" y="4329"/>
                </a:lnTo>
                <a:lnTo>
                  <a:pt x="7029" y="4329"/>
                </a:lnTo>
                <a:lnTo>
                  <a:pt x="6928" y="4365"/>
                </a:lnTo>
                <a:lnTo>
                  <a:pt x="6902" y="4346"/>
                </a:lnTo>
                <a:lnTo>
                  <a:pt x="6775" y="4346"/>
                </a:lnTo>
                <a:lnTo>
                  <a:pt x="6724" y="4291"/>
                </a:lnTo>
                <a:lnTo>
                  <a:pt x="6597" y="4291"/>
                </a:lnTo>
                <a:lnTo>
                  <a:pt x="6470" y="4252"/>
                </a:lnTo>
                <a:lnTo>
                  <a:pt x="6417" y="4272"/>
                </a:lnTo>
                <a:lnTo>
                  <a:pt x="6443" y="4346"/>
                </a:lnTo>
                <a:lnTo>
                  <a:pt x="6367" y="4329"/>
                </a:lnTo>
                <a:lnTo>
                  <a:pt x="6266" y="4329"/>
                </a:lnTo>
                <a:lnTo>
                  <a:pt x="6163" y="4442"/>
                </a:lnTo>
                <a:lnTo>
                  <a:pt x="6035" y="4329"/>
                </a:lnTo>
                <a:lnTo>
                  <a:pt x="6009" y="4329"/>
                </a:lnTo>
                <a:lnTo>
                  <a:pt x="6035" y="4291"/>
                </a:lnTo>
                <a:lnTo>
                  <a:pt x="6062" y="4272"/>
                </a:lnTo>
                <a:lnTo>
                  <a:pt x="6009" y="4233"/>
                </a:lnTo>
                <a:lnTo>
                  <a:pt x="6009" y="4216"/>
                </a:lnTo>
                <a:lnTo>
                  <a:pt x="6062" y="4178"/>
                </a:lnTo>
                <a:lnTo>
                  <a:pt x="6239" y="4178"/>
                </a:lnTo>
                <a:lnTo>
                  <a:pt x="6316" y="4140"/>
                </a:lnTo>
                <a:lnTo>
                  <a:pt x="6367" y="4120"/>
                </a:lnTo>
                <a:lnTo>
                  <a:pt x="6367" y="4065"/>
                </a:lnTo>
                <a:lnTo>
                  <a:pt x="6266" y="3969"/>
                </a:lnTo>
                <a:lnTo>
                  <a:pt x="6239" y="3876"/>
                </a:lnTo>
                <a:lnTo>
                  <a:pt x="6290" y="3820"/>
                </a:lnTo>
                <a:lnTo>
                  <a:pt x="6290" y="3782"/>
                </a:lnTo>
                <a:lnTo>
                  <a:pt x="6239" y="3707"/>
                </a:lnTo>
                <a:lnTo>
                  <a:pt x="6417" y="3707"/>
                </a:lnTo>
                <a:lnTo>
                  <a:pt x="6470" y="3724"/>
                </a:lnTo>
                <a:lnTo>
                  <a:pt x="6544" y="3688"/>
                </a:lnTo>
                <a:lnTo>
                  <a:pt x="6671" y="3856"/>
                </a:lnTo>
                <a:lnTo>
                  <a:pt x="6902" y="3856"/>
                </a:lnTo>
                <a:lnTo>
                  <a:pt x="6952" y="3876"/>
                </a:lnTo>
                <a:lnTo>
                  <a:pt x="7005" y="3856"/>
                </a:lnTo>
                <a:lnTo>
                  <a:pt x="7079" y="3895"/>
                </a:lnTo>
                <a:lnTo>
                  <a:pt x="7079" y="3952"/>
                </a:lnTo>
                <a:lnTo>
                  <a:pt x="7132" y="3988"/>
                </a:lnTo>
                <a:lnTo>
                  <a:pt x="7156" y="3952"/>
                </a:lnTo>
                <a:lnTo>
                  <a:pt x="7207" y="3988"/>
                </a:lnTo>
                <a:lnTo>
                  <a:pt x="7310" y="3988"/>
                </a:lnTo>
                <a:lnTo>
                  <a:pt x="7336" y="3969"/>
                </a:lnTo>
                <a:lnTo>
                  <a:pt x="7487" y="4046"/>
                </a:lnTo>
                <a:lnTo>
                  <a:pt x="7514" y="4140"/>
                </a:lnTo>
                <a:lnTo>
                  <a:pt x="7514" y="4197"/>
                </a:lnTo>
                <a:lnTo>
                  <a:pt x="7564" y="4272"/>
                </a:lnTo>
                <a:close/>
              </a:path>
              <a:path w="9911" h="5820">
                <a:moveTo>
                  <a:pt x="7029" y="3156"/>
                </a:moveTo>
                <a:lnTo>
                  <a:pt x="7183" y="3136"/>
                </a:lnTo>
                <a:lnTo>
                  <a:pt x="7233" y="3175"/>
                </a:lnTo>
                <a:lnTo>
                  <a:pt x="7360" y="3194"/>
                </a:lnTo>
                <a:lnTo>
                  <a:pt x="7413" y="3175"/>
                </a:lnTo>
                <a:lnTo>
                  <a:pt x="7463" y="3175"/>
                </a:lnTo>
                <a:lnTo>
                  <a:pt x="7286" y="3287"/>
                </a:lnTo>
                <a:lnTo>
                  <a:pt x="7259" y="3345"/>
                </a:lnTo>
                <a:lnTo>
                  <a:pt x="7286" y="3364"/>
                </a:lnTo>
                <a:lnTo>
                  <a:pt x="7310" y="3364"/>
                </a:lnTo>
                <a:lnTo>
                  <a:pt x="7413" y="3439"/>
                </a:lnTo>
                <a:lnTo>
                  <a:pt x="7514" y="3439"/>
                </a:lnTo>
                <a:lnTo>
                  <a:pt x="7514" y="3477"/>
                </a:lnTo>
                <a:lnTo>
                  <a:pt x="7591" y="3496"/>
                </a:lnTo>
                <a:lnTo>
                  <a:pt x="7591" y="3532"/>
                </a:lnTo>
                <a:lnTo>
                  <a:pt x="7514" y="3590"/>
                </a:lnTo>
                <a:lnTo>
                  <a:pt x="7514" y="3552"/>
                </a:lnTo>
                <a:lnTo>
                  <a:pt x="7437" y="3513"/>
                </a:lnTo>
                <a:lnTo>
                  <a:pt x="7387" y="3513"/>
                </a:lnTo>
                <a:lnTo>
                  <a:pt x="7387" y="3628"/>
                </a:lnTo>
                <a:lnTo>
                  <a:pt x="7360" y="3703"/>
                </a:lnTo>
                <a:lnTo>
                  <a:pt x="7286" y="3703"/>
                </a:lnTo>
                <a:lnTo>
                  <a:pt x="7259" y="3722"/>
                </a:lnTo>
                <a:lnTo>
                  <a:pt x="7310" y="3741"/>
                </a:lnTo>
                <a:lnTo>
                  <a:pt x="7336" y="3777"/>
                </a:lnTo>
                <a:lnTo>
                  <a:pt x="7413" y="3816"/>
                </a:lnTo>
                <a:lnTo>
                  <a:pt x="7490" y="3796"/>
                </a:lnTo>
                <a:lnTo>
                  <a:pt x="7514" y="3928"/>
                </a:lnTo>
                <a:lnTo>
                  <a:pt x="7360" y="3986"/>
                </a:lnTo>
                <a:lnTo>
                  <a:pt x="7336" y="3967"/>
                </a:lnTo>
                <a:lnTo>
                  <a:pt x="7310" y="3986"/>
                </a:lnTo>
                <a:lnTo>
                  <a:pt x="7209" y="3986"/>
                </a:lnTo>
                <a:lnTo>
                  <a:pt x="7159" y="3947"/>
                </a:lnTo>
                <a:lnTo>
                  <a:pt x="7132" y="3986"/>
                </a:lnTo>
                <a:lnTo>
                  <a:pt x="7082" y="3947"/>
                </a:lnTo>
                <a:lnTo>
                  <a:pt x="7082" y="3892"/>
                </a:lnTo>
                <a:lnTo>
                  <a:pt x="7005" y="3854"/>
                </a:lnTo>
                <a:lnTo>
                  <a:pt x="6955" y="3873"/>
                </a:lnTo>
                <a:lnTo>
                  <a:pt x="6902" y="3854"/>
                </a:lnTo>
                <a:lnTo>
                  <a:pt x="6674" y="3835"/>
                </a:lnTo>
                <a:lnTo>
                  <a:pt x="6547" y="3684"/>
                </a:lnTo>
                <a:lnTo>
                  <a:pt x="6443" y="3571"/>
                </a:lnTo>
                <a:lnTo>
                  <a:pt x="6393" y="3439"/>
                </a:lnTo>
                <a:lnTo>
                  <a:pt x="6494" y="3439"/>
                </a:lnTo>
                <a:lnTo>
                  <a:pt x="6751" y="3326"/>
                </a:lnTo>
                <a:lnTo>
                  <a:pt x="6825" y="3326"/>
                </a:lnTo>
                <a:lnTo>
                  <a:pt x="6928" y="3326"/>
                </a:lnTo>
                <a:lnTo>
                  <a:pt x="7005" y="3252"/>
                </a:lnTo>
                <a:lnTo>
                  <a:pt x="7029" y="3156"/>
                </a:lnTo>
                <a:close/>
              </a:path>
              <a:path w="9911" h="5820">
                <a:moveTo>
                  <a:pt x="4195" y="1852"/>
                </a:moveTo>
                <a:lnTo>
                  <a:pt x="4245" y="2004"/>
                </a:lnTo>
                <a:lnTo>
                  <a:pt x="4245" y="2116"/>
                </a:lnTo>
                <a:lnTo>
                  <a:pt x="4322" y="2191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2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3" y="2664"/>
                </a:lnTo>
                <a:lnTo>
                  <a:pt x="4910" y="2644"/>
                </a:lnTo>
                <a:lnTo>
                  <a:pt x="4883" y="2570"/>
                </a:lnTo>
                <a:lnTo>
                  <a:pt x="5011" y="2589"/>
                </a:lnTo>
                <a:lnTo>
                  <a:pt x="5037" y="2589"/>
                </a:lnTo>
                <a:lnTo>
                  <a:pt x="5267" y="2570"/>
                </a:lnTo>
                <a:lnTo>
                  <a:pt x="5318" y="2608"/>
                </a:lnTo>
                <a:lnTo>
                  <a:pt x="5191" y="2702"/>
                </a:lnTo>
                <a:lnTo>
                  <a:pt x="5140" y="2815"/>
                </a:lnTo>
                <a:lnTo>
                  <a:pt x="5241" y="2930"/>
                </a:lnTo>
                <a:lnTo>
                  <a:pt x="5395" y="2911"/>
                </a:lnTo>
                <a:lnTo>
                  <a:pt x="5471" y="2853"/>
                </a:lnTo>
                <a:lnTo>
                  <a:pt x="5548" y="2834"/>
                </a:lnTo>
                <a:lnTo>
                  <a:pt x="5572" y="2683"/>
                </a:lnTo>
                <a:lnTo>
                  <a:pt x="5752" y="2570"/>
                </a:lnTo>
                <a:lnTo>
                  <a:pt x="5776" y="2627"/>
                </a:lnTo>
                <a:lnTo>
                  <a:pt x="5726" y="2779"/>
                </a:lnTo>
                <a:lnTo>
                  <a:pt x="5853" y="2815"/>
                </a:lnTo>
                <a:lnTo>
                  <a:pt x="5980" y="2892"/>
                </a:lnTo>
                <a:lnTo>
                  <a:pt x="6033" y="2892"/>
                </a:lnTo>
                <a:lnTo>
                  <a:pt x="6083" y="2892"/>
                </a:lnTo>
                <a:lnTo>
                  <a:pt x="6107" y="2834"/>
                </a:lnTo>
                <a:lnTo>
                  <a:pt x="6160" y="2834"/>
                </a:lnTo>
                <a:lnTo>
                  <a:pt x="6134" y="2760"/>
                </a:lnTo>
                <a:lnTo>
                  <a:pt x="6314" y="2627"/>
                </a:lnTo>
                <a:lnTo>
                  <a:pt x="6314" y="2589"/>
                </a:lnTo>
                <a:lnTo>
                  <a:pt x="6415" y="2589"/>
                </a:lnTo>
                <a:lnTo>
                  <a:pt x="6441" y="2589"/>
                </a:lnTo>
                <a:lnTo>
                  <a:pt x="6465" y="2551"/>
                </a:lnTo>
                <a:lnTo>
                  <a:pt x="6491" y="2551"/>
                </a:lnTo>
                <a:lnTo>
                  <a:pt x="6542" y="2589"/>
                </a:lnTo>
                <a:lnTo>
                  <a:pt x="6542" y="2532"/>
                </a:lnTo>
                <a:lnTo>
                  <a:pt x="6619" y="2551"/>
                </a:lnTo>
                <a:lnTo>
                  <a:pt x="6746" y="2419"/>
                </a:lnTo>
                <a:lnTo>
                  <a:pt x="6849" y="2400"/>
                </a:lnTo>
                <a:lnTo>
                  <a:pt x="6899" y="2361"/>
                </a:lnTo>
                <a:lnTo>
                  <a:pt x="6950" y="2380"/>
                </a:lnTo>
                <a:lnTo>
                  <a:pt x="7053" y="2361"/>
                </a:lnTo>
                <a:lnTo>
                  <a:pt x="6976" y="2191"/>
                </a:lnTo>
                <a:lnTo>
                  <a:pt x="7053" y="2172"/>
                </a:lnTo>
                <a:lnTo>
                  <a:pt x="7053" y="2097"/>
                </a:lnTo>
                <a:lnTo>
                  <a:pt x="7154" y="2059"/>
                </a:lnTo>
                <a:lnTo>
                  <a:pt x="7207" y="2155"/>
                </a:lnTo>
                <a:lnTo>
                  <a:pt x="7334" y="2097"/>
                </a:lnTo>
                <a:lnTo>
                  <a:pt x="7384" y="2116"/>
                </a:lnTo>
                <a:lnTo>
                  <a:pt x="7411" y="2059"/>
                </a:lnTo>
                <a:lnTo>
                  <a:pt x="7511" y="2078"/>
                </a:lnTo>
                <a:lnTo>
                  <a:pt x="7511" y="1984"/>
                </a:lnTo>
                <a:lnTo>
                  <a:pt x="7665" y="1946"/>
                </a:lnTo>
                <a:lnTo>
                  <a:pt x="7742" y="2040"/>
                </a:lnTo>
                <a:lnTo>
                  <a:pt x="7742" y="2136"/>
                </a:lnTo>
                <a:lnTo>
                  <a:pt x="7792" y="2172"/>
                </a:lnTo>
                <a:lnTo>
                  <a:pt x="7895" y="2155"/>
                </a:lnTo>
                <a:lnTo>
                  <a:pt x="7946" y="2155"/>
                </a:lnTo>
                <a:lnTo>
                  <a:pt x="7946" y="2097"/>
                </a:lnTo>
                <a:lnTo>
                  <a:pt x="7946" y="2040"/>
                </a:lnTo>
                <a:lnTo>
                  <a:pt x="7895" y="1965"/>
                </a:lnTo>
                <a:lnTo>
                  <a:pt x="7946" y="1984"/>
                </a:lnTo>
                <a:lnTo>
                  <a:pt x="8023" y="2059"/>
                </a:lnTo>
                <a:lnTo>
                  <a:pt x="8431" y="1833"/>
                </a:lnTo>
                <a:lnTo>
                  <a:pt x="8507" y="1852"/>
                </a:lnTo>
                <a:lnTo>
                  <a:pt x="8635" y="1776"/>
                </a:lnTo>
                <a:lnTo>
                  <a:pt x="8635" y="1718"/>
                </a:lnTo>
                <a:lnTo>
                  <a:pt x="8584" y="1718"/>
                </a:lnTo>
                <a:lnTo>
                  <a:pt x="8584" y="1624"/>
                </a:lnTo>
                <a:lnTo>
                  <a:pt x="8507" y="1512"/>
                </a:lnTo>
                <a:lnTo>
                  <a:pt x="8380" y="1586"/>
                </a:lnTo>
                <a:lnTo>
                  <a:pt x="8303" y="1454"/>
                </a:lnTo>
                <a:lnTo>
                  <a:pt x="8327" y="1399"/>
                </a:lnTo>
                <a:lnTo>
                  <a:pt x="8227" y="1322"/>
                </a:lnTo>
                <a:lnTo>
                  <a:pt x="8251" y="1264"/>
                </a:lnTo>
                <a:lnTo>
                  <a:pt x="8380" y="1322"/>
                </a:lnTo>
                <a:lnTo>
                  <a:pt x="8455" y="1322"/>
                </a:lnTo>
                <a:lnTo>
                  <a:pt x="8431" y="1209"/>
                </a:lnTo>
                <a:lnTo>
                  <a:pt x="8431" y="1152"/>
                </a:lnTo>
                <a:lnTo>
                  <a:pt x="8507" y="1113"/>
                </a:lnTo>
                <a:lnTo>
                  <a:pt x="8507" y="1077"/>
                </a:lnTo>
                <a:lnTo>
                  <a:pt x="8404" y="1113"/>
                </a:lnTo>
                <a:lnTo>
                  <a:pt x="8327" y="1020"/>
                </a:lnTo>
                <a:lnTo>
                  <a:pt x="8558" y="792"/>
                </a:lnTo>
                <a:lnTo>
                  <a:pt x="8608" y="849"/>
                </a:lnTo>
                <a:lnTo>
                  <a:pt x="8635" y="698"/>
                </a:lnTo>
                <a:lnTo>
                  <a:pt x="8685" y="640"/>
                </a:lnTo>
                <a:lnTo>
                  <a:pt x="8661" y="508"/>
                </a:lnTo>
                <a:lnTo>
                  <a:pt x="8735" y="302"/>
                </a:lnTo>
                <a:lnTo>
                  <a:pt x="8608" y="206"/>
                </a:lnTo>
                <a:lnTo>
                  <a:pt x="8531" y="283"/>
                </a:lnTo>
                <a:lnTo>
                  <a:pt x="8481" y="302"/>
                </a:lnTo>
                <a:lnTo>
                  <a:pt x="8327" y="338"/>
                </a:lnTo>
                <a:lnTo>
                  <a:pt x="8277" y="283"/>
                </a:lnTo>
                <a:lnTo>
                  <a:pt x="8227" y="167"/>
                </a:lnTo>
                <a:lnTo>
                  <a:pt x="8150" y="132"/>
                </a:lnTo>
                <a:lnTo>
                  <a:pt x="8099" y="167"/>
                </a:lnTo>
                <a:lnTo>
                  <a:pt x="7996" y="151"/>
                </a:lnTo>
                <a:lnTo>
                  <a:pt x="8047" y="74"/>
                </a:lnTo>
                <a:lnTo>
                  <a:pt x="8023" y="0"/>
                </a:lnTo>
                <a:lnTo>
                  <a:pt x="7919" y="0"/>
                </a:lnTo>
                <a:lnTo>
                  <a:pt x="7792" y="93"/>
                </a:lnTo>
                <a:lnTo>
                  <a:pt x="7792" y="132"/>
                </a:lnTo>
                <a:lnTo>
                  <a:pt x="7895" y="151"/>
                </a:lnTo>
                <a:lnTo>
                  <a:pt x="7919" y="206"/>
                </a:lnTo>
                <a:lnTo>
                  <a:pt x="7819" y="321"/>
                </a:lnTo>
                <a:lnTo>
                  <a:pt x="7792" y="396"/>
                </a:lnTo>
                <a:lnTo>
                  <a:pt x="7742" y="472"/>
                </a:lnTo>
                <a:lnTo>
                  <a:pt x="7742" y="547"/>
                </a:lnTo>
                <a:lnTo>
                  <a:pt x="7766" y="566"/>
                </a:lnTo>
                <a:lnTo>
                  <a:pt x="7562" y="679"/>
                </a:lnTo>
                <a:lnTo>
                  <a:pt x="7435" y="660"/>
                </a:lnTo>
                <a:lnTo>
                  <a:pt x="7358" y="660"/>
                </a:lnTo>
                <a:lnTo>
                  <a:pt x="7207" y="981"/>
                </a:lnTo>
                <a:lnTo>
                  <a:pt x="7257" y="1020"/>
                </a:lnTo>
                <a:lnTo>
                  <a:pt x="7358" y="1020"/>
                </a:lnTo>
                <a:lnTo>
                  <a:pt x="7487" y="1020"/>
                </a:lnTo>
                <a:lnTo>
                  <a:pt x="7511" y="1039"/>
                </a:lnTo>
                <a:lnTo>
                  <a:pt x="7562" y="981"/>
                </a:lnTo>
                <a:lnTo>
                  <a:pt x="7639" y="962"/>
                </a:lnTo>
                <a:lnTo>
                  <a:pt x="7715" y="981"/>
                </a:lnTo>
                <a:lnTo>
                  <a:pt x="7819" y="1058"/>
                </a:lnTo>
                <a:lnTo>
                  <a:pt x="7895" y="1132"/>
                </a:lnTo>
                <a:lnTo>
                  <a:pt x="7895" y="1209"/>
                </a:lnTo>
                <a:lnTo>
                  <a:pt x="7819" y="1190"/>
                </a:lnTo>
                <a:lnTo>
                  <a:pt x="7665" y="1228"/>
                </a:lnTo>
                <a:lnTo>
                  <a:pt x="7538" y="1228"/>
                </a:lnTo>
                <a:lnTo>
                  <a:pt x="7511" y="1264"/>
                </a:lnTo>
                <a:lnTo>
                  <a:pt x="7435" y="1264"/>
                </a:lnTo>
                <a:lnTo>
                  <a:pt x="7358" y="1322"/>
                </a:lnTo>
                <a:lnTo>
                  <a:pt x="7358" y="1399"/>
                </a:lnTo>
                <a:lnTo>
                  <a:pt x="7281" y="1435"/>
                </a:lnTo>
                <a:lnTo>
                  <a:pt x="7103" y="1454"/>
                </a:lnTo>
                <a:lnTo>
                  <a:pt x="6950" y="1567"/>
                </a:lnTo>
                <a:lnTo>
                  <a:pt x="6746" y="1567"/>
                </a:lnTo>
                <a:lnTo>
                  <a:pt x="6695" y="1531"/>
                </a:lnTo>
                <a:lnTo>
                  <a:pt x="6619" y="1531"/>
                </a:lnTo>
                <a:lnTo>
                  <a:pt x="6592" y="1605"/>
                </a:lnTo>
                <a:lnTo>
                  <a:pt x="6518" y="1663"/>
                </a:lnTo>
                <a:lnTo>
                  <a:pt x="6645" y="1776"/>
                </a:lnTo>
                <a:lnTo>
                  <a:pt x="6491" y="1852"/>
                </a:lnTo>
                <a:lnTo>
                  <a:pt x="6415" y="1946"/>
                </a:lnTo>
                <a:lnTo>
                  <a:pt x="6237" y="2004"/>
                </a:lnTo>
                <a:lnTo>
                  <a:pt x="5980" y="2020"/>
                </a:lnTo>
                <a:lnTo>
                  <a:pt x="5776" y="2040"/>
                </a:lnTo>
                <a:lnTo>
                  <a:pt x="5649" y="2078"/>
                </a:lnTo>
                <a:lnTo>
                  <a:pt x="5495" y="2155"/>
                </a:lnTo>
                <a:lnTo>
                  <a:pt x="5419" y="2155"/>
                </a:lnTo>
                <a:lnTo>
                  <a:pt x="5318" y="2097"/>
                </a:lnTo>
                <a:lnTo>
                  <a:pt x="5191" y="2097"/>
                </a:lnTo>
                <a:lnTo>
                  <a:pt x="5087" y="2040"/>
                </a:lnTo>
                <a:lnTo>
                  <a:pt x="4987" y="2040"/>
                </a:lnTo>
                <a:lnTo>
                  <a:pt x="4910" y="1946"/>
                </a:lnTo>
                <a:lnTo>
                  <a:pt x="4706" y="1927"/>
                </a:lnTo>
                <a:lnTo>
                  <a:pt x="4502" y="1927"/>
                </a:lnTo>
                <a:lnTo>
                  <a:pt x="4399" y="1869"/>
                </a:lnTo>
                <a:lnTo>
                  <a:pt x="4195" y="1852"/>
                </a:lnTo>
                <a:close/>
              </a:path>
              <a:path w="9911" h="5820">
                <a:moveTo>
                  <a:pt x="5371" y="2911"/>
                </a:moveTo>
                <a:lnTo>
                  <a:pt x="5344" y="2966"/>
                </a:lnTo>
                <a:lnTo>
                  <a:pt x="5498" y="3024"/>
                </a:lnTo>
                <a:lnTo>
                  <a:pt x="5471" y="3098"/>
                </a:lnTo>
                <a:lnTo>
                  <a:pt x="5498" y="3117"/>
                </a:lnTo>
                <a:lnTo>
                  <a:pt x="5471" y="3175"/>
                </a:lnTo>
                <a:lnTo>
                  <a:pt x="5498" y="3230"/>
                </a:lnTo>
                <a:lnTo>
                  <a:pt x="5675" y="3307"/>
                </a:lnTo>
                <a:lnTo>
                  <a:pt x="5702" y="3307"/>
                </a:lnTo>
                <a:lnTo>
                  <a:pt x="5702" y="3249"/>
                </a:lnTo>
                <a:lnTo>
                  <a:pt x="5752" y="3213"/>
                </a:lnTo>
                <a:lnTo>
                  <a:pt x="5728" y="3136"/>
                </a:lnTo>
                <a:lnTo>
                  <a:pt x="5675" y="3117"/>
                </a:lnTo>
                <a:lnTo>
                  <a:pt x="5675" y="3062"/>
                </a:lnTo>
                <a:lnTo>
                  <a:pt x="5728" y="3062"/>
                </a:lnTo>
                <a:lnTo>
                  <a:pt x="5728" y="2985"/>
                </a:lnTo>
                <a:lnTo>
                  <a:pt x="5829" y="3004"/>
                </a:lnTo>
                <a:lnTo>
                  <a:pt x="5882" y="3043"/>
                </a:lnTo>
                <a:lnTo>
                  <a:pt x="6009" y="3098"/>
                </a:lnTo>
                <a:lnTo>
                  <a:pt x="6059" y="3136"/>
                </a:lnTo>
                <a:lnTo>
                  <a:pt x="6033" y="3326"/>
                </a:lnTo>
                <a:lnTo>
                  <a:pt x="5882" y="3326"/>
                </a:lnTo>
                <a:lnTo>
                  <a:pt x="5882" y="3400"/>
                </a:lnTo>
                <a:lnTo>
                  <a:pt x="5805" y="3400"/>
                </a:lnTo>
                <a:lnTo>
                  <a:pt x="5805" y="3364"/>
                </a:lnTo>
                <a:lnTo>
                  <a:pt x="5675" y="3364"/>
                </a:lnTo>
                <a:lnTo>
                  <a:pt x="5675" y="3628"/>
                </a:lnTo>
                <a:lnTo>
                  <a:pt x="5575" y="3609"/>
                </a:lnTo>
                <a:lnTo>
                  <a:pt x="5524" y="3647"/>
                </a:lnTo>
                <a:lnTo>
                  <a:pt x="5548" y="3664"/>
                </a:lnTo>
                <a:lnTo>
                  <a:pt x="5575" y="3722"/>
                </a:lnTo>
                <a:lnTo>
                  <a:pt x="5524" y="3741"/>
                </a:lnTo>
                <a:lnTo>
                  <a:pt x="5447" y="3816"/>
                </a:lnTo>
                <a:lnTo>
                  <a:pt x="5344" y="3816"/>
                </a:lnTo>
                <a:lnTo>
                  <a:pt x="5267" y="3760"/>
                </a:lnTo>
                <a:lnTo>
                  <a:pt x="5217" y="3628"/>
                </a:lnTo>
                <a:lnTo>
                  <a:pt x="5217" y="3609"/>
                </a:lnTo>
                <a:lnTo>
                  <a:pt x="5167" y="3609"/>
                </a:lnTo>
                <a:lnTo>
                  <a:pt x="5063" y="3571"/>
                </a:lnTo>
                <a:lnTo>
                  <a:pt x="5013" y="3477"/>
                </a:lnTo>
                <a:lnTo>
                  <a:pt x="4960" y="3496"/>
                </a:lnTo>
                <a:lnTo>
                  <a:pt x="4910" y="3516"/>
                </a:lnTo>
                <a:lnTo>
                  <a:pt x="4886" y="3516"/>
                </a:lnTo>
                <a:lnTo>
                  <a:pt x="4886" y="3552"/>
                </a:lnTo>
                <a:lnTo>
                  <a:pt x="4910" y="3609"/>
                </a:lnTo>
                <a:lnTo>
                  <a:pt x="4860" y="3664"/>
                </a:lnTo>
                <a:lnTo>
                  <a:pt x="4756" y="3647"/>
                </a:lnTo>
                <a:lnTo>
                  <a:pt x="4809" y="3590"/>
                </a:lnTo>
                <a:lnTo>
                  <a:pt x="4756" y="3571"/>
                </a:lnTo>
                <a:lnTo>
                  <a:pt x="4655" y="3552"/>
                </a:lnTo>
                <a:lnTo>
                  <a:pt x="4605" y="3496"/>
                </a:lnTo>
                <a:lnTo>
                  <a:pt x="4629" y="3458"/>
                </a:lnTo>
                <a:lnTo>
                  <a:pt x="4680" y="3458"/>
                </a:lnTo>
                <a:lnTo>
                  <a:pt x="4783" y="3477"/>
                </a:lnTo>
                <a:lnTo>
                  <a:pt x="4860" y="3439"/>
                </a:lnTo>
                <a:lnTo>
                  <a:pt x="4886" y="3420"/>
                </a:lnTo>
                <a:lnTo>
                  <a:pt x="4809" y="3400"/>
                </a:lnTo>
                <a:lnTo>
                  <a:pt x="4809" y="3345"/>
                </a:lnTo>
                <a:lnTo>
                  <a:pt x="4910" y="3326"/>
                </a:lnTo>
                <a:lnTo>
                  <a:pt x="4936" y="3249"/>
                </a:lnTo>
                <a:lnTo>
                  <a:pt x="5013" y="3249"/>
                </a:lnTo>
                <a:lnTo>
                  <a:pt x="5037" y="3175"/>
                </a:lnTo>
                <a:lnTo>
                  <a:pt x="4987" y="2966"/>
                </a:lnTo>
                <a:lnTo>
                  <a:pt x="4860" y="2796"/>
                </a:lnTo>
                <a:lnTo>
                  <a:pt x="4860" y="2853"/>
                </a:lnTo>
                <a:lnTo>
                  <a:pt x="4629" y="2683"/>
                </a:lnTo>
                <a:lnTo>
                  <a:pt x="4579" y="2702"/>
                </a:lnTo>
                <a:lnTo>
                  <a:pt x="4425" y="2627"/>
                </a:lnTo>
                <a:lnTo>
                  <a:pt x="4399" y="2551"/>
                </a:lnTo>
                <a:lnTo>
                  <a:pt x="4221" y="2570"/>
                </a:lnTo>
                <a:lnTo>
                  <a:pt x="4041" y="2512"/>
                </a:lnTo>
                <a:lnTo>
                  <a:pt x="3991" y="2627"/>
                </a:lnTo>
                <a:lnTo>
                  <a:pt x="3760" y="2493"/>
                </a:lnTo>
                <a:lnTo>
                  <a:pt x="3480" y="2400"/>
                </a:lnTo>
                <a:lnTo>
                  <a:pt x="3328" y="2419"/>
                </a:lnTo>
                <a:lnTo>
                  <a:pt x="3352" y="2210"/>
                </a:lnTo>
                <a:lnTo>
                  <a:pt x="3403" y="2174"/>
                </a:lnTo>
                <a:lnTo>
                  <a:pt x="3480" y="2193"/>
                </a:lnTo>
                <a:lnTo>
                  <a:pt x="3556" y="2097"/>
                </a:lnTo>
                <a:lnTo>
                  <a:pt x="3683" y="2059"/>
                </a:lnTo>
                <a:lnTo>
                  <a:pt x="3760" y="2023"/>
                </a:lnTo>
                <a:lnTo>
                  <a:pt x="3760" y="1984"/>
                </a:lnTo>
                <a:lnTo>
                  <a:pt x="3967" y="1984"/>
                </a:lnTo>
                <a:lnTo>
                  <a:pt x="4017" y="1907"/>
                </a:lnTo>
                <a:lnTo>
                  <a:pt x="4017" y="1852"/>
                </a:lnTo>
                <a:lnTo>
                  <a:pt x="4067" y="1833"/>
                </a:lnTo>
                <a:lnTo>
                  <a:pt x="4195" y="1852"/>
                </a:lnTo>
                <a:lnTo>
                  <a:pt x="4247" y="2004"/>
                </a:lnTo>
                <a:lnTo>
                  <a:pt x="4247" y="2078"/>
                </a:lnTo>
                <a:lnTo>
                  <a:pt x="4272" y="2136"/>
                </a:lnTo>
                <a:lnTo>
                  <a:pt x="4322" y="2193"/>
                </a:lnTo>
                <a:lnTo>
                  <a:pt x="4322" y="2248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4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6" y="2664"/>
                </a:lnTo>
                <a:lnTo>
                  <a:pt x="4910" y="2644"/>
                </a:lnTo>
                <a:lnTo>
                  <a:pt x="4886" y="2570"/>
                </a:lnTo>
                <a:lnTo>
                  <a:pt x="5013" y="2589"/>
                </a:lnTo>
                <a:lnTo>
                  <a:pt x="5037" y="2589"/>
                </a:lnTo>
                <a:lnTo>
                  <a:pt x="5191" y="2589"/>
                </a:lnTo>
                <a:lnTo>
                  <a:pt x="5267" y="2570"/>
                </a:lnTo>
                <a:lnTo>
                  <a:pt x="5318" y="2627"/>
                </a:lnTo>
                <a:lnTo>
                  <a:pt x="5191" y="2702"/>
                </a:lnTo>
                <a:lnTo>
                  <a:pt x="5167" y="2760"/>
                </a:lnTo>
                <a:lnTo>
                  <a:pt x="5140" y="2815"/>
                </a:lnTo>
                <a:lnTo>
                  <a:pt x="5243" y="2911"/>
                </a:lnTo>
                <a:lnTo>
                  <a:pt x="5371" y="2911"/>
                </a:lnTo>
                <a:close/>
              </a:path>
              <a:path w="9911" h="5820">
                <a:moveTo>
                  <a:pt x="5366" y="5462"/>
                </a:moveTo>
                <a:lnTo>
                  <a:pt x="5392" y="5424"/>
                </a:lnTo>
                <a:lnTo>
                  <a:pt x="5519" y="5424"/>
                </a:lnTo>
                <a:lnTo>
                  <a:pt x="5493" y="5349"/>
                </a:lnTo>
                <a:lnTo>
                  <a:pt x="5467" y="5311"/>
                </a:lnTo>
                <a:lnTo>
                  <a:pt x="5392" y="5330"/>
                </a:lnTo>
                <a:lnTo>
                  <a:pt x="5315" y="5311"/>
                </a:lnTo>
                <a:lnTo>
                  <a:pt x="5289" y="5272"/>
                </a:lnTo>
                <a:lnTo>
                  <a:pt x="5186" y="5272"/>
                </a:lnTo>
                <a:lnTo>
                  <a:pt x="5186" y="5217"/>
                </a:lnTo>
                <a:lnTo>
                  <a:pt x="5186" y="5179"/>
                </a:lnTo>
                <a:lnTo>
                  <a:pt x="5239" y="5121"/>
                </a:lnTo>
                <a:lnTo>
                  <a:pt x="5135" y="5047"/>
                </a:lnTo>
                <a:lnTo>
                  <a:pt x="5212" y="4953"/>
                </a:lnTo>
                <a:lnTo>
                  <a:pt x="5212" y="4876"/>
                </a:lnTo>
                <a:lnTo>
                  <a:pt x="5059" y="4896"/>
                </a:lnTo>
                <a:lnTo>
                  <a:pt x="5059" y="4802"/>
                </a:lnTo>
                <a:lnTo>
                  <a:pt x="5035" y="4783"/>
                </a:lnTo>
                <a:lnTo>
                  <a:pt x="5085" y="4744"/>
                </a:lnTo>
                <a:lnTo>
                  <a:pt x="5135" y="4764"/>
                </a:lnTo>
                <a:lnTo>
                  <a:pt x="5186" y="4725"/>
                </a:lnTo>
                <a:lnTo>
                  <a:pt x="5339" y="4744"/>
                </a:lnTo>
                <a:lnTo>
                  <a:pt x="5392" y="4687"/>
                </a:lnTo>
                <a:lnTo>
                  <a:pt x="5339" y="4632"/>
                </a:lnTo>
                <a:lnTo>
                  <a:pt x="5263" y="4670"/>
                </a:lnTo>
                <a:lnTo>
                  <a:pt x="5186" y="4632"/>
                </a:lnTo>
                <a:lnTo>
                  <a:pt x="5186" y="4519"/>
                </a:lnTo>
                <a:lnTo>
                  <a:pt x="5085" y="4519"/>
                </a:lnTo>
                <a:lnTo>
                  <a:pt x="5059" y="4593"/>
                </a:lnTo>
                <a:lnTo>
                  <a:pt x="5008" y="4593"/>
                </a:lnTo>
                <a:lnTo>
                  <a:pt x="5008" y="4651"/>
                </a:lnTo>
                <a:lnTo>
                  <a:pt x="4931" y="4706"/>
                </a:lnTo>
                <a:lnTo>
                  <a:pt x="4881" y="4706"/>
                </a:lnTo>
                <a:lnTo>
                  <a:pt x="4881" y="4934"/>
                </a:lnTo>
                <a:lnTo>
                  <a:pt x="4804" y="4934"/>
                </a:lnTo>
                <a:lnTo>
                  <a:pt x="4778" y="4896"/>
                </a:lnTo>
                <a:lnTo>
                  <a:pt x="4727" y="4934"/>
                </a:lnTo>
                <a:lnTo>
                  <a:pt x="4627" y="4934"/>
                </a:lnTo>
                <a:lnTo>
                  <a:pt x="4627" y="4915"/>
                </a:lnTo>
                <a:lnTo>
                  <a:pt x="4574" y="4896"/>
                </a:lnTo>
                <a:lnTo>
                  <a:pt x="4574" y="4819"/>
                </a:lnTo>
                <a:lnTo>
                  <a:pt x="4447" y="4612"/>
                </a:lnTo>
                <a:lnTo>
                  <a:pt x="4396" y="4612"/>
                </a:lnTo>
                <a:lnTo>
                  <a:pt x="4396" y="4632"/>
                </a:lnTo>
                <a:lnTo>
                  <a:pt x="4346" y="4574"/>
                </a:lnTo>
                <a:lnTo>
                  <a:pt x="4370" y="4538"/>
                </a:lnTo>
                <a:lnTo>
                  <a:pt x="4269" y="4442"/>
                </a:lnTo>
                <a:lnTo>
                  <a:pt x="4216" y="4461"/>
                </a:lnTo>
                <a:lnTo>
                  <a:pt x="4192" y="4555"/>
                </a:lnTo>
                <a:lnTo>
                  <a:pt x="4142" y="4555"/>
                </a:lnTo>
                <a:lnTo>
                  <a:pt x="4142" y="4519"/>
                </a:lnTo>
                <a:lnTo>
                  <a:pt x="4142" y="4368"/>
                </a:lnTo>
                <a:lnTo>
                  <a:pt x="4089" y="4404"/>
                </a:lnTo>
                <a:lnTo>
                  <a:pt x="4065" y="4368"/>
                </a:lnTo>
                <a:lnTo>
                  <a:pt x="4012" y="4404"/>
                </a:lnTo>
                <a:lnTo>
                  <a:pt x="4012" y="4442"/>
                </a:lnTo>
                <a:lnTo>
                  <a:pt x="4039" y="4519"/>
                </a:lnTo>
                <a:lnTo>
                  <a:pt x="3988" y="4519"/>
                </a:lnTo>
                <a:lnTo>
                  <a:pt x="3938" y="4519"/>
                </a:lnTo>
                <a:lnTo>
                  <a:pt x="3962" y="4593"/>
                </a:lnTo>
                <a:lnTo>
                  <a:pt x="3962" y="4632"/>
                </a:lnTo>
                <a:lnTo>
                  <a:pt x="4039" y="4632"/>
                </a:lnTo>
                <a:lnTo>
                  <a:pt x="4039" y="4764"/>
                </a:lnTo>
                <a:lnTo>
                  <a:pt x="3988" y="4934"/>
                </a:lnTo>
                <a:lnTo>
                  <a:pt x="3835" y="5008"/>
                </a:lnTo>
                <a:lnTo>
                  <a:pt x="3784" y="5028"/>
                </a:lnTo>
                <a:lnTo>
                  <a:pt x="3758" y="5047"/>
                </a:lnTo>
                <a:lnTo>
                  <a:pt x="3732" y="5102"/>
                </a:lnTo>
                <a:lnTo>
                  <a:pt x="3732" y="5217"/>
                </a:lnTo>
                <a:lnTo>
                  <a:pt x="3707" y="5253"/>
                </a:lnTo>
                <a:lnTo>
                  <a:pt x="3808" y="5253"/>
                </a:lnTo>
                <a:lnTo>
                  <a:pt x="3861" y="5234"/>
                </a:lnTo>
                <a:lnTo>
                  <a:pt x="3988" y="5253"/>
                </a:lnTo>
                <a:lnTo>
                  <a:pt x="3962" y="5292"/>
                </a:lnTo>
                <a:lnTo>
                  <a:pt x="3938" y="5292"/>
                </a:lnTo>
                <a:lnTo>
                  <a:pt x="3988" y="5330"/>
                </a:lnTo>
                <a:lnTo>
                  <a:pt x="3962" y="5385"/>
                </a:lnTo>
                <a:lnTo>
                  <a:pt x="4012" y="5424"/>
                </a:lnTo>
                <a:lnTo>
                  <a:pt x="4089" y="5424"/>
                </a:lnTo>
                <a:lnTo>
                  <a:pt x="4089" y="5462"/>
                </a:lnTo>
                <a:lnTo>
                  <a:pt x="4065" y="5481"/>
                </a:lnTo>
                <a:lnTo>
                  <a:pt x="4065" y="5556"/>
                </a:lnTo>
                <a:lnTo>
                  <a:pt x="4012" y="5556"/>
                </a:lnTo>
                <a:lnTo>
                  <a:pt x="4039" y="5613"/>
                </a:lnTo>
                <a:lnTo>
                  <a:pt x="4166" y="5613"/>
                </a:lnTo>
                <a:lnTo>
                  <a:pt x="4166" y="5688"/>
                </a:lnTo>
                <a:lnTo>
                  <a:pt x="4216" y="5707"/>
                </a:lnTo>
                <a:lnTo>
                  <a:pt x="4346" y="5726"/>
                </a:lnTo>
                <a:lnTo>
                  <a:pt x="4396" y="5688"/>
                </a:lnTo>
                <a:lnTo>
                  <a:pt x="4423" y="5707"/>
                </a:lnTo>
                <a:lnTo>
                  <a:pt x="4396" y="5764"/>
                </a:lnTo>
                <a:lnTo>
                  <a:pt x="4447" y="5781"/>
                </a:lnTo>
                <a:lnTo>
                  <a:pt x="4550" y="5820"/>
                </a:lnTo>
                <a:lnTo>
                  <a:pt x="4550" y="5764"/>
                </a:lnTo>
                <a:lnTo>
                  <a:pt x="4550" y="5594"/>
                </a:lnTo>
                <a:lnTo>
                  <a:pt x="4574" y="5575"/>
                </a:lnTo>
                <a:lnTo>
                  <a:pt x="4727" y="5575"/>
                </a:lnTo>
                <a:lnTo>
                  <a:pt x="4754" y="5556"/>
                </a:lnTo>
                <a:lnTo>
                  <a:pt x="4804" y="5556"/>
                </a:lnTo>
                <a:lnTo>
                  <a:pt x="4831" y="5575"/>
                </a:lnTo>
                <a:lnTo>
                  <a:pt x="4907" y="5556"/>
                </a:lnTo>
                <a:lnTo>
                  <a:pt x="4931" y="5575"/>
                </a:lnTo>
                <a:lnTo>
                  <a:pt x="4958" y="5556"/>
                </a:lnTo>
                <a:lnTo>
                  <a:pt x="5035" y="5594"/>
                </a:lnTo>
                <a:lnTo>
                  <a:pt x="5035" y="5556"/>
                </a:lnTo>
                <a:lnTo>
                  <a:pt x="5111" y="5556"/>
                </a:lnTo>
                <a:lnTo>
                  <a:pt x="5239" y="5536"/>
                </a:lnTo>
                <a:lnTo>
                  <a:pt x="5263" y="5481"/>
                </a:lnTo>
                <a:lnTo>
                  <a:pt x="5315" y="5462"/>
                </a:lnTo>
                <a:lnTo>
                  <a:pt x="5366" y="5462"/>
                </a:lnTo>
                <a:close/>
              </a:path>
              <a:path w="9911" h="5820">
                <a:moveTo>
                  <a:pt x="4149" y="4363"/>
                </a:moveTo>
                <a:lnTo>
                  <a:pt x="4099" y="4401"/>
                </a:lnTo>
                <a:lnTo>
                  <a:pt x="4072" y="4363"/>
                </a:lnTo>
                <a:lnTo>
                  <a:pt x="4022" y="4401"/>
                </a:lnTo>
                <a:lnTo>
                  <a:pt x="4046" y="4514"/>
                </a:lnTo>
                <a:lnTo>
                  <a:pt x="4022" y="4533"/>
                </a:lnTo>
                <a:lnTo>
                  <a:pt x="3945" y="4514"/>
                </a:lnTo>
                <a:lnTo>
                  <a:pt x="3868" y="4476"/>
                </a:lnTo>
                <a:lnTo>
                  <a:pt x="3868" y="4440"/>
                </a:lnTo>
                <a:lnTo>
                  <a:pt x="3792" y="4459"/>
                </a:lnTo>
                <a:lnTo>
                  <a:pt x="3587" y="4401"/>
                </a:lnTo>
                <a:lnTo>
                  <a:pt x="3587" y="4382"/>
                </a:lnTo>
                <a:lnTo>
                  <a:pt x="3638" y="4363"/>
                </a:lnTo>
                <a:lnTo>
                  <a:pt x="3638" y="4324"/>
                </a:lnTo>
                <a:lnTo>
                  <a:pt x="3587" y="4308"/>
                </a:lnTo>
                <a:lnTo>
                  <a:pt x="3612" y="4288"/>
                </a:lnTo>
                <a:lnTo>
                  <a:pt x="3561" y="4231"/>
                </a:lnTo>
                <a:lnTo>
                  <a:pt x="3511" y="4250"/>
                </a:lnTo>
                <a:lnTo>
                  <a:pt x="3460" y="4269"/>
                </a:lnTo>
                <a:lnTo>
                  <a:pt x="3434" y="4288"/>
                </a:lnTo>
                <a:lnTo>
                  <a:pt x="3383" y="4288"/>
                </a:lnTo>
                <a:lnTo>
                  <a:pt x="3280" y="4212"/>
                </a:lnTo>
                <a:lnTo>
                  <a:pt x="3076" y="4324"/>
                </a:lnTo>
                <a:lnTo>
                  <a:pt x="2973" y="4324"/>
                </a:lnTo>
                <a:lnTo>
                  <a:pt x="2949" y="4382"/>
                </a:lnTo>
                <a:lnTo>
                  <a:pt x="2896" y="4382"/>
                </a:lnTo>
                <a:lnTo>
                  <a:pt x="2743" y="4440"/>
                </a:lnTo>
                <a:lnTo>
                  <a:pt x="2642" y="4420"/>
                </a:lnTo>
                <a:lnTo>
                  <a:pt x="2592" y="4363"/>
                </a:lnTo>
                <a:lnTo>
                  <a:pt x="2412" y="4363"/>
                </a:lnTo>
                <a:lnTo>
                  <a:pt x="2438" y="4308"/>
                </a:lnTo>
                <a:lnTo>
                  <a:pt x="2335" y="4288"/>
                </a:lnTo>
                <a:lnTo>
                  <a:pt x="2234" y="4288"/>
                </a:lnTo>
                <a:lnTo>
                  <a:pt x="2181" y="4344"/>
                </a:lnTo>
                <a:lnTo>
                  <a:pt x="2080" y="4401"/>
                </a:lnTo>
                <a:lnTo>
                  <a:pt x="2027" y="4401"/>
                </a:lnTo>
                <a:lnTo>
                  <a:pt x="2054" y="4288"/>
                </a:lnTo>
                <a:lnTo>
                  <a:pt x="1773" y="4269"/>
                </a:lnTo>
                <a:lnTo>
                  <a:pt x="1670" y="4192"/>
                </a:lnTo>
                <a:lnTo>
                  <a:pt x="1620" y="4192"/>
                </a:lnTo>
                <a:lnTo>
                  <a:pt x="1569" y="4212"/>
                </a:lnTo>
                <a:lnTo>
                  <a:pt x="1466" y="4156"/>
                </a:lnTo>
                <a:lnTo>
                  <a:pt x="1389" y="4099"/>
                </a:lnTo>
                <a:lnTo>
                  <a:pt x="1339" y="4080"/>
                </a:lnTo>
                <a:lnTo>
                  <a:pt x="1212" y="3967"/>
                </a:lnTo>
                <a:lnTo>
                  <a:pt x="1185" y="3909"/>
                </a:lnTo>
                <a:lnTo>
                  <a:pt x="1161" y="3890"/>
                </a:lnTo>
                <a:lnTo>
                  <a:pt x="1108" y="3890"/>
                </a:lnTo>
                <a:lnTo>
                  <a:pt x="1032" y="3777"/>
                </a:lnTo>
                <a:lnTo>
                  <a:pt x="981" y="3758"/>
                </a:lnTo>
                <a:lnTo>
                  <a:pt x="931" y="3684"/>
                </a:lnTo>
                <a:lnTo>
                  <a:pt x="827" y="3587"/>
                </a:lnTo>
                <a:lnTo>
                  <a:pt x="777" y="3587"/>
                </a:lnTo>
                <a:lnTo>
                  <a:pt x="700" y="3645"/>
                </a:lnTo>
                <a:lnTo>
                  <a:pt x="623" y="3571"/>
                </a:lnTo>
                <a:lnTo>
                  <a:pt x="520" y="3456"/>
                </a:lnTo>
                <a:lnTo>
                  <a:pt x="446" y="3400"/>
                </a:lnTo>
                <a:lnTo>
                  <a:pt x="420" y="3324"/>
                </a:lnTo>
                <a:lnTo>
                  <a:pt x="343" y="3343"/>
                </a:lnTo>
                <a:lnTo>
                  <a:pt x="316" y="3285"/>
                </a:lnTo>
                <a:lnTo>
                  <a:pt x="343" y="3268"/>
                </a:lnTo>
                <a:lnTo>
                  <a:pt x="369" y="3098"/>
                </a:lnTo>
                <a:lnTo>
                  <a:pt x="420" y="3079"/>
                </a:lnTo>
                <a:lnTo>
                  <a:pt x="470" y="3134"/>
                </a:lnTo>
                <a:lnTo>
                  <a:pt x="520" y="3117"/>
                </a:lnTo>
                <a:lnTo>
                  <a:pt x="573" y="3117"/>
                </a:lnTo>
                <a:lnTo>
                  <a:pt x="547" y="3021"/>
                </a:lnTo>
                <a:lnTo>
                  <a:pt x="573" y="2983"/>
                </a:lnTo>
                <a:lnTo>
                  <a:pt x="496" y="2966"/>
                </a:lnTo>
                <a:lnTo>
                  <a:pt x="496" y="2908"/>
                </a:lnTo>
                <a:lnTo>
                  <a:pt x="520" y="2815"/>
                </a:lnTo>
                <a:lnTo>
                  <a:pt x="573" y="2796"/>
                </a:lnTo>
                <a:lnTo>
                  <a:pt x="700" y="2815"/>
                </a:lnTo>
                <a:lnTo>
                  <a:pt x="803" y="2776"/>
                </a:lnTo>
                <a:lnTo>
                  <a:pt x="878" y="2680"/>
                </a:lnTo>
                <a:lnTo>
                  <a:pt x="981" y="2700"/>
                </a:lnTo>
                <a:lnTo>
                  <a:pt x="1185" y="2757"/>
                </a:lnTo>
                <a:lnTo>
                  <a:pt x="1235" y="2719"/>
                </a:lnTo>
                <a:lnTo>
                  <a:pt x="1389" y="2738"/>
                </a:lnTo>
                <a:lnTo>
                  <a:pt x="1415" y="2815"/>
                </a:lnTo>
                <a:lnTo>
                  <a:pt x="1620" y="2851"/>
                </a:lnTo>
                <a:lnTo>
                  <a:pt x="1696" y="2815"/>
                </a:lnTo>
                <a:lnTo>
                  <a:pt x="1927" y="2815"/>
                </a:lnTo>
                <a:lnTo>
                  <a:pt x="2003" y="2776"/>
                </a:lnTo>
                <a:lnTo>
                  <a:pt x="2361" y="2757"/>
                </a:lnTo>
                <a:lnTo>
                  <a:pt x="2438" y="2815"/>
                </a:lnTo>
                <a:lnTo>
                  <a:pt x="2539" y="2832"/>
                </a:lnTo>
                <a:lnTo>
                  <a:pt x="2592" y="2851"/>
                </a:lnTo>
                <a:lnTo>
                  <a:pt x="2615" y="2889"/>
                </a:lnTo>
                <a:lnTo>
                  <a:pt x="2565" y="2908"/>
                </a:lnTo>
                <a:lnTo>
                  <a:pt x="2642" y="2927"/>
                </a:lnTo>
                <a:lnTo>
                  <a:pt x="2642" y="3002"/>
                </a:lnTo>
                <a:lnTo>
                  <a:pt x="2565" y="3079"/>
                </a:lnTo>
                <a:lnTo>
                  <a:pt x="2592" y="3117"/>
                </a:lnTo>
                <a:lnTo>
                  <a:pt x="2565" y="3230"/>
                </a:lnTo>
                <a:lnTo>
                  <a:pt x="2539" y="3268"/>
                </a:lnTo>
                <a:lnTo>
                  <a:pt x="2592" y="3381"/>
                </a:lnTo>
                <a:lnTo>
                  <a:pt x="2668" y="3436"/>
                </a:lnTo>
                <a:lnTo>
                  <a:pt x="2820" y="3436"/>
                </a:lnTo>
                <a:lnTo>
                  <a:pt x="2973" y="3552"/>
                </a:lnTo>
                <a:lnTo>
                  <a:pt x="3076" y="3571"/>
                </a:lnTo>
                <a:lnTo>
                  <a:pt x="3307" y="3664"/>
                </a:lnTo>
                <a:lnTo>
                  <a:pt x="3407" y="3626"/>
                </a:lnTo>
                <a:lnTo>
                  <a:pt x="3484" y="3684"/>
                </a:lnTo>
                <a:lnTo>
                  <a:pt x="3561" y="3739"/>
                </a:lnTo>
                <a:lnTo>
                  <a:pt x="3535" y="3816"/>
                </a:lnTo>
                <a:lnTo>
                  <a:pt x="3638" y="3816"/>
                </a:lnTo>
                <a:lnTo>
                  <a:pt x="3638" y="3854"/>
                </a:lnTo>
                <a:lnTo>
                  <a:pt x="3715" y="3854"/>
                </a:lnTo>
                <a:lnTo>
                  <a:pt x="3688" y="3796"/>
                </a:lnTo>
                <a:lnTo>
                  <a:pt x="3741" y="3796"/>
                </a:lnTo>
                <a:lnTo>
                  <a:pt x="3765" y="3816"/>
                </a:lnTo>
                <a:lnTo>
                  <a:pt x="3818" y="3816"/>
                </a:lnTo>
                <a:lnTo>
                  <a:pt x="3818" y="3777"/>
                </a:lnTo>
                <a:lnTo>
                  <a:pt x="3892" y="3777"/>
                </a:lnTo>
                <a:lnTo>
                  <a:pt x="3945" y="3722"/>
                </a:lnTo>
                <a:lnTo>
                  <a:pt x="3995" y="3703"/>
                </a:lnTo>
                <a:lnTo>
                  <a:pt x="4072" y="3758"/>
                </a:lnTo>
                <a:lnTo>
                  <a:pt x="4072" y="3816"/>
                </a:lnTo>
                <a:lnTo>
                  <a:pt x="4175" y="3947"/>
                </a:lnTo>
                <a:lnTo>
                  <a:pt x="4123" y="3967"/>
                </a:lnTo>
                <a:lnTo>
                  <a:pt x="4175" y="4041"/>
                </a:lnTo>
                <a:lnTo>
                  <a:pt x="4175" y="4118"/>
                </a:lnTo>
                <a:lnTo>
                  <a:pt x="4149" y="4363"/>
                </a:lnTo>
                <a:close/>
              </a:path>
              <a:path w="9911" h="5820">
                <a:moveTo>
                  <a:pt x="4055" y="1821"/>
                </a:moveTo>
                <a:lnTo>
                  <a:pt x="4003" y="1840"/>
                </a:lnTo>
                <a:lnTo>
                  <a:pt x="4003" y="1898"/>
                </a:lnTo>
                <a:lnTo>
                  <a:pt x="3952" y="1972"/>
                </a:lnTo>
                <a:lnTo>
                  <a:pt x="3852" y="1972"/>
                </a:lnTo>
                <a:lnTo>
                  <a:pt x="3748" y="1972"/>
                </a:lnTo>
                <a:lnTo>
                  <a:pt x="3748" y="2011"/>
                </a:lnTo>
                <a:lnTo>
                  <a:pt x="3672" y="2049"/>
                </a:lnTo>
                <a:lnTo>
                  <a:pt x="3544" y="2085"/>
                </a:lnTo>
                <a:lnTo>
                  <a:pt x="3443" y="2181"/>
                </a:lnTo>
                <a:lnTo>
                  <a:pt x="3391" y="2162"/>
                </a:lnTo>
                <a:lnTo>
                  <a:pt x="3340" y="2200"/>
                </a:lnTo>
                <a:lnTo>
                  <a:pt x="3314" y="2407"/>
                </a:lnTo>
                <a:lnTo>
                  <a:pt x="2983" y="2426"/>
                </a:lnTo>
                <a:lnTo>
                  <a:pt x="2829" y="2464"/>
                </a:lnTo>
                <a:lnTo>
                  <a:pt x="2805" y="2558"/>
                </a:lnTo>
                <a:lnTo>
                  <a:pt x="2932" y="2673"/>
                </a:lnTo>
                <a:lnTo>
                  <a:pt x="2932" y="2709"/>
                </a:lnTo>
                <a:lnTo>
                  <a:pt x="2829" y="2767"/>
                </a:lnTo>
                <a:lnTo>
                  <a:pt x="2829" y="2824"/>
                </a:lnTo>
                <a:lnTo>
                  <a:pt x="2855" y="2844"/>
                </a:lnTo>
                <a:lnTo>
                  <a:pt x="2855" y="2918"/>
                </a:lnTo>
                <a:lnTo>
                  <a:pt x="2678" y="2860"/>
                </a:lnTo>
                <a:lnTo>
                  <a:pt x="2678" y="2880"/>
                </a:lnTo>
                <a:lnTo>
                  <a:pt x="2601" y="2880"/>
                </a:lnTo>
                <a:lnTo>
                  <a:pt x="2575" y="2844"/>
                </a:lnTo>
                <a:lnTo>
                  <a:pt x="2421" y="2786"/>
                </a:lnTo>
                <a:lnTo>
                  <a:pt x="2344" y="2747"/>
                </a:lnTo>
                <a:lnTo>
                  <a:pt x="1989" y="2767"/>
                </a:lnTo>
                <a:lnTo>
                  <a:pt x="1912" y="2805"/>
                </a:lnTo>
                <a:lnTo>
                  <a:pt x="1682" y="2805"/>
                </a:lnTo>
                <a:lnTo>
                  <a:pt x="1632" y="2824"/>
                </a:lnTo>
                <a:lnTo>
                  <a:pt x="1401" y="2805"/>
                </a:lnTo>
                <a:lnTo>
                  <a:pt x="1377" y="2728"/>
                </a:lnTo>
                <a:lnTo>
                  <a:pt x="1223" y="2709"/>
                </a:lnTo>
                <a:lnTo>
                  <a:pt x="1173" y="2747"/>
                </a:lnTo>
                <a:lnTo>
                  <a:pt x="943" y="2673"/>
                </a:lnTo>
                <a:lnTo>
                  <a:pt x="866" y="2673"/>
                </a:lnTo>
                <a:lnTo>
                  <a:pt x="789" y="2767"/>
                </a:lnTo>
                <a:lnTo>
                  <a:pt x="688" y="2805"/>
                </a:lnTo>
                <a:lnTo>
                  <a:pt x="559" y="2786"/>
                </a:lnTo>
                <a:lnTo>
                  <a:pt x="484" y="2709"/>
                </a:lnTo>
                <a:lnTo>
                  <a:pt x="484" y="2539"/>
                </a:lnTo>
                <a:lnTo>
                  <a:pt x="331" y="2522"/>
                </a:lnTo>
                <a:lnTo>
                  <a:pt x="227" y="2407"/>
                </a:lnTo>
                <a:lnTo>
                  <a:pt x="177" y="2371"/>
                </a:lnTo>
                <a:lnTo>
                  <a:pt x="151" y="2332"/>
                </a:lnTo>
                <a:lnTo>
                  <a:pt x="203" y="2313"/>
                </a:lnTo>
                <a:lnTo>
                  <a:pt x="203" y="2256"/>
                </a:lnTo>
                <a:lnTo>
                  <a:pt x="127" y="2162"/>
                </a:lnTo>
                <a:lnTo>
                  <a:pt x="50" y="2143"/>
                </a:lnTo>
                <a:lnTo>
                  <a:pt x="0" y="2104"/>
                </a:lnTo>
                <a:lnTo>
                  <a:pt x="50" y="2085"/>
                </a:lnTo>
                <a:lnTo>
                  <a:pt x="100" y="2104"/>
                </a:lnTo>
                <a:lnTo>
                  <a:pt x="127" y="2066"/>
                </a:lnTo>
                <a:lnTo>
                  <a:pt x="100" y="1934"/>
                </a:lnTo>
                <a:lnTo>
                  <a:pt x="151" y="1879"/>
                </a:lnTo>
                <a:lnTo>
                  <a:pt x="74" y="1821"/>
                </a:lnTo>
                <a:lnTo>
                  <a:pt x="0" y="1821"/>
                </a:lnTo>
                <a:lnTo>
                  <a:pt x="0" y="1708"/>
                </a:lnTo>
                <a:lnTo>
                  <a:pt x="151" y="1576"/>
                </a:lnTo>
                <a:lnTo>
                  <a:pt x="278" y="1576"/>
                </a:lnTo>
                <a:lnTo>
                  <a:pt x="355" y="1538"/>
                </a:lnTo>
                <a:lnTo>
                  <a:pt x="432" y="1557"/>
                </a:lnTo>
                <a:lnTo>
                  <a:pt x="458" y="1538"/>
                </a:lnTo>
                <a:lnTo>
                  <a:pt x="484" y="1612"/>
                </a:lnTo>
                <a:lnTo>
                  <a:pt x="535" y="1593"/>
                </a:lnTo>
                <a:lnTo>
                  <a:pt x="635" y="1612"/>
                </a:lnTo>
                <a:lnTo>
                  <a:pt x="662" y="1557"/>
                </a:lnTo>
                <a:lnTo>
                  <a:pt x="967" y="1557"/>
                </a:lnTo>
                <a:lnTo>
                  <a:pt x="1020" y="1500"/>
                </a:lnTo>
                <a:lnTo>
                  <a:pt x="1324" y="1480"/>
                </a:lnTo>
                <a:lnTo>
                  <a:pt x="1351" y="1442"/>
                </a:lnTo>
                <a:lnTo>
                  <a:pt x="1351" y="1367"/>
                </a:lnTo>
                <a:lnTo>
                  <a:pt x="1478" y="1310"/>
                </a:lnTo>
                <a:lnTo>
                  <a:pt x="1504" y="1027"/>
                </a:lnTo>
                <a:lnTo>
                  <a:pt x="1452" y="1007"/>
                </a:lnTo>
                <a:lnTo>
                  <a:pt x="1452" y="952"/>
                </a:lnTo>
                <a:lnTo>
                  <a:pt x="1835" y="969"/>
                </a:lnTo>
                <a:lnTo>
                  <a:pt x="1886" y="1007"/>
                </a:lnTo>
                <a:lnTo>
                  <a:pt x="1936" y="895"/>
                </a:lnTo>
                <a:lnTo>
                  <a:pt x="2116" y="705"/>
                </a:lnTo>
                <a:lnTo>
                  <a:pt x="2371" y="801"/>
                </a:lnTo>
                <a:lnTo>
                  <a:pt x="2498" y="782"/>
                </a:lnTo>
                <a:lnTo>
                  <a:pt x="2524" y="724"/>
                </a:lnTo>
                <a:lnTo>
                  <a:pt x="2498" y="667"/>
                </a:lnTo>
                <a:lnTo>
                  <a:pt x="2601" y="592"/>
                </a:lnTo>
                <a:lnTo>
                  <a:pt x="2678" y="573"/>
                </a:lnTo>
                <a:lnTo>
                  <a:pt x="2779" y="535"/>
                </a:lnTo>
                <a:lnTo>
                  <a:pt x="2805" y="480"/>
                </a:lnTo>
                <a:lnTo>
                  <a:pt x="2959" y="496"/>
                </a:lnTo>
                <a:lnTo>
                  <a:pt x="2959" y="516"/>
                </a:lnTo>
                <a:lnTo>
                  <a:pt x="2906" y="554"/>
                </a:lnTo>
                <a:lnTo>
                  <a:pt x="2959" y="592"/>
                </a:lnTo>
                <a:lnTo>
                  <a:pt x="2983" y="650"/>
                </a:lnTo>
                <a:lnTo>
                  <a:pt x="3060" y="744"/>
                </a:lnTo>
                <a:lnTo>
                  <a:pt x="3136" y="763"/>
                </a:lnTo>
                <a:lnTo>
                  <a:pt x="3263" y="818"/>
                </a:lnTo>
                <a:lnTo>
                  <a:pt x="3263" y="952"/>
                </a:lnTo>
                <a:lnTo>
                  <a:pt x="3314" y="1065"/>
                </a:lnTo>
                <a:lnTo>
                  <a:pt x="3213" y="1197"/>
                </a:lnTo>
                <a:lnTo>
                  <a:pt x="3237" y="1274"/>
                </a:lnTo>
                <a:lnTo>
                  <a:pt x="3340" y="1329"/>
                </a:lnTo>
                <a:lnTo>
                  <a:pt x="3544" y="1348"/>
                </a:lnTo>
                <a:lnTo>
                  <a:pt x="3698" y="1406"/>
                </a:lnTo>
                <a:lnTo>
                  <a:pt x="3852" y="1519"/>
                </a:lnTo>
                <a:lnTo>
                  <a:pt x="3926" y="1519"/>
                </a:lnTo>
                <a:lnTo>
                  <a:pt x="3926" y="1612"/>
                </a:lnTo>
                <a:lnTo>
                  <a:pt x="3979" y="1708"/>
                </a:lnTo>
                <a:lnTo>
                  <a:pt x="4055" y="1821"/>
                </a:lnTo>
                <a:close/>
              </a:path>
              <a:path w="9911" h="5820">
                <a:moveTo>
                  <a:pt x="8080" y="3312"/>
                </a:moveTo>
                <a:lnTo>
                  <a:pt x="8030" y="3312"/>
                </a:lnTo>
                <a:lnTo>
                  <a:pt x="7929" y="3424"/>
                </a:lnTo>
                <a:lnTo>
                  <a:pt x="7852" y="3444"/>
                </a:lnTo>
                <a:lnTo>
                  <a:pt x="7852" y="3405"/>
                </a:lnTo>
                <a:lnTo>
                  <a:pt x="7802" y="3405"/>
                </a:lnTo>
                <a:lnTo>
                  <a:pt x="7751" y="3444"/>
                </a:lnTo>
                <a:lnTo>
                  <a:pt x="7648" y="3405"/>
                </a:lnTo>
                <a:lnTo>
                  <a:pt x="7624" y="3386"/>
                </a:lnTo>
                <a:lnTo>
                  <a:pt x="7571" y="3367"/>
                </a:lnTo>
                <a:lnTo>
                  <a:pt x="7571" y="3405"/>
                </a:lnTo>
                <a:lnTo>
                  <a:pt x="7547" y="3424"/>
                </a:lnTo>
                <a:lnTo>
                  <a:pt x="7648" y="3444"/>
                </a:lnTo>
                <a:lnTo>
                  <a:pt x="7675" y="3499"/>
                </a:lnTo>
                <a:lnTo>
                  <a:pt x="7725" y="3499"/>
                </a:lnTo>
                <a:lnTo>
                  <a:pt x="7802" y="3576"/>
                </a:lnTo>
                <a:lnTo>
                  <a:pt x="7876" y="3556"/>
                </a:lnTo>
                <a:lnTo>
                  <a:pt x="7876" y="3650"/>
                </a:lnTo>
                <a:lnTo>
                  <a:pt x="7979" y="3744"/>
                </a:lnTo>
                <a:lnTo>
                  <a:pt x="8030" y="3744"/>
                </a:lnTo>
                <a:lnTo>
                  <a:pt x="8054" y="3705"/>
                </a:lnTo>
                <a:lnTo>
                  <a:pt x="8131" y="3763"/>
                </a:lnTo>
                <a:lnTo>
                  <a:pt x="8080" y="3801"/>
                </a:lnTo>
                <a:lnTo>
                  <a:pt x="8054" y="3782"/>
                </a:lnTo>
                <a:lnTo>
                  <a:pt x="8003" y="3763"/>
                </a:lnTo>
                <a:lnTo>
                  <a:pt x="8003" y="3837"/>
                </a:lnTo>
                <a:lnTo>
                  <a:pt x="7979" y="3876"/>
                </a:lnTo>
                <a:lnTo>
                  <a:pt x="8054" y="3952"/>
                </a:lnTo>
                <a:lnTo>
                  <a:pt x="8054" y="4007"/>
                </a:lnTo>
                <a:lnTo>
                  <a:pt x="8181" y="4007"/>
                </a:lnTo>
                <a:lnTo>
                  <a:pt x="8234" y="4046"/>
                </a:lnTo>
                <a:lnTo>
                  <a:pt x="8308" y="4027"/>
                </a:lnTo>
                <a:lnTo>
                  <a:pt x="8411" y="4065"/>
                </a:lnTo>
                <a:lnTo>
                  <a:pt x="8486" y="4007"/>
                </a:lnTo>
                <a:lnTo>
                  <a:pt x="8563" y="3914"/>
                </a:lnTo>
                <a:lnTo>
                  <a:pt x="8462" y="3876"/>
                </a:lnTo>
                <a:lnTo>
                  <a:pt x="8563" y="3856"/>
                </a:lnTo>
                <a:lnTo>
                  <a:pt x="8589" y="3876"/>
                </a:lnTo>
                <a:lnTo>
                  <a:pt x="8690" y="3856"/>
                </a:lnTo>
                <a:lnTo>
                  <a:pt x="8690" y="3837"/>
                </a:lnTo>
                <a:lnTo>
                  <a:pt x="8563" y="3782"/>
                </a:lnTo>
                <a:lnTo>
                  <a:pt x="8563" y="3744"/>
                </a:lnTo>
                <a:lnTo>
                  <a:pt x="8512" y="3724"/>
                </a:lnTo>
                <a:lnTo>
                  <a:pt x="8462" y="3705"/>
                </a:lnTo>
                <a:lnTo>
                  <a:pt x="8411" y="3612"/>
                </a:lnTo>
                <a:lnTo>
                  <a:pt x="8284" y="3460"/>
                </a:lnTo>
                <a:lnTo>
                  <a:pt x="8284" y="3405"/>
                </a:lnTo>
                <a:lnTo>
                  <a:pt x="8157" y="3386"/>
                </a:lnTo>
                <a:lnTo>
                  <a:pt x="8107" y="3367"/>
                </a:lnTo>
                <a:lnTo>
                  <a:pt x="8080" y="3312"/>
                </a:lnTo>
                <a:close/>
              </a:path>
              <a:path w="9911" h="5820">
                <a:moveTo>
                  <a:pt x="8560" y="3914"/>
                </a:moveTo>
                <a:lnTo>
                  <a:pt x="8486" y="4005"/>
                </a:lnTo>
                <a:lnTo>
                  <a:pt x="8560" y="4044"/>
                </a:lnTo>
                <a:lnTo>
                  <a:pt x="8687" y="4005"/>
                </a:lnTo>
                <a:lnTo>
                  <a:pt x="8687" y="3969"/>
                </a:lnTo>
                <a:lnTo>
                  <a:pt x="8560" y="391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0" name="textbox 420"/>
          <p:cNvSpPr/>
          <p:nvPr/>
        </p:nvSpPr>
        <p:spPr>
          <a:xfrm>
            <a:off x="1181254" y="2563692"/>
            <a:ext cx="7765415" cy="1056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x-none" altLang="x-none" sz="1000" dirty="0"/>
          </a:p>
          <a:p>
            <a:pPr marL="12700" algn="l" rtl="0" eaLnBrk="0">
              <a:lnSpc>
                <a:spcPct val="115000"/>
              </a:lnSpc>
              <a:spcBef>
                <a:spcPts val="0"/>
              </a:spcBef>
            </a:pPr>
            <a:r>
              <a:rPr sz="20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4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lang="x-none" altLang="x-none" sz="2000" dirty="0"/>
          </a:p>
        </p:txBody>
      </p:sp>
      <p:sp>
        <p:nvSpPr>
          <p:cNvPr id="422" name="path"/>
          <p:cNvSpPr/>
          <p:nvPr/>
        </p:nvSpPr>
        <p:spPr>
          <a:xfrm>
            <a:off x="7951663" y="3494531"/>
            <a:ext cx="876300" cy="432816"/>
          </a:xfrm>
          <a:custGeom>
            <a:avLst/>
            <a:gdLst/>
            <a:ahLst/>
            <a:cxnLst/>
            <a:rect l="0" t="0" r="0" b="0"/>
            <a:pathLst>
              <a:path w="1380" h="681">
                <a:moveTo>
                  <a:pt x="487" y="19"/>
                </a:moveTo>
                <a:lnTo>
                  <a:pt x="434" y="57"/>
                </a:lnTo>
                <a:lnTo>
                  <a:pt x="307" y="76"/>
                </a:lnTo>
                <a:lnTo>
                  <a:pt x="180" y="170"/>
                </a:lnTo>
                <a:lnTo>
                  <a:pt x="52" y="304"/>
                </a:lnTo>
                <a:lnTo>
                  <a:pt x="52" y="379"/>
                </a:lnTo>
                <a:lnTo>
                  <a:pt x="103" y="436"/>
                </a:lnTo>
                <a:lnTo>
                  <a:pt x="153" y="417"/>
                </a:lnTo>
                <a:lnTo>
                  <a:pt x="204" y="417"/>
                </a:lnTo>
                <a:lnTo>
                  <a:pt x="26" y="530"/>
                </a:lnTo>
                <a:lnTo>
                  <a:pt x="0" y="587"/>
                </a:lnTo>
                <a:lnTo>
                  <a:pt x="52" y="607"/>
                </a:lnTo>
                <a:lnTo>
                  <a:pt x="153" y="681"/>
                </a:lnTo>
                <a:lnTo>
                  <a:pt x="256" y="681"/>
                </a:lnTo>
                <a:lnTo>
                  <a:pt x="307" y="645"/>
                </a:lnTo>
                <a:lnTo>
                  <a:pt x="307" y="607"/>
                </a:lnTo>
                <a:lnTo>
                  <a:pt x="357" y="626"/>
                </a:lnTo>
                <a:lnTo>
                  <a:pt x="384" y="645"/>
                </a:lnTo>
                <a:lnTo>
                  <a:pt x="487" y="681"/>
                </a:lnTo>
                <a:lnTo>
                  <a:pt x="537" y="645"/>
                </a:lnTo>
                <a:lnTo>
                  <a:pt x="614" y="645"/>
                </a:lnTo>
                <a:lnTo>
                  <a:pt x="614" y="681"/>
                </a:lnTo>
                <a:lnTo>
                  <a:pt x="664" y="662"/>
                </a:lnTo>
                <a:lnTo>
                  <a:pt x="768" y="549"/>
                </a:lnTo>
                <a:lnTo>
                  <a:pt x="818" y="549"/>
                </a:lnTo>
                <a:lnTo>
                  <a:pt x="945" y="398"/>
                </a:lnTo>
                <a:lnTo>
                  <a:pt x="945" y="340"/>
                </a:lnTo>
                <a:lnTo>
                  <a:pt x="971" y="321"/>
                </a:lnTo>
                <a:lnTo>
                  <a:pt x="995" y="360"/>
                </a:lnTo>
                <a:lnTo>
                  <a:pt x="1099" y="227"/>
                </a:lnTo>
                <a:lnTo>
                  <a:pt x="1202" y="189"/>
                </a:lnTo>
                <a:lnTo>
                  <a:pt x="1202" y="208"/>
                </a:lnTo>
                <a:lnTo>
                  <a:pt x="1276" y="151"/>
                </a:lnTo>
                <a:lnTo>
                  <a:pt x="1329" y="170"/>
                </a:lnTo>
                <a:lnTo>
                  <a:pt x="1380" y="57"/>
                </a:lnTo>
                <a:lnTo>
                  <a:pt x="1353" y="38"/>
                </a:lnTo>
                <a:lnTo>
                  <a:pt x="1276" y="38"/>
                </a:lnTo>
                <a:lnTo>
                  <a:pt x="1226" y="57"/>
                </a:lnTo>
                <a:lnTo>
                  <a:pt x="1099" y="57"/>
                </a:lnTo>
                <a:lnTo>
                  <a:pt x="1048" y="0"/>
                </a:lnTo>
                <a:lnTo>
                  <a:pt x="868" y="96"/>
                </a:lnTo>
                <a:lnTo>
                  <a:pt x="844" y="151"/>
                </a:lnTo>
                <a:lnTo>
                  <a:pt x="791" y="151"/>
                </a:lnTo>
                <a:lnTo>
                  <a:pt x="638" y="151"/>
                </a:lnTo>
                <a:lnTo>
                  <a:pt x="638" y="115"/>
                </a:lnTo>
                <a:lnTo>
                  <a:pt x="691" y="76"/>
                </a:lnTo>
                <a:lnTo>
                  <a:pt x="638" y="0"/>
                </a:lnTo>
                <a:lnTo>
                  <a:pt x="561" y="0"/>
                </a:lnTo>
                <a:lnTo>
                  <a:pt x="537" y="0"/>
                </a:lnTo>
                <a:lnTo>
                  <a:pt x="511" y="38"/>
                </a:lnTo>
                <a:lnTo>
                  <a:pt x="487" y="1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4" name="path"/>
          <p:cNvSpPr/>
          <p:nvPr/>
        </p:nvSpPr>
        <p:spPr>
          <a:xfrm>
            <a:off x="8601456" y="3172206"/>
            <a:ext cx="1156715" cy="1030223"/>
          </a:xfrm>
          <a:custGeom>
            <a:avLst/>
            <a:gdLst/>
            <a:ahLst/>
            <a:cxnLst/>
            <a:rect l="0" t="0" r="0" b="0"/>
            <a:pathLst>
              <a:path w="1821" h="1622">
                <a:moveTo>
                  <a:pt x="1694" y="796"/>
                </a:moveTo>
                <a:lnTo>
                  <a:pt x="1667" y="890"/>
                </a:lnTo>
                <a:lnTo>
                  <a:pt x="1593" y="967"/>
                </a:lnTo>
                <a:lnTo>
                  <a:pt x="1464" y="947"/>
                </a:lnTo>
                <a:lnTo>
                  <a:pt x="1286" y="1024"/>
                </a:lnTo>
                <a:lnTo>
                  <a:pt x="1159" y="1080"/>
                </a:lnTo>
                <a:lnTo>
                  <a:pt x="1055" y="1080"/>
                </a:lnTo>
                <a:lnTo>
                  <a:pt x="1029" y="1060"/>
                </a:lnTo>
                <a:lnTo>
                  <a:pt x="1082" y="909"/>
                </a:lnTo>
                <a:lnTo>
                  <a:pt x="1106" y="871"/>
                </a:lnTo>
                <a:lnTo>
                  <a:pt x="1055" y="777"/>
                </a:lnTo>
                <a:lnTo>
                  <a:pt x="1082" y="626"/>
                </a:lnTo>
                <a:lnTo>
                  <a:pt x="1106" y="530"/>
                </a:lnTo>
                <a:lnTo>
                  <a:pt x="1132" y="492"/>
                </a:lnTo>
                <a:lnTo>
                  <a:pt x="1082" y="455"/>
                </a:lnTo>
                <a:lnTo>
                  <a:pt x="1132" y="379"/>
                </a:lnTo>
                <a:lnTo>
                  <a:pt x="1209" y="266"/>
                </a:lnTo>
                <a:lnTo>
                  <a:pt x="1209" y="189"/>
                </a:lnTo>
                <a:lnTo>
                  <a:pt x="1260" y="189"/>
                </a:lnTo>
                <a:lnTo>
                  <a:pt x="1413" y="57"/>
                </a:lnTo>
                <a:lnTo>
                  <a:pt x="1490" y="38"/>
                </a:lnTo>
                <a:lnTo>
                  <a:pt x="1567" y="0"/>
                </a:lnTo>
                <a:lnTo>
                  <a:pt x="1593" y="19"/>
                </a:lnTo>
                <a:lnTo>
                  <a:pt x="1720" y="0"/>
                </a:lnTo>
                <a:lnTo>
                  <a:pt x="1797" y="57"/>
                </a:lnTo>
                <a:lnTo>
                  <a:pt x="1720" y="76"/>
                </a:lnTo>
                <a:lnTo>
                  <a:pt x="1694" y="112"/>
                </a:lnTo>
                <a:lnTo>
                  <a:pt x="1797" y="112"/>
                </a:lnTo>
                <a:lnTo>
                  <a:pt x="1821" y="208"/>
                </a:lnTo>
                <a:lnTo>
                  <a:pt x="1771" y="283"/>
                </a:lnTo>
                <a:lnTo>
                  <a:pt x="1720" y="247"/>
                </a:lnTo>
                <a:lnTo>
                  <a:pt x="1644" y="283"/>
                </a:lnTo>
                <a:lnTo>
                  <a:pt x="1667" y="321"/>
                </a:lnTo>
                <a:lnTo>
                  <a:pt x="1617" y="379"/>
                </a:lnTo>
                <a:lnTo>
                  <a:pt x="1744" y="511"/>
                </a:lnTo>
                <a:lnTo>
                  <a:pt x="1644" y="720"/>
                </a:lnTo>
                <a:lnTo>
                  <a:pt x="1694" y="796"/>
                </a:lnTo>
                <a:close/>
              </a:path>
              <a:path w="1821" h="1622">
                <a:moveTo>
                  <a:pt x="1202" y="1320"/>
                </a:moveTo>
                <a:lnTo>
                  <a:pt x="1125" y="1358"/>
                </a:lnTo>
                <a:lnTo>
                  <a:pt x="1075" y="1339"/>
                </a:lnTo>
                <a:lnTo>
                  <a:pt x="895" y="1339"/>
                </a:lnTo>
                <a:lnTo>
                  <a:pt x="947" y="1413"/>
                </a:lnTo>
                <a:lnTo>
                  <a:pt x="895" y="1509"/>
                </a:lnTo>
                <a:lnTo>
                  <a:pt x="921" y="1622"/>
                </a:lnTo>
                <a:lnTo>
                  <a:pt x="818" y="1603"/>
                </a:lnTo>
                <a:lnTo>
                  <a:pt x="664" y="1526"/>
                </a:lnTo>
                <a:lnTo>
                  <a:pt x="487" y="1490"/>
                </a:lnTo>
                <a:lnTo>
                  <a:pt x="360" y="1413"/>
                </a:lnTo>
                <a:lnTo>
                  <a:pt x="230" y="1413"/>
                </a:lnTo>
                <a:lnTo>
                  <a:pt x="230" y="1394"/>
                </a:lnTo>
                <a:lnTo>
                  <a:pt x="180" y="1375"/>
                </a:lnTo>
                <a:lnTo>
                  <a:pt x="206" y="1358"/>
                </a:lnTo>
                <a:lnTo>
                  <a:pt x="206" y="1300"/>
                </a:lnTo>
                <a:lnTo>
                  <a:pt x="180" y="1281"/>
                </a:lnTo>
                <a:lnTo>
                  <a:pt x="230" y="1262"/>
                </a:lnTo>
                <a:lnTo>
                  <a:pt x="333" y="1262"/>
                </a:lnTo>
                <a:lnTo>
                  <a:pt x="333" y="998"/>
                </a:lnTo>
                <a:lnTo>
                  <a:pt x="460" y="998"/>
                </a:lnTo>
                <a:lnTo>
                  <a:pt x="460" y="1036"/>
                </a:lnTo>
                <a:lnTo>
                  <a:pt x="537" y="1036"/>
                </a:lnTo>
                <a:lnTo>
                  <a:pt x="537" y="960"/>
                </a:lnTo>
                <a:lnTo>
                  <a:pt x="691" y="960"/>
                </a:lnTo>
                <a:lnTo>
                  <a:pt x="717" y="847"/>
                </a:lnTo>
                <a:lnTo>
                  <a:pt x="717" y="772"/>
                </a:lnTo>
                <a:lnTo>
                  <a:pt x="640" y="734"/>
                </a:lnTo>
                <a:lnTo>
                  <a:pt x="537" y="676"/>
                </a:lnTo>
                <a:lnTo>
                  <a:pt x="487" y="621"/>
                </a:lnTo>
                <a:lnTo>
                  <a:pt x="513" y="525"/>
                </a:lnTo>
                <a:lnTo>
                  <a:pt x="564" y="489"/>
                </a:lnTo>
                <a:lnTo>
                  <a:pt x="640" y="525"/>
                </a:lnTo>
                <a:lnTo>
                  <a:pt x="741" y="525"/>
                </a:lnTo>
                <a:lnTo>
                  <a:pt x="767" y="470"/>
                </a:lnTo>
                <a:lnTo>
                  <a:pt x="818" y="470"/>
                </a:lnTo>
                <a:lnTo>
                  <a:pt x="794" y="393"/>
                </a:lnTo>
                <a:lnTo>
                  <a:pt x="971" y="261"/>
                </a:lnTo>
                <a:lnTo>
                  <a:pt x="971" y="223"/>
                </a:lnTo>
                <a:lnTo>
                  <a:pt x="1075" y="223"/>
                </a:lnTo>
                <a:lnTo>
                  <a:pt x="1101" y="242"/>
                </a:lnTo>
                <a:lnTo>
                  <a:pt x="1125" y="206"/>
                </a:lnTo>
                <a:lnTo>
                  <a:pt x="1151" y="187"/>
                </a:lnTo>
                <a:lnTo>
                  <a:pt x="1202" y="242"/>
                </a:lnTo>
                <a:lnTo>
                  <a:pt x="1202" y="261"/>
                </a:lnTo>
                <a:lnTo>
                  <a:pt x="1075" y="451"/>
                </a:lnTo>
                <a:lnTo>
                  <a:pt x="1125" y="489"/>
                </a:lnTo>
                <a:lnTo>
                  <a:pt x="1075" y="621"/>
                </a:lnTo>
                <a:lnTo>
                  <a:pt x="1048" y="772"/>
                </a:lnTo>
                <a:lnTo>
                  <a:pt x="1101" y="866"/>
                </a:lnTo>
                <a:lnTo>
                  <a:pt x="1024" y="1036"/>
                </a:lnTo>
                <a:lnTo>
                  <a:pt x="1048" y="1075"/>
                </a:lnTo>
                <a:lnTo>
                  <a:pt x="1101" y="1207"/>
                </a:lnTo>
                <a:lnTo>
                  <a:pt x="1202" y="1320"/>
                </a:lnTo>
                <a:close/>
              </a:path>
              <a:path w="1821" h="1622">
                <a:moveTo>
                  <a:pt x="556" y="489"/>
                </a:moveTo>
                <a:lnTo>
                  <a:pt x="506" y="451"/>
                </a:lnTo>
                <a:lnTo>
                  <a:pt x="379" y="415"/>
                </a:lnTo>
                <a:lnTo>
                  <a:pt x="429" y="280"/>
                </a:lnTo>
                <a:lnTo>
                  <a:pt x="405" y="206"/>
                </a:lnTo>
                <a:lnTo>
                  <a:pt x="227" y="338"/>
                </a:lnTo>
                <a:lnTo>
                  <a:pt x="201" y="470"/>
                </a:lnTo>
                <a:lnTo>
                  <a:pt x="124" y="489"/>
                </a:lnTo>
                <a:lnTo>
                  <a:pt x="24" y="547"/>
                </a:lnTo>
                <a:lnTo>
                  <a:pt x="0" y="604"/>
                </a:lnTo>
                <a:lnTo>
                  <a:pt x="124" y="660"/>
                </a:lnTo>
                <a:lnTo>
                  <a:pt x="124" y="736"/>
                </a:lnTo>
                <a:lnTo>
                  <a:pt x="151" y="775"/>
                </a:lnTo>
                <a:lnTo>
                  <a:pt x="124" y="830"/>
                </a:lnTo>
                <a:lnTo>
                  <a:pt x="151" y="868"/>
                </a:lnTo>
                <a:lnTo>
                  <a:pt x="302" y="945"/>
                </a:lnTo>
                <a:lnTo>
                  <a:pt x="352" y="945"/>
                </a:lnTo>
                <a:lnTo>
                  <a:pt x="352" y="907"/>
                </a:lnTo>
                <a:lnTo>
                  <a:pt x="405" y="849"/>
                </a:lnTo>
                <a:lnTo>
                  <a:pt x="379" y="775"/>
                </a:lnTo>
                <a:lnTo>
                  <a:pt x="352" y="775"/>
                </a:lnTo>
                <a:lnTo>
                  <a:pt x="328" y="698"/>
                </a:lnTo>
                <a:lnTo>
                  <a:pt x="379" y="698"/>
                </a:lnTo>
                <a:lnTo>
                  <a:pt x="379" y="621"/>
                </a:lnTo>
                <a:lnTo>
                  <a:pt x="429" y="621"/>
                </a:lnTo>
                <a:lnTo>
                  <a:pt x="480" y="640"/>
                </a:lnTo>
                <a:lnTo>
                  <a:pt x="506" y="527"/>
                </a:lnTo>
                <a:lnTo>
                  <a:pt x="556" y="48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6" name="path"/>
          <p:cNvSpPr/>
          <p:nvPr/>
        </p:nvSpPr>
        <p:spPr>
          <a:xfrm>
            <a:off x="6532565" y="3980434"/>
            <a:ext cx="123951" cy="50800"/>
          </a:xfrm>
          <a:custGeom>
            <a:avLst/>
            <a:gdLst/>
            <a:ahLst/>
            <a:cxnLst/>
            <a:rect l="0" t="0" r="0" b="0"/>
            <a:pathLst>
              <a:path w="195" h="80">
                <a:moveTo>
                  <a:pt x="10" y="10"/>
                </a:moveTo>
                <a:moveTo>
                  <a:pt x="10" y="10"/>
                </a:moveTo>
                <a:lnTo>
                  <a:pt x="134" y="67"/>
                </a:lnTo>
                <a:lnTo>
                  <a:pt x="185" y="67"/>
                </a:lnTo>
                <a:lnTo>
                  <a:pt x="185" y="70"/>
                </a:lnTo>
                <a:lnTo>
                  <a:pt x="137" y="70"/>
                </a:lnTo>
                <a:lnTo>
                  <a:pt x="10" y="12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textbox 430"/>
          <p:cNvSpPr/>
          <p:nvPr/>
        </p:nvSpPr>
        <p:spPr>
          <a:xfrm>
            <a:off x="1215601" y="1986214"/>
            <a:ext cx="8445150" cy="97926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eaLnBrk="0">
              <a:lnSpc>
                <a:spcPct val="150000"/>
              </a:lnSpc>
            </a:pPr>
            <a:r>
              <a:rPr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从感染艾滋病病毒（ </a:t>
            </a:r>
            <a:r>
              <a:rPr sz="24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HIV</a:t>
            </a:r>
            <a:r>
              <a:rPr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）</a:t>
            </a:r>
            <a:r>
              <a:rPr sz="2400" b="1" kern="0" spc="5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到可以从血液中检测出</a:t>
            </a:r>
            <a:r>
              <a:rPr sz="2400" b="1" kern="0" spc="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HIV</a:t>
            </a:r>
            <a:r>
              <a:rPr sz="24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抗体的时间</a:t>
            </a:r>
            <a:r>
              <a:rPr lang="zh-CN" altLang="en-US"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一般为</a:t>
            </a:r>
            <a:r>
              <a:rPr lang="en-US" altLang="zh-CN" sz="2400" b="1" kern="0" spc="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2-4</a:t>
            </a:r>
            <a:r>
              <a:rPr lang="zh-CN" altLang="en-US" sz="2400" b="1" kern="0" spc="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sz="24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u="sng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与检测手段、</a:t>
            </a:r>
            <a:r>
              <a:rPr lang="zh-CN" altLang="en-US" sz="2400" b="1" u="sng" kern="0" spc="-4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u="sng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试剂有关</a:t>
            </a:r>
            <a:r>
              <a:rPr lang="en-US" altLang="zh-CN" sz="24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)。</a:t>
            </a:r>
            <a:r>
              <a:rPr sz="24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4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x-none" altLang="x-none" sz="2400" dirty="0"/>
          </a:p>
        </p:txBody>
      </p:sp>
      <p:sp>
        <p:nvSpPr>
          <p:cNvPr id="432" name="textbox 432"/>
          <p:cNvSpPr/>
          <p:nvPr/>
        </p:nvSpPr>
        <p:spPr>
          <a:xfrm>
            <a:off x="748514" y="844727"/>
            <a:ext cx="1200150" cy="483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7000"/>
              </a:lnSpc>
            </a:pPr>
            <a:r>
              <a:rPr sz="3100" kern="0" spc="-30" dirty="0">
                <a:ln w="8013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窗口期</a:t>
            </a:r>
            <a:endParaRPr lang="x-none" altLang="x-none" sz="3100" dirty="0"/>
          </a:p>
        </p:txBody>
      </p:sp>
      <p:pic>
        <p:nvPicPr>
          <p:cNvPr id="434" name="picture 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 flipH="1">
            <a:off x="639483" y="2240120"/>
            <a:ext cx="218061" cy="35284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93283" y="2271402"/>
            <a:ext cx="10019862" cy="4789545"/>
            <a:chOff x="0" y="0"/>
            <a:chExt cx="5398" cy="2737"/>
          </a:xfrm>
        </p:grpSpPr>
        <p:sp>
          <p:nvSpPr>
            <p:cNvPr id="28693" name="Line 3"/>
            <p:cNvSpPr>
              <a:spLocks noChangeShapeType="1"/>
            </p:cNvSpPr>
            <p:nvPr/>
          </p:nvSpPr>
          <p:spPr bwMode="auto">
            <a:xfrm>
              <a:off x="182" y="871"/>
              <a:ext cx="50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Text Box 4"/>
            <p:cNvSpPr txBox="1">
              <a:spLocks noChangeArrowheads="1"/>
            </p:cNvSpPr>
            <p:nvPr/>
          </p:nvSpPr>
          <p:spPr bwMode="auto">
            <a:xfrm>
              <a:off x="182" y="46"/>
              <a:ext cx="79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zh-CN" sz="2300" b="1">
                  <a:solidFill>
                    <a:schemeClr val="tx2"/>
                  </a:solidFill>
                  <a:latin typeface="Times New Roman" pitchFamily="18" charset="0"/>
                </a:rPr>
                <a:t>HIV抗体</a:t>
              </a:r>
              <a:r>
                <a:rPr lang="zh-CN" altLang="zh-CN" sz="3200" b="1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</a:p>
          </p:txBody>
        </p:sp>
        <p:grpSp>
          <p:nvGrpSpPr>
            <p:cNvPr id="28695" name="Group 5"/>
            <p:cNvGrpSpPr>
              <a:grpSpLocks/>
            </p:cNvGrpSpPr>
            <p:nvPr/>
          </p:nvGrpSpPr>
          <p:grpSpPr bwMode="auto">
            <a:xfrm>
              <a:off x="0" y="0"/>
              <a:ext cx="5398" cy="2737"/>
              <a:chOff x="0" y="0"/>
              <a:chExt cx="5398" cy="2737"/>
            </a:xfrm>
          </p:grpSpPr>
          <p:sp>
            <p:nvSpPr>
              <p:cNvPr id="28696" name="Line 6"/>
              <p:cNvSpPr>
                <a:spLocks noChangeShapeType="1"/>
              </p:cNvSpPr>
              <p:nvPr/>
            </p:nvSpPr>
            <p:spPr bwMode="auto">
              <a:xfrm>
                <a:off x="182" y="499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7" name="Line 7"/>
              <p:cNvSpPr>
                <a:spLocks noChangeShapeType="1"/>
              </p:cNvSpPr>
              <p:nvPr/>
            </p:nvSpPr>
            <p:spPr bwMode="auto">
              <a:xfrm>
                <a:off x="862" y="499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Line 8"/>
              <p:cNvSpPr>
                <a:spLocks noChangeShapeType="1"/>
              </p:cNvSpPr>
              <p:nvPr/>
            </p:nvSpPr>
            <p:spPr bwMode="auto">
              <a:xfrm>
                <a:off x="3312" y="454"/>
                <a:ext cx="0" cy="40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9" name="Line 9"/>
              <p:cNvSpPr>
                <a:spLocks noChangeShapeType="1"/>
              </p:cNvSpPr>
              <p:nvPr/>
            </p:nvSpPr>
            <p:spPr bwMode="auto">
              <a:xfrm>
                <a:off x="4174" y="454"/>
                <a:ext cx="0" cy="4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Line 10"/>
              <p:cNvSpPr>
                <a:spLocks noChangeShapeType="1"/>
              </p:cNvSpPr>
              <p:nvPr/>
            </p:nvSpPr>
            <p:spPr bwMode="auto">
              <a:xfrm>
                <a:off x="5217" y="454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AutoShape 11"/>
              <p:cNvSpPr>
                <a:spLocks noChangeArrowheads="1"/>
              </p:cNvSpPr>
              <p:nvPr/>
            </p:nvSpPr>
            <p:spPr bwMode="auto">
              <a:xfrm>
                <a:off x="46" y="998"/>
                <a:ext cx="272" cy="498"/>
              </a:xfrm>
              <a:prstGeom prst="upArrow">
                <a:avLst>
                  <a:gd name="adj1" fmla="val 50000"/>
                  <a:gd name="adj2" fmla="val 4577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2" name="AutoShape 12"/>
              <p:cNvSpPr>
                <a:spLocks noChangeArrowheads="1"/>
              </p:cNvSpPr>
              <p:nvPr/>
            </p:nvSpPr>
            <p:spPr bwMode="auto">
              <a:xfrm>
                <a:off x="4083" y="998"/>
                <a:ext cx="226" cy="453"/>
              </a:xfrm>
              <a:prstGeom prst="upArrow">
                <a:avLst>
                  <a:gd name="adj1" fmla="val 50000"/>
                  <a:gd name="adj2" fmla="val 5011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3" name="AutoShape 13"/>
              <p:cNvSpPr>
                <a:spLocks noChangeArrowheads="1"/>
              </p:cNvSpPr>
              <p:nvPr/>
            </p:nvSpPr>
            <p:spPr bwMode="auto">
              <a:xfrm>
                <a:off x="5081" y="998"/>
                <a:ext cx="226" cy="453"/>
              </a:xfrm>
              <a:prstGeom prst="upArrow">
                <a:avLst>
                  <a:gd name="adj1" fmla="val 50000"/>
                  <a:gd name="adj2" fmla="val 5011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4" name="Text Box 14"/>
              <p:cNvSpPr txBox="1">
                <a:spLocks noChangeArrowheads="1"/>
              </p:cNvSpPr>
              <p:nvPr/>
            </p:nvSpPr>
            <p:spPr bwMode="auto">
              <a:xfrm>
                <a:off x="0" y="1542"/>
                <a:ext cx="363" cy="1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700" b="1">
                    <a:latin typeface="Times New Roman" pitchFamily="18" charset="0"/>
                    <a:ea typeface="华文中宋" pitchFamily="2" charset="-122"/>
                  </a:rPr>
                  <a:t>感染成功</a:t>
                </a:r>
              </a:p>
            </p:txBody>
          </p:sp>
          <p:sp>
            <p:nvSpPr>
              <p:cNvPr id="28705" name="Text Box 15"/>
              <p:cNvSpPr txBox="1">
                <a:spLocks noChangeArrowheads="1"/>
              </p:cNvSpPr>
              <p:nvPr/>
            </p:nvSpPr>
            <p:spPr bwMode="auto">
              <a:xfrm>
                <a:off x="726" y="1542"/>
                <a:ext cx="318" cy="1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700" b="1">
                    <a:latin typeface="Times New Roman" pitchFamily="18" charset="0"/>
                    <a:ea typeface="华文中宋" pitchFamily="2" charset="-122"/>
                  </a:rPr>
                  <a:t>抗体转阳</a:t>
                </a:r>
              </a:p>
            </p:txBody>
          </p:sp>
          <p:sp>
            <p:nvSpPr>
              <p:cNvPr id="28706" name="Text Box 16"/>
              <p:cNvSpPr txBox="1">
                <a:spLocks noChangeArrowheads="1"/>
              </p:cNvSpPr>
              <p:nvPr/>
            </p:nvSpPr>
            <p:spPr bwMode="auto">
              <a:xfrm>
                <a:off x="4037" y="1497"/>
                <a:ext cx="363" cy="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700" b="1">
                    <a:latin typeface="Times New Roman" pitchFamily="18" charset="0"/>
                    <a:ea typeface="华文中宋" pitchFamily="2" charset="-122"/>
                  </a:rPr>
                  <a:t>诊断艾滋病</a:t>
                </a:r>
              </a:p>
            </p:txBody>
          </p:sp>
          <p:sp>
            <p:nvSpPr>
              <p:cNvPr id="28707" name="Text Box 17"/>
              <p:cNvSpPr txBox="1">
                <a:spLocks noChangeArrowheads="1"/>
              </p:cNvSpPr>
              <p:nvPr/>
            </p:nvSpPr>
            <p:spPr bwMode="auto">
              <a:xfrm>
                <a:off x="5035" y="1542"/>
                <a:ext cx="363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700" b="1">
                    <a:latin typeface="Times New Roman" pitchFamily="18" charset="0"/>
                    <a:ea typeface="华文中宋" pitchFamily="2" charset="-122"/>
                  </a:rPr>
                  <a:t>死亡</a:t>
                </a:r>
              </a:p>
            </p:txBody>
          </p:sp>
          <p:sp>
            <p:nvSpPr>
              <p:cNvPr id="28708" name="AutoShape 18"/>
              <p:cNvSpPr>
                <a:spLocks noChangeArrowheads="1"/>
              </p:cNvSpPr>
              <p:nvPr/>
            </p:nvSpPr>
            <p:spPr bwMode="auto">
              <a:xfrm>
                <a:off x="726" y="998"/>
                <a:ext cx="272" cy="498"/>
              </a:xfrm>
              <a:prstGeom prst="upArrow">
                <a:avLst>
                  <a:gd name="adj1" fmla="val 50000"/>
                  <a:gd name="adj2" fmla="val 45772"/>
                </a:avLst>
              </a:prstGeom>
              <a:solidFill>
                <a:srgbClr val="99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09" name="AutoShape 19"/>
              <p:cNvSpPr>
                <a:spLocks noChangeArrowheads="1"/>
              </p:cNvSpPr>
              <p:nvPr/>
            </p:nvSpPr>
            <p:spPr bwMode="auto">
              <a:xfrm>
                <a:off x="3176" y="998"/>
                <a:ext cx="272" cy="498"/>
              </a:xfrm>
              <a:prstGeom prst="upArrow">
                <a:avLst>
                  <a:gd name="adj1" fmla="val 50000"/>
                  <a:gd name="adj2" fmla="val 45772"/>
                </a:avLst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710" name="Text Box 20"/>
              <p:cNvSpPr txBox="1">
                <a:spLocks noChangeArrowheads="1"/>
              </p:cNvSpPr>
              <p:nvPr/>
            </p:nvSpPr>
            <p:spPr bwMode="auto">
              <a:xfrm>
                <a:off x="182" y="408"/>
                <a:ext cx="67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3200" b="1">
                    <a:solidFill>
                      <a:srgbClr val="66FF33"/>
                    </a:solidFill>
                    <a:latin typeface="Times New Roman" pitchFamily="18" charset="0"/>
                  </a:rPr>
                  <a:t>-</a:t>
                </a:r>
                <a:r>
                  <a:rPr lang="zh-CN" altLang="zh-CN" sz="3200" b="1">
                    <a:latin typeface="Times New Roman" pitchFamily="18" charset="0"/>
                  </a:rPr>
                  <a:t> </a:t>
                </a:r>
                <a:r>
                  <a:rPr lang="zh-CN" altLang="zh-CN" sz="2300" b="1">
                    <a:latin typeface="Times New Roman" pitchFamily="18" charset="0"/>
                  </a:rPr>
                  <a:t>4-8周</a:t>
                </a:r>
                <a:r>
                  <a:rPr lang="zh-CN" altLang="zh-CN" sz="3200" b="1">
                    <a:solidFill>
                      <a:srgbClr val="66FF33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8711" name="Text Box 21"/>
              <p:cNvSpPr txBox="1">
                <a:spLocks noChangeArrowheads="1"/>
              </p:cNvSpPr>
              <p:nvPr/>
            </p:nvSpPr>
            <p:spPr bwMode="auto">
              <a:xfrm>
                <a:off x="3130" y="1542"/>
                <a:ext cx="363" cy="1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700" b="1">
                    <a:latin typeface="Times New Roman" pitchFamily="18" charset="0"/>
                    <a:ea typeface="华文中宋" pitchFamily="2" charset="-122"/>
                  </a:rPr>
                  <a:t>出现症状</a:t>
                </a:r>
              </a:p>
            </p:txBody>
          </p:sp>
          <p:sp>
            <p:nvSpPr>
              <p:cNvPr id="28712" name="Text Box 22"/>
              <p:cNvSpPr txBox="1">
                <a:spLocks noChangeArrowheads="1"/>
              </p:cNvSpPr>
              <p:nvPr/>
            </p:nvSpPr>
            <p:spPr bwMode="auto">
              <a:xfrm>
                <a:off x="1361" y="454"/>
                <a:ext cx="669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latin typeface="Times New Roman" pitchFamily="18" charset="0"/>
                  </a:rPr>
                  <a:t> 8-10 年 </a:t>
                </a:r>
              </a:p>
            </p:txBody>
          </p:sp>
          <p:sp>
            <p:nvSpPr>
              <p:cNvPr id="28713" name="Line 23"/>
              <p:cNvSpPr>
                <a:spLocks noChangeShapeType="1"/>
              </p:cNvSpPr>
              <p:nvPr/>
            </p:nvSpPr>
            <p:spPr bwMode="auto">
              <a:xfrm>
                <a:off x="2042" y="590"/>
                <a:ext cx="1224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Line 24"/>
              <p:cNvSpPr>
                <a:spLocks noChangeShapeType="1"/>
              </p:cNvSpPr>
              <p:nvPr/>
            </p:nvSpPr>
            <p:spPr bwMode="auto">
              <a:xfrm flipH="1">
                <a:off x="908" y="590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5" name="Line 25"/>
              <p:cNvSpPr>
                <a:spLocks noChangeShapeType="1"/>
              </p:cNvSpPr>
              <p:nvPr/>
            </p:nvSpPr>
            <p:spPr bwMode="auto">
              <a:xfrm flipH="1">
                <a:off x="1906" y="794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6" name="Line 26"/>
              <p:cNvSpPr>
                <a:spLocks noChangeShapeType="1"/>
              </p:cNvSpPr>
              <p:nvPr/>
            </p:nvSpPr>
            <p:spPr bwMode="auto">
              <a:xfrm flipH="1">
                <a:off x="1996" y="794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7" name="Text Box 27"/>
              <p:cNvSpPr txBox="1">
                <a:spLocks noChangeArrowheads="1"/>
              </p:cNvSpPr>
              <p:nvPr/>
            </p:nvSpPr>
            <p:spPr bwMode="auto">
              <a:xfrm>
                <a:off x="3448" y="454"/>
                <a:ext cx="505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latin typeface="Times New Roman" pitchFamily="18" charset="0"/>
                  </a:rPr>
                  <a:t> 1年 </a:t>
                </a:r>
                <a:r>
                  <a:rPr lang="zh-CN" altLang="zh-CN" sz="2300" b="1">
                    <a:latin typeface="Times New Roman" pitchFamily="18" charset="0"/>
                    <a:sym typeface="Symbol" pitchFamily="18" charset="2"/>
                  </a:rPr>
                  <a:t></a:t>
                </a:r>
              </a:p>
            </p:txBody>
          </p:sp>
          <p:sp>
            <p:nvSpPr>
              <p:cNvPr id="28718" name="Line 28"/>
              <p:cNvSpPr>
                <a:spLocks noChangeShapeType="1"/>
              </p:cNvSpPr>
              <p:nvPr/>
            </p:nvSpPr>
            <p:spPr bwMode="auto">
              <a:xfrm>
                <a:off x="3357" y="590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9" name="Line 29"/>
              <p:cNvSpPr>
                <a:spLocks noChangeShapeType="1"/>
              </p:cNvSpPr>
              <p:nvPr/>
            </p:nvSpPr>
            <p:spPr bwMode="auto">
              <a:xfrm>
                <a:off x="3947" y="590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0" name="Line 30"/>
              <p:cNvSpPr>
                <a:spLocks noChangeShapeType="1"/>
              </p:cNvSpPr>
              <p:nvPr/>
            </p:nvSpPr>
            <p:spPr bwMode="auto">
              <a:xfrm>
                <a:off x="4219" y="590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1" name="Line 31"/>
              <p:cNvSpPr>
                <a:spLocks noChangeShapeType="1"/>
              </p:cNvSpPr>
              <p:nvPr/>
            </p:nvSpPr>
            <p:spPr bwMode="auto">
              <a:xfrm>
                <a:off x="5035" y="590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2" name="Text Box 32"/>
              <p:cNvSpPr txBox="1">
                <a:spLocks noChangeArrowheads="1"/>
              </p:cNvSpPr>
              <p:nvPr/>
            </p:nvSpPr>
            <p:spPr bwMode="auto">
              <a:xfrm>
                <a:off x="4264" y="454"/>
                <a:ext cx="757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latin typeface="Times New Roman" pitchFamily="18" charset="0"/>
                  </a:rPr>
                  <a:t> 0.5-2年 </a:t>
                </a:r>
                <a:r>
                  <a:rPr lang="zh-CN" altLang="zh-CN" sz="2300" b="1">
                    <a:latin typeface="Times New Roman" pitchFamily="18" charset="0"/>
                    <a:sym typeface="Symbol" pitchFamily="18" charset="2"/>
                  </a:rPr>
                  <a:t></a:t>
                </a:r>
              </a:p>
            </p:txBody>
          </p:sp>
          <p:sp>
            <p:nvSpPr>
              <p:cNvPr id="28723" name="Text Box 33"/>
              <p:cNvSpPr txBox="1">
                <a:spLocks noChangeArrowheads="1"/>
              </p:cNvSpPr>
              <p:nvPr/>
            </p:nvSpPr>
            <p:spPr bwMode="auto">
              <a:xfrm>
                <a:off x="1407" y="136"/>
                <a:ext cx="1329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solidFill>
                      <a:srgbClr val="FF0000"/>
                    </a:solidFill>
                    <a:latin typeface="Times New Roman" pitchFamily="18" charset="0"/>
                  </a:rPr>
                  <a:t>HIV抗体+</a:t>
                </a:r>
                <a:r>
                  <a:rPr lang="zh-CN" altLang="zh-CN" sz="2300" b="1">
                    <a:solidFill>
                      <a:schemeClr val="tx2"/>
                    </a:solidFill>
                    <a:latin typeface="Times New Roman" pitchFamily="18" charset="0"/>
                  </a:rPr>
                  <a:t> 无症状</a:t>
                </a:r>
                <a:endParaRPr lang="zh-CN" altLang="zh-CN" sz="32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4" name="Text Box 34"/>
              <p:cNvSpPr txBox="1">
                <a:spLocks noChangeArrowheads="1"/>
              </p:cNvSpPr>
              <p:nvPr/>
            </p:nvSpPr>
            <p:spPr bwMode="auto">
              <a:xfrm>
                <a:off x="3448" y="227"/>
                <a:ext cx="579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solidFill>
                      <a:srgbClr val="D60093"/>
                    </a:solidFill>
                    <a:latin typeface="Times New Roman" pitchFamily="18" charset="0"/>
                  </a:rPr>
                  <a:t>有症状</a:t>
                </a:r>
                <a:endParaRPr lang="zh-CN" altLang="zh-CN" sz="3200" b="1">
                  <a:solidFill>
                    <a:srgbClr val="D6009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5" name="Text Box 35"/>
              <p:cNvSpPr txBox="1">
                <a:spLocks noChangeArrowheads="1"/>
              </p:cNvSpPr>
              <p:nvPr/>
            </p:nvSpPr>
            <p:spPr bwMode="auto">
              <a:xfrm>
                <a:off x="3765" y="0"/>
                <a:ext cx="810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solidFill>
                      <a:srgbClr val="FF0000"/>
                    </a:solidFill>
                    <a:latin typeface="Times New Roman" pitchFamily="18" charset="0"/>
                  </a:rPr>
                  <a:t>HIV抗体+</a:t>
                </a:r>
                <a:endParaRPr lang="zh-CN" altLang="zh-CN" sz="32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6" name="Text Box 36"/>
              <p:cNvSpPr txBox="1">
                <a:spLocks noChangeArrowheads="1"/>
              </p:cNvSpPr>
              <p:nvPr/>
            </p:nvSpPr>
            <p:spPr bwMode="auto">
              <a:xfrm>
                <a:off x="4310" y="227"/>
                <a:ext cx="579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zh-CN" sz="2300" b="1">
                    <a:solidFill>
                      <a:srgbClr val="FF0000"/>
                    </a:solidFill>
                    <a:latin typeface="Times New Roman" pitchFamily="18" charset="0"/>
                  </a:rPr>
                  <a:t>艾滋病</a:t>
                </a:r>
                <a:endParaRPr lang="zh-CN" altLang="zh-CN" sz="3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8675" name="Text Box 37"/>
          <p:cNvSpPr txBox="1">
            <a:spLocks noChangeArrowheads="1"/>
          </p:cNvSpPr>
          <p:nvPr/>
        </p:nvSpPr>
        <p:spPr bwMode="auto">
          <a:xfrm>
            <a:off x="1726283" y="398983"/>
            <a:ext cx="7155719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41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感染HIV后的自然发展过程</a:t>
            </a:r>
          </a:p>
        </p:txBody>
      </p:sp>
      <p:sp>
        <p:nvSpPr>
          <p:cNvPr id="28676" name="Line 38"/>
          <p:cNvSpPr>
            <a:spLocks noChangeShapeType="1"/>
          </p:cNvSpPr>
          <p:nvPr/>
        </p:nvSpPr>
        <p:spPr bwMode="auto">
          <a:xfrm>
            <a:off x="1306777" y="1160201"/>
            <a:ext cx="801143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zh-CN" altLang="en-US"/>
          </a:p>
        </p:txBody>
      </p:sp>
      <p:grpSp>
        <p:nvGrpSpPr>
          <p:cNvPr id="28677" name="Group 39"/>
          <p:cNvGrpSpPr>
            <a:grpSpLocks/>
          </p:cNvGrpSpPr>
          <p:nvPr/>
        </p:nvGrpSpPr>
        <p:grpSpPr bwMode="auto">
          <a:xfrm>
            <a:off x="547585" y="1398190"/>
            <a:ext cx="9429585" cy="873212"/>
            <a:chOff x="0" y="0"/>
            <a:chExt cx="5080" cy="499"/>
          </a:xfrm>
        </p:grpSpPr>
        <p:sp>
          <p:nvSpPr>
            <p:cNvPr id="28682" name="Oval 40"/>
            <p:cNvSpPr>
              <a:spLocks noChangeArrowheads="1"/>
            </p:cNvSpPr>
            <p:nvPr/>
          </p:nvSpPr>
          <p:spPr bwMode="auto">
            <a:xfrm>
              <a:off x="0" y="0"/>
              <a:ext cx="725" cy="454"/>
            </a:xfrm>
            <a:prstGeom prst="ellipse">
              <a:avLst/>
            </a:prstGeom>
            <a:solidFill>
              <a:srgbClr val="D1E8FF"/>
            </a:solidFill>
            <a:ln w="2387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zh-CN" sz="2300" b="1">
                  <a:ea typeface="楷体_GB2312" pitchFamily="49" charset="-122"/>
                </a:rPr>
                <a:t>急性感</a:t>
              </a:r>
            </a:p>
            <a:p>
              <a:pPr algn="ctr" eaLnBrk="1" hangingPunct="1"/>
              <a:r>
                <a:rPr lang="zh-CN" altLang="zh-CN" sz="2300" b="1">
                  <a:ea typeface="楷体_GB2312" pitchFamily="49" charset="-122"/>
                </a:rPr>
                <a:t>染期</a:t>
              </a:r>
              <a:endParaRPr lang="zh-CN" altLang="zh-CN" sz="2300" b="1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8683" name="Oval 41"/>
            <p:cNvSpPr>
              <a:spLocks noChangeArrowheads="1"/>
            </p:cNvSpPr>
            <p:nvPr/>
          </p:nvSpPr>
          <p:spPr bwMode="auto">
            <a:xfrm>
              <a:off x="1406" y="91"/>
              <a:ext cx="1043" cy="302"/>
            </a:xfrm>
            <a:prstGeom prst="ellipse">
              <a:avLst/>
            </a:prstGeom>
            <a:solidFill>
              <a:srgbClr val="D1E8FF"/>
            </a:solidFill>
            <a:ln w="2387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zh-CN" sz="2300" b="1">
                  <a:latin typeface="Times New Roman" pitchFamily="18" charset="0"/>
                  <a:ea typeface="楷体_GB2312" pitchFamily="49" charset="-122"/>
                </a:rPr>
                <a:t>潜伏期</a:t>
              </a:r>
            </a:p>
          </p:txBody>
        </p:sp>
        <p:sp>
          <p:nvSpPr>
            <p:cNvPr id="28684" name="Oval 42"/>
            <p:cNvSpPr>
              <a:spLocks noChangeArrowheads="1"/>
            </p:cNvSpPr>
            <p:nvPr/>
          </p:nvSpPr>
          <p:spPr bwMode="auto">
            <a:xfrm>
              <a:off x="3674" y="46"/>
              <a:ext cx="898" cy="314"/>
            </a:xfrm>
            <a:prstGeom prst="ellipse">
              <a:avLst/>
            </a:prstGeom>
            <a:solidFill>
              <a:srgbClr val="D1E8FF"/>
            </a:solidFill>
            <a:ln w="2387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zh-CN" sz="2300" b="1">
                  <a:latin typeface="Times New Roman" pitchFamily="18" charset="0"/>
                  <a:ea typeface="楷体_GB2312" pitchFamily="49" charset="-122"/>
                </a:rPr>
                <a:t>发病期</a:t>
              </a:r>
            </a:p>
          </p:txBody>
        </p:sp>
        <p:sp>
          <p:nvSpPr>
            <p:cNvPr id="28685" name="Line 43"/>
            <p:cNvSpPr>
              <a:spLocks noChangeShapeType="1"/>
            </p:cNvSpPr>
            <p:nvPr/>
          </p:nvSpPr>
          <p:spPr bwMode="auto">
            <a:xfrm>
              <a:off x="725" y="46"/>
              <a:ext cx="0" cy="363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Line 44"/>
            <p:cNvSpPr>
              <a:spLocks noChangeShapeType="1"/>
            </p:cNvSpPr>
            <p:nvPr/>
          </p:nvSpPr>
          <p:spPr bwMode="auto">
            <a:xfrm>
              <a:off x="3175" y="91"/>
              <a:ext cx="0" cy="408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Line 45"/>
            <p:cNvSpPr>
              <a:spLocks noChangeShapeType="1"/>
            </p:cNvSpPr>
            <p:nvPr/>
          </p:nvSpPr>
          <p:spPr bwMode="auto">
            <a:xfrm>
              <a:off x="2540" y="227"/>
              <a:ext cx="589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8" name="Line 46"/>
            <p:cNvSpPr>
              <a:spLocks noChangeShapeType="1"/>
            </p:cNvSpPr>
            <p:nvPr/>
          </p:nvSpPr>
          <p:spPr bwMode="auto">
            <a:xfrm flipH="1">
              <a:off x="771" y="227"/>
              <a:ext cx="544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Line 47"/>
            <p:cNvSpPr>
              <a:spLocks noChangeShapeType="1"/>
            </p:cNvSpPr>
            <p:nvPr/>
          </p:nvSpPr>
          <p:spPr bwMode="auto">
            <a:xfrm>
              <a:off x="5080" y="91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Line 48"/>
            <p:cNvSpPr>
              <a:spLocks noChangeShapeType="1"/>
            </p:cNvSpPr>
            <p:nvPr/>
          </p:nvSpPr>
          <p:spPr bwMode="auto">
            <a:xfrm>
              <a:off x="3220" y="227"/>
              <a:ext cx="408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Line 49"/>
            <p:cNvSpPr>
              <a:spLocks noChangeShapeType="1"/>
            </p:cNvSpPr>
            <p:nvPr/>
          </p:nvSpPr>
          <p:spPr bwMode="auto">
            <a:xfrm>
              <a:off x="4581" y="227"/>
              <a:ext cx="453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50"/>
            <p:cNvSpPr>
              <a:spLocks noChangeShapeType="1"/>
            </p:cNvSpPr>
            <p:nvPr/>
          </p:nvSpPr>
          <p:spPr bwMode="auto">
            <a:xfrm>
              <a:off x="0" y="46"/>
              <a:ext cx="0" cy="3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8" name="AutoShape 51"/>
          <p:cNvSpPr>
            <a:spLocks/>
          </p:cNvSpPr>
          <p:nvPr/>
        </p:nvSpPr>
        <p:spPr bwMode="auto">
          <a:xfrm rot="-5400000">
            <a:off x="4135992" y="2970311"/>
            <a:ext cx="316737" cy="7493550"/>
          </a:xfrm>
          <a:prstGeom prst="leftBrace">
            <a:avLst>
              <a:gd name="adj1" fmla="val 185865"/>
              <a:gd name="adj2" fmla="val 51843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79" name="Rectangle 52"/>
          <p:cNvSpPr>
            <a:spLocks noChangeArrowheads="1"/>
          </p:cNvSpPr>
          <p:nvPr/>
        </p:nvSpPr>
        <p:spPr bwMode="auto">
          <a:xfrm>
            <a:off x="3240956" y="6875455"/>
            <a:ext cx="2440927" cy="52080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700" b="1">
                <a:solidFill>
                  <a:schemeClr val="bg1"/>
                </a:solidFill>
                <a:ea typeface="楷体_GB2312" pitchFamily="49" charset="-122"/>
              </a:rPr>
              <a:t>艾滋病感染者</a:t>
            </a:r>
          </a:p>
        </p:txBody>
      </p:sp>
      <p:sp>
        <p:nvSpPr>
          <p:cNvPr id="28680" name="AutoShape 53"/>
          <p:cNvSpPr>
            <a:spLocks/>
          </p:cNvSpPr>
          <p:nvPr/>
        </p:nvSpPr>
        <p:spPr bwMode="auto">
          <a:xfrm rot="-5400000">
            <a:off x="9016969" y="5749944"/>
            <a:ext cx="318486" cy="1936035"/>
          </a:xfrm>
          <a:prstGeom prst="leftBrace">
            <a:avLst>
              <a:gd name="adj1" fmla="val 47756"/>
              <a:gd name="adj2" fmla="val 4941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1" name="Rectangle 54"/>
          <p:cNvSpPr>
            <a:spLocks noChangeArrowheads="1"/>
          </p:cNvSpPr>
          <p:nvPr/>
        </p:nvSpPr>
        <p:spPr bwMode="auto">
          <a:xfrm>
            <a:off x="8293581" y="6796708"/>
            <a:ext cx="2188481" cy="52080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700" b="1">
                <a:solidFill>
                  <a:schemeClr val="bg1"/>
                </a:solidFill>
                <a:ea typeface="楷体_GB2312" pitchFamily="49" charset="-122"/>
              </a:rPr>
              <a:t>艾滋病患者</a:t>
            </a:r>
          </a:p>
        </p:txBody>
      </p:sp>
    </p:spTree>
    <p:extLst>
      <p:ext uri="{BB962C8B-B14F-4D97-AF65-F5344CB8AC3E}">
        <p14:creationId xmlns:p14="http://schemas.microsoft.com/office/powerpoint/2010/main" val="154872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275" y="1009708"/>
            <a:ext cx="10855160" cy="23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4406"/>
              </a:lnSpc>
              <a:buBlip>
                <a:blip r:embed="rId2"/>
              </a:buBlip>
              <a:defRPr/>
            </a:pPr>
            <a:r>
              <a: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sym typeface="Arial" pitchFamily="34" charset="0"/>
              </a:rPr>
              <a:t>艾滋病期的患者会因为免疫功能受到严重破坏而出现</a:t>
            </a:r>
            <a:r>
              <a:rPr lang="zh-CN" altLang="en-US" sz="2500" b="1" dirty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二十</a:t>
            </a:r>
            <a:r>
              <a: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sym typeface="Arial" pitchFamily="34" charset="0"/>
              </a:rPr>
              <a:t>种以上</a:t>
            </a:r>
            <a:r>
              <a:rPr lang="zh-CN" altLang="en-US" sz="2500" b="1" dirty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机会型感染和肿瘤。</a:t>
            </a:r>
          </a:p>
          <a:p>
            <a:pPr>
              <a:lnSpc>
                <a:spcPts val="4406"/>
              </a:lnSpc>
              <a:buBlip>
                <a:blip r:embed="rId2"/>
              </a:buBlip>
              <a:defRPr/>
            </a:pPr>
            <a:r>
              <a: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sym typeface="Arial" pitchFamily="34" charset="0"/>
              </a:rPr>
              <a:t>由于患者免疫功能极度低下，这些机会型感染和肿瘤治疗很困难，很容易导致患者死亡，而且费用很高。</a:t>
            </a:r>
          </a:p>
        </p:txBody>
      </p:sp>
      <p:grpSp>
        <p:nvGrpSpPr>
          <p:cNvPr id="30723" name="Group 22"/>
          <p:cNvGrpSpPr>
            <a:grpSpLocks/>
          </p:cNvGrpSpPr>
          <p:nvPr/>
        </p:nvGrpSpPr>
        <p:grpSpPr bwMode="auto">
          <a:xfrm>
            <a:off x="2943961" y="4675799"/>
            <a:ext cx="2851150" cy="2080661"/>
            <a:chOff x="0" y="0"/>
            <a:chExt cx="1536" cy="1471"/>
          </a:xfrm>
        </p:grpSpPr>
        <p:pic>
          <p:nvPicPr>
            <p:cNvPr id="30733" name="Picture 12" descr="DSCN14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38" y="1204"/>
              <a:ext cx="146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zh-CN" altLang="en-US" b="1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颈部淋巴结肿大</a:t>
              </a:r>
            </a:p>
          </p:txBody>
        </p:sp>
        <p:sp>
          <p:nvSpPr>
            <p:cNvPr id="30735" name="AutoShape 14"/>
            <p:cNvSpPr>
              <a:spLocks noChangeArrowheads="1"/>
            </p:cNvSpPr>
            <p:nvPr/>
          </p:nvSpPr>
          <p:spPr bwMode="auto">
            <a:xfrm>
              <a:off x="0" y="432"/>
              <a:ext cx="485" cy="293"/>
            </a:xfrm>
            <a:prstGeom prst="rightArrow">
              <a:avLst>
                <a:gd name="adj1" fmla="val 50000"/>
                <a:gd name="adj2" fmla="val 41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5021" y="4675799"/>
            <a:ext cx="2940249" cy="2171657"/>
            <a:chOff x="0" y="0"/>
            <a:chExt cx="1584" cy="1536"/>
          </a:xfrm>
        </p:grpSpPr>
        <p:pic>
          <p:nvPicPr>
            <p:cNvPr id="30731" name="Picture 15" descr="slide0283_image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105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Rectangle 16"/>
            <p:cNvSpPr>
              <a:spLocks noChangeArrowheads="1"/>
            </p:cNvSpPr>
            <p:nvPr/>
          </p:nvSpPr>
          <p:spPr bwMode="auto">
            <a:xfrm>
              <a:off x="0" y="1183"/>
              <a:ext cx="158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zh-CN" altLang="en-US" b="1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肺孢子虫肺炎（</a:t>
              </a:r>
              <a:r>
                <a:rPr lang="en-US" altLang="zh-CN" b="1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PCP</a:t>
              </a:r>
              <a:r>
                <a:rPr lang="zh-CN" altLang="en-US" b="1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30725" name="Group 23"/>
          <p:cNvGrpSpPr>
            <a:grpSpLocks/>
          </p:cNvGrpSpPr>
          <p:nvPr/>
        </p:nvGrpSpPr>
        <p:grpSpPr bwMode="auto">
          <a:xfrm>
            <a:off x="5990014" y="4633801"/>
            <a:ext cx="2537449" cy="1793673"/>
            <a:chOff x="0" y="0"/>
            <a:chExt cx="1367" cy="1269"/>
          </a:xfrm>
        </p:grpSpPr>
        <p:pic>
          <p:nvPicPr>
            <p:cNvPr id="30729" name="Picture 17" descr="Image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7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Rectangle 18"/>
            <p:cNvSpPr>
              <a:spLocks noChangeArrowheads="1"/>
            </p:cNvSpPr>
            <p:nvPr/>
          </p:nvSpPr>
          <p:spPr bwMode="auto">
            <a:xfrm>
              <a:off x="0" y="1073"/>
              <a:ext cx="136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zh-CN" altLang="en-US" sz="1900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白色念珠菌感染</a:t>
              </a:r>
            </a:p>
          </p:txBody>
        </p:sp>
      </p:grpSp>
      <p:grpSp>
        <p:nvGrpSpPr>
          <p:cNvPr id="30726" name="Group 24"/>
          <p:cNvGrpSpPr>
            <a:grpSpLocks/>
          </p:cNvGrpSpPr>
          <p:nvPr/>
        </p:nvGrpSpPr>
        <p:grpSpPr bwMode="auto">
          <a:xfrm>
            <a:off x="8800328" y="4698549"/>
            <a:ext cx="1663171" cy="1989664"/>
            <a:chOff x="0" y="0"/>
            <a:chExt cx="896" cy="1407"/>
          </a:xfrm>
        </p:grpSpPr>
        <p:sp>
          <p:nvSpPr>
            <p:cNvPr id="30727" name="Rectangle 19"/>
            <p:cNvSpPr>
              <a:spLocks noChangeArrowheads="1"/>
            </p:cNvSpPr>
            <p:nvPr/>
          </p:nvSpPr>
          <p:spPr bwMode="auto">
            <a:xfrm>
              <a:off x="67" y="1206"/>
              <a:ext cx="78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zh-CN" altLang="en-US" sz="1900">
                  <a:solidFill>
                    <a:srgbClr val="313195"/>
                  </a:solidFill>
                  <a:latin typeface="黑体" pitchFamily="49" charset="-122"/>
                  <a:ea typeface="黑体" pitchFamily="49" charset="-122"/>
                </a:rPr>
                <a:t>皮肤症状</a:t>
              </a:r>
            </a:p>
          </p:txBody>
        </p:sp>
        <p:pic>
          <p:nvPicPr>
            <p:cNvPr id="30728" name="Picture 20" descr="slide0139_image0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25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0373018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767268" cy="4009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2003112302143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43" y="2985372"/>
            <a:ext cx="6021570" cy="411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19714" y="1399940"/>
            <a:ext cx="4378817" cy="8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000" b="1"/>
              <a:t>艾滋病症状</a:t>
            </a:r>
          </a:p>
        </p:txBody>
      </p:sp>
      <p:pic>
        <p:nvPicPr>
          <p:cNvPr id="20485" name="Picture 5" descr="2003112302143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821"/>
            <a:ext cx="5011787" cy="3401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4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一对无助的艾滋病人的手 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7" y="167993"/>
            <a:ext cx="5405305" cy="71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91398" y="1595932"/>
            <a:ext cx="4544021" cy="27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对个人的危害：</a:t>
            </a:r>
            <a:endParaRPr lang="zh-CN" altLang="en-US" sz="27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700" b="1" dirty="0">
              <a:solidFill>
                <a:schemeClr val="accent2"/>
              </a:solidFill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itchFamily="18" charset="0"/>
              </a:rPr>
              <a:t>承受巨大肉体和精神痛苦、直至</a:t>
            </a:r>
            <a:r>
              <a:rPr lang="zh-CN" altLang="en-US" sz="3200" b="1" dirty="0" smtClean="0">
                <a:latin typeface="Times New Roman" pitchFamily="18" charset="0"/>
              </a:rPr>
              <a:t>死亡。</a:t>
            </a:r>
            <a:endParaRPr lang="zh-CN" altLang="en-US" sz="3200" b="1" dirty="0">
              <a:latin typeface="Times New Roman" pitchFamily="18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31" y="6551719"/>
            <a:ext cx="1327196" cy="8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003年春节,13岁和11岁的姐姐为死于艾滋病的6岁的弟弟准备埋葬,他们的祖父母和父母都已死于艾滋病 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7" y="251989"/>
            <a:ext cx="7751564" cy="533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139165" y="934496"/>
            <a:ext cx="2285353" cy="42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对家庭的危害：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700" dirty="0">
              <a:solidFill>
                <a:schemeClr val="accent2"/>
              </a:solidFill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itchFamily="18" charset="0"/>
              </a:rPr>
              <a:t>家庭破裂、陷入极度贫困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6395" y="5879748"/>
            <a:ext cx="9269950" cy="8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   春节，</a:t>
            </a:r>
            <a:r>
              <a:rPr lang="en-US" altLang="zh-CN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13</a:t>
            </a:r>
            <a:r>
              <a:rPr lang="zh-CN" altLang="en-US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岁和</a:t>
            </a:r>
            <a:r>
              <a:rPr lang="en-US" altLang="zh-CN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11</a:t>
            </a:r>
            <a:r>
              <a:rPr lang="zh-CN" altLang="en-US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岁的姐姐准备埋葬死于艾滋病</a:t>
            </a:r>
            <a:r>
              <a:rPr lang="zh-CN" altLang="en-US" sz="23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的</a:t>
            </a:r>
            <a:r>
              <a:rPr lang="en-US" altLang="zh-CN" sz="23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6</a:t>
            </a:r>
            <a:r>
              <a:rPr lang="zh-CN" altLang="en-US" sz="23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岁的弟弟，他们的祖父母和父母都已死于艾滋病。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31" y="6551719"/>
            <a:ext cx="1327196" cy="8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5435005" y="4703798"/>
            <a:ext cx="4731499" cy="2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012" tIns="52506" rIns="105012" bIns="5250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33CC"/>
                </a:solidFill>
              </a:rPr>
              <a:t>很多青壮年因感染艾滋病而死亡，留下了很多孤老和孤儿</a:t>
            </a:r>
          </a:p>
        </p:txBody>
      </p:sp>
      <p:pic>
        <p:nvPicPr>
          <p:cNvPr id="34819" name="Picture 3" descr="slide0481_image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08" y="335986"/>
            <a:ext cx="4989513" cy="424531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slide0488_image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6" y="335986"/>
            <a:ext cx="4800179" cy="3400104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slide0489_image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6" y="3863834"/>
            <a:ext cx="4722217" cy="359959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31" y="6551719"/>
            <a:ext cx="1327196" cy="8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251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3508" y="638723"/>
            <a:ext cx="3528669" cy="10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传播途径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069182" y="1679928"/>
            <a:ext cx="3315205" cy="352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CN" sz="4100" b="1" dirty="0">
              <a:latin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性传播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血液传播</a:t>
            </a:r>
            <a:endParaRPr lang="zh-CN" altLang="en-US" sz="27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母婴传播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宋体" pitchFamily="2" charset="-122"/>
              </a:rPr>
              <a:t>   </a:t>
            </a:r>
          </a:p>
        </p:txBody>
      </p:sp>
      <p:pic>
        <p:nvPicPr>
          <p:cNvPr id="7" name="0-AD三种途径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05" y="2015914"/>
            <a:ext cx="4633119" cy="35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8228" r="12659" b="21013"/>
          <a:stretch>
            <a:fillRect/>
          </a:stretch>
        </p:blipFill>
        <p:spPr bwMode="auto">
          <a:xfrm>
            <a:off x="890984" y="5543762"/>
            <a:ext cx="6415088" cy="167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5331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2780" y="2395568"/>
            <a:ext cx="4585201" cy="31098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83711" y="2945508"/>
            <a:ext cx="4623006" cy="2913875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1045029" y="916721"/>
            <a:ext cx="8262829" cy="1171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2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86000"/>
              </a:lnSpc>
            </a:pPr>
            <a:r>
              <a:rPr sz="3600" b="1" kern="0" spc="-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人生中最重要的就是，拥有</a:t>
            </a:r>
            <a:r>
              <a:rPr sz="3600" b="1" kern="0" spc="-10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健康的身体，</a:t>
            </a:r>
            <a:endParaRPr sz="3600" dirty="0">
              <a:latin typeface="SimHei"/>
              <a:ea typeface="SimHei"/>
              <a:cs typeface="SimHei"/>
            </a:endParaRPr>
          </a:p>
          <a:p>
            <a:pPr marL="2532061" eaLnBrk="0">
              <a:lnSpc>
                <a:spcPts val="4479"/>
              </a:lnSpc>
            </a:pPr>
            <a:r>
              <a:rPr sz="3600" b="1" kern="0" spc="-18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保持良好的心态</a:t>
            </a:r>
            <a:endParaRPr sz="3600" dirty="0">
              <a:latin typeface="SimHei"/>
              <a:ea typeface="SimHei"/>
              <a:cs typeface="SimHei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5302802" y="6008721"/>
            <a:ext cx="4706663" cy="86215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9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102000"/>
              </a:lnSpc>
            </a:pPr>
            <a:r>
              <a:rPr sz="1600" kern="0" spc="9" dirty="0" err="1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拥有良好心态，</a:t>
            </a:r>
            <a:r>
              <a:rPr sz="1600" kern="0" spc="9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有助于我们建立良好的人际关系</a:t>
            </a:r>
            <a:r>
              <a:rPr sz="1600" kern="0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1600" kern="0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对身</a:t>
            </a:r>
            <a:r>
              <a:rPr kern="0" spc="9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心健康都有极大的益处</a:t>
            </a:r>
            <a:r>
              <a:rPr sz="1600" kern="0" spc="9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，帮助我们</a:t>
            </a:r>
            <a:r>
              <a:rPr sz="1600" kern="0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减轻心理压力，</a:t>
            </a:r>
            <a:r>
              <a:rPr sz="1600" kern="0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提高</a:t>
            </a:r>
            <a:r>
              <a:rPr sz="1600" kern="0" spc="-18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生活质量</a:t>
            </a:r>
            <a:r>
              <a:rPr sz="1600" kern="0" spc="-18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1600" dirty="0">
              <a:latin typeface="SimHei"/>
              <a:ea typeface="SimHei"/>
              <a:cs typeface="SimHei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793003" y="5800172"/>
            <a:ext cx="4119206" cy="82739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78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8000"/>
              </a:lnSpc>
            </a:pPr>
            <a:r>
              <a:rPr kern="0" spc="18" dirty="0" err="1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健康的体魄，</a:t>
            </a:r>
            <a:r>
              <a:rPr kern="0" spc="18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可以帮助我</a:t>
            </a:r>
            <a:r>
              <a:rPr kern="0" spc="9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们更好地应对生活的种种挑战</a:t>
            </a:r>
            <a:r>
              <a:rPr kern="0" spc="9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，让我们在困境中找到积极的一面</a:t>
            </a:r>
            <a:r>
              <a:rPr kern="0" spc="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kern="0" spc="45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kern="0" spc="-18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从而激发我们迎难而上的勇气。</a:t>
            </a:r>
            <a:endParaRPr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75917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/>
          <a:stretch>
            <a:fillRect/>
          </a:stretch>
        </p:blipFill>
        <p:spPr bwMode="auto">
          <a:xfrm>
            <a:off x="267295" y="1595931"/>
            <a:ext cx="7395171" cy="52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603772" y="335986"/>
            <a:ext cx="782581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艾滋病的传播途径之一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62466" y="2519892"/>
            <a:ext cx="2762052" cy="203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性传播：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700" b="1">
                <a:latin typeface="Times New Roman" pitchFamily="18" charset="0"/>
              </a:rPr>
              <a:t>异性之间和男男同性恋之间传播</a:t>
            </a:r>
          </a:p>
        </p:txBody>
      </p:sp>
    </p:spTree>
    <p:extLst>
      <p:ext uri="{BB962C8B-B14F-4D97-AF65-F5344CB8AC3E}">
        <p14:creationId xmlns:p14="http://schemas.microsoft.com/office/powerpoint/2010/main" val="4259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4810"/>
          <a:stretch>
            <a:fillRect/>
          </a:stretch>
        </p:blipFill>
        <p:spPr bwMode="auto">
          <a:xfrm>
            <a:off x="712788" y="2183906"/>
            <a:ext cx="6860580" cy="49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425575" y="671971"/>
            <a:ext cx="7914912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艾滋病的传播途径之二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943412" y="2672863"/>
            <a:ext cx="3748402" cy="23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血液传播：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700" b="1" dirty="0">
                <a:latin typeface="Times New Roman" pitchFamily="18" charset="0"/>
              </a:rPr>
              <a:t>①输入被艾滋病毒污染的血液或血液制品或移植</a:t>
            </a:r>
            <a:r>
              <a:rPr lang="zh-CN" altLang="en-US" sz="2700" b="1" dirty="0" smtClean="0">
                <a:latin typeface="Times New Roman" pitchFamily="18" charset="0"/>
              </a:rPr>
              <a:t>器官。</a:t>
            </a:r>
            <a:endParaRPr lang="zh-CN" altLang="en-US" sz="27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7" y="1763924"/>
            <a:ext cx="7306072" cy="52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672105" y="2220687"/>
            <a:ext cx="3841511" cy="23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血液传播：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700" b="1" dirty="0">
                <a:latin typeface="Times New Roman" pitchFamily="18" charset="0"/>
              </a:rPr>
              <a:t>②手术、拔牙、美容时使用没有严格消毒的</a:t>
            </a:r>
            <a:r>
              <a:rPr lang="zh-CN" altLang="en-US" sz="2700" b="1" dirty="0" smtClean="0">
                <a:latin typeface="Times New Roman" pitchFamily="18" charset="0"/>
              </a:rPr>
              <a:t>器械。</a:t>
            </a:r>
            <a:endParaRPr lang="zh-CN" altLang="en-US" sz="2700" b="1" dirty="0">
              <a:latin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158280" y="587975"/>
            <a:ext cx="8004010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</a:rPr>
              <a:t>艾滋病的传播途径之二</a:t>
            </a:r>
          </a:p>
        </p:txBody>
      </p:sp>
    </p:spTree>
    <p:extLst>
      <p:ext uri="{BB962C8B-B14F-4D97-AF65-F5344CB8AC3E}">
        <p14:creationId xmlns:p14="http://schemas.microsoft.com/office/powerpoint/2010/main" val="4261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8276"/>
          <a:stretch>
            <a:fillRect/>
          </a:stretch>
        </p:blipFill>
        <p:spPr bwMode="auto">
          <a:xfrm>
            <a:off x="801886" y="1931917"/>
            <a:ext cx="6860580" cy="49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049463" y="3356149"/>
            <a:ext cx="3449625" cy="14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血液传播：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700" b="1" dirty="0">
                <a:latin typeface="Times New Roman" pitchFamily="18" charset="0"/>
              </a:rPr>
              <a:t>③共用注射器吸毒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425575" y="671971"/>
            <a:ext cx="7914912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艾滋病的传播途径之二</a:t>
            </a:r>
          </a:p>
        </p:txBody>
      </p:sp>
    </p:spTree>
    <p:extLst>
      <p:ext uri="{BB962C8B-B14F-4D97-AF65-F5344CB8AC3E}">
        <p14:creationId xmlns:p14="http://schemas.microsoft.com/office/powerpoint/2010/main" val="34848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3994" r="5815"/>
          <a:stretch>
            <a:fillRect/>
          </a:stretch>
        </p:blipFill>
        <p:spPr bwMode="auto">
          <a:xfrm>
            <a:off x="152753" y="2519892"/>
            <a:ext cx="6771482" cy="41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003701" y="2883877"/>
            <a:ext cx="3509915" cy="277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母婴传播：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 b="1" dirty="0">
                <a:latin typeface="Times New Roman" pitchFamily="18" charset="0"/>
              </a:rPr>
              <a:t>感染艾滋病毒的妇女在怀孕、分娩和哺乳时都可能传播给</a:t>
            </a:r>
            <a:r>
              <a:rPr lang="zh-CN" altLang="en-US" sz="2700" b="1" dirty="0" smtClean="0">
                <a:latin typeface="Times New Roman" pitchFamily="18" charset="0"/>
              </a:rPr>
              <a:t>婴儿。</a:t>
            </a:r>
            <a:endParaRPr lang="zh-CN" altLang="en-US" sz="2700" b="1" dirty="0">
              <a:latin typeface="Times New Roman" pitchFamily="18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336477" y="755968"/>
            <a:ext cx="8004010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艾滋病的传播途径之三</a:t>
            </a:r>
          </a:p>
        </p:txBody>
      </p:sp>
    </p:spTree>
    <p:extLst>
      <p:ext uri="{BB962C8B-B14F-4D97-AF65-F5344CB8AC3E}">
        <p14:creationId xmlns:p14="http://schemas.microsoft.com/office/powerpoint/2010/main" val="5384349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8677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60截图20130925144945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" y="404507"/>
            <a:ext cx="2103094" cy="2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737922" y="2187407"/>
            <a:ext cx="7322778" cy="30477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日常接触会不会感染</a:t>
            </a:r>
            <a:r>
              <a:rPr lang="zh-CN" altLang="en-US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艾滋病？</a:t>
            </a:r>
            <a:endParaRPr lang="zh-CN" altLang="en-US" sz="6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4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6" name="textbox 556"/>
          <p:cNvSpPr/>
          <p:nvPr/>
        </p:nvSpPr>
        <p:spPr>
          <a:xfrm>
            <a:off x="7165412" y="6338023"/>
            <a:ext cx="212725" cy="202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77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</a:t>
            </a:r>
            <a:endParaRPr lang="x-none" altLang="x-none" sz="1500" dirty="0"/>
          </a:p>
        </p:txBody>
      </p:sp>
      <p:sp>
        <p:nvSpPr>
          <p:cNvPr id="558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0" name="picture 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6547" y="1124711"/>
            <a:ext cx="8016240" cy="5661659"/>
          </a:xfrm>
          <a:prstGeom prst="rect">
            <a:avLst/>
          </a:prstGeom>
        </p:spPr>
      </p:pic>
      <p:sp>
        <p:nvSpPr>
          <p:cNvPr id="562" name="textbox 562"/>
          <p:cNvSpPr/>
          <p:nvPr/>
        </p:nvSpPr>
        <p:spPr>
          <a:xfrm>
            <a:off x="1491270" y="4646567"/>
            <a:ext cx="3520440" cy="538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x-none" altLang="x-none" sz="100" dirty="0"/>
          </a:p>
          <a:p>
            <a:pPr algn="r" rtl="0" eaLnBrk="0">
              <a:lnSpc>
                <a:spcPct val="96000"/>
              </a:lnSpc>
            </a:pPr>
            <a:r>
              <a:rPr sz="3500" kern="0" spc="-290" dirty="0">
                <a:ln w="8902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这样接触很安全！</a:t>
            </a:r>
            <a:endParaRPr lang="x-none" altLang="x-none" sz="3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box 564"/>
          <p:cNvSpPr/>
          <p:nvPr/>
        </p:nvSpPr>
        <p:spPr>
          <a:xfrm>
            <a:off x="7165412" y="6338023"/>
            <a:ext cx="212725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77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</a:t>
            </a:r>
            <a:endParaRPr lang="x-none" altLang="x-none" sz="1500" dirty="0"/>
          </a:p>
        </p:txBody>
      </p:sp>
      <p:sp>
        <p:nvSpPr>
          <p:cNvPr id="566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70" name="picture 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6547" y="774192"/>
            <a:ext cx="8016240" cy="6012179"/>
          </a:xfrm>
          <a:prstGeom prst="rect">
            <a:avLst/>
          </a:prstGeom>
        </p:spPr>
      </p:pic>
      <p:sp>
        <p:nvSpPr>
          <p:cNvPr id="572" name="textbox 572"/>
          <p:cNvSpPr/>
          <p:nvPr/>
        </p:nvSpPr>
        <p:spPr>
          <a:xfrm>
            <a:off x="3495230" y="4245775"/>
            <a:ext cx="3521709" cy="538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x-none" altLang="x-none" sz="100" dirty="0"/>
          </a:p>
          <a:p>
            <a:pPr algn="r" rtl="0" eaLnBrk="0">
              <a:lnSpc>
                <a:spcPct val="96000"/>
              </a:lnSpc>
            </a:pPr>
            <a:r>
              <a:rPr sz="3500" kern="0" spc="-280" dirty="0">
                <a:ln w="8902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这样接触很安全！</a:t>
            </a:r>
            <a:endParaRPr lang="x-none" altLang="x-none" sz="3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0235_image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50828" cy="39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9" y="3697592"/>
            <a:ext cx="4900414" cy="386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45966" y="605474"/>
            <a:ext cx="3536095" cy="161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4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蚊子叮咬</a:t>
            </a:r>
            <a:r>
              <a:rPr lang="zh-CN" altLang="en-US" sz="41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不会</a:t>
            </a:r>
            <a:r>
              <a:rPr lang="zh-CN" altLang="en-US" sz="4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传播艾滋病</a:t>
            </a:r>
            <a:endParaRPr lang="zh-CN" altLang="en-US" sz="41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09753" y="4415061"/>
            <a:ext cx="4883708" cy="25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Times New Roman" pitchFamily="18" charset="0"/>
              </a:rPr>
              <a:t>从理论上讲：蚊子在艾滋病病人和健康人身上来回不停地吸血，要达到致病的病毒量，至少要在</a:t>
            </a:r>
            <a:r>
              <a:rPr lang="zh-CN" altLang="zh-CN" sz="3200" b="1">
                <a:solidFill>
                  <a:srgbClr val="FF3300"/>
                </a:solidFill>
                <a:latin typeface="Times New Roman" pitchFamily="18" charset="0"/>
              </a:rPr>
              <a:t>短时间内来回上千次</a:t>
            </a:r>
          </a:p>
        </p:txBody>
      </p:sp>
    </p:spTree>
    <p:extLst>
      <p:ext uri="{BB962C8B-B14F-4D97-AF65-F5344CB8AC3E}">
        <p14:creationId xmlns:p14="http://schemas.microsoft.com/office/powerpoint/2010/main" val="17823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360截图20130925144945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0" y="605474"/>
            <a:ext cx="2103094" cy="2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693571" y="2435347"/>
            <a:ext cx="7471275" cy="16536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800" b="1" dirty="0">
                <a:solidFill>
                  <a:schemeClr val="tx1">
                    <a:lumMod val="95000"/>
                    <a:lumOff val="5000"/>
                  </a:schemeClr>
                </a:solidFill>
                <a:ea typeface="楷体_GB2312" pitchFamily="49" charset="-122"/>
              </a:rPr>
              <a:t>怎么预防</a:t>
            </a:r>
            <a:r>
              <a:rPr lang="zh-CN" altLang="en-US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_GB2312" pitchFamily="49" charset="-122"/>
              </a:rPr>
              <a:t>艾滋病？</a:t>
            </a:r>
            <a:endParaRPr lang="zh-CN" altLang="en-US" sz="6800" b="1" dirty="0">
              <a:solidFill>
                <a:schemeClr val="tx1">
                  <a:lumMod val="95000"/>
                  <a:lumOff val="5000"/>
                </a:schemeClr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5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2657632" y="2641348"/>
            <a:ext cx="5705933" cy="2405177"/>
            <a:chOff x="0" y="0"/>
            <a:chExt cx="5494654" cy="1814308"/>
          </a:xfrm>
        </p:grpSpPr>
        <p:sp>
          <p:nvSpPr>
            <p:cNvPr id="256" name="rect 256"/>
            <p:cNvSpPr/>
            <p:nvPr/>
          </p:nvSpPr>
          <p:spPr>
            <a:xfrm>
              <a:off x="951611" y="749"/>
              <a:ext cx="4543043" cy="1813559"/>
            </a:xfrm>
            <a:prstGeom prst="rect">
              <a:avLst/>
            </a:prstGeom>
            <a:solidFill>
              <a:srgbClr val="259EE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58" name="picture 2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13813" cy="1813814"/>
            </a:xfrm>
            <a:prstGeom prst="rect">
              <a:avLst/>
            </a:prstGeom>
          </p:spPr>
        </p:pic>
        <p:sp>
          <p:nvSpPr>
            <p:cNvPr id="260" name="textbox 260"/>
            <p:cNvSpPr/>
            <p:nvPr/>
          </p:nvSpPr>
          <p:spPr>
            <a:xfrm>
              <a:off x="2307962" y="650387"/>
              <a:ext cx="2638131" cy="782482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41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1486" eaLnBrk="0">
                <a:lnSpc>
                  <a:spcPct val="93000"/>
                </a:lnSpc>
              </a:pPr>
              <a:r>
                <a:rPr sz="4900" b="1" kern="0" spc="4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艾 滋</a:t>
              </a:r>
              <a:r>
                <a:rPr sz="4900" b="1" kern="0" spc="63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4900" b="1" kern="0" spc="4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病</a:t>
              </a:r>
              <a:endParaRPr sz="4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62" name="textbox 262"/>
          <p:cNvSpPr/>
          <p:nvPr/>
        </p:nvSpPr>
        <p:spPr>
          <a:xfrm>
            <a:off x="3035297" y="3425959"/>
            <a:ext cx="938343" cy="61697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208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5400" b="1" kern="0" spc="-118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sz="5400" dirty="0"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895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0" name="textbox 960"/>
          <p:cNvSpPr/>
          <p:nvPr/>
        </p:nvSpPr>
        <p:spPr>
          <a:xfrm>
            <a:off x="1597689" y="2161637"/>
            <a:ext cx="7422098" cy="1298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50000"/>
              </a:lnSpc>
            </a:pPr>
            <a:r>
              <a:rPr sz="2400" b="1" kern="0" spc="10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艾滋病是一种危害人类</a:t>
            </a:r>
            <a:r>
              <a:rPr sz="2400" b="1" kern="0" spc="10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身体健康</a:t>
            </a:r>
            <a:r>
              <a:rPr sz="2400" b="1" kern="0" spc="10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kern="0" spc="10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社会发展</a:t>
            </a:r>
            <a:r>
              <a:rPr lang="zh-CN" altLang="en-US" sz="2400" b="1" kern="0" spc="10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并且</a:t>
            </a:r>
            <a:r>
              <a:rPr sz="2400" b="1" kern="0" spc="10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目前没有彻底</a:t>
            </a:r>
            <a:r>
              <a:rPr sz="2400" b="1" kern="0" spc="9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治愈方法</a:t>
            </a:r>
            <a:r>
              <a:rPr lang="zh-CN" altLang="en-US" sz="2400" b="1" kern="0" spc="9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kern="0" spc="9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严重</a:t>
            </a:r>
            <a:r>
              <a:rPr sz="2400" b="1" kern="0" spc="9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传染病</a:t>
            </a:r>
            <a:r>
              <a:rPr sz="2400" b="1" kern="0" spc="8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400" dirty="0"/>
          </a:p>
        </p:txBody>
      </p:sp>
      <p:sp>
        <p:nvSpPr>
          <p:cNvPr id="962" name="textbox 962"/>
          <p:cNvSpPr/>
          <p:nvPr/>
        </p:nvSpPr>
        <p:spPr>
          <a:xfrm>
            <a:off x="1597689" y="3765858"/>
            <a:ext cx="7791080" cy="64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2770"/>
              </a:lnSpc>
            </a:pPr>
            <a:r>
              <a:rPr sz="2400" b="1" kern="0" spc="7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感染艾滋病后 ，</a:t>
            </a:r>
            <a:r>
              <a:rPr sz="2400" b="1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</a:t>
            </a:r>
            <a:r>
              <a:rPr sz="2400" b="1" kern="0" spc="7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kern="0" spc="-4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</a:t>
            </a:r>
            <a:r>
              <a:rPr sz="24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</a:t>
            </a:r>
            <a:r>
              <a:rPr sz="24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都会受到严重影响！</a:t>
            </a:r>
            <a:endParaRPr lang="x-none" altLang="x-none" sz="2400" dirty="0"/>
          </a:p>
        </p:txBody>
      </p:sp>
      <p:sp>
        <p:nvSpPr>
          <p:cNvPr id="964" name="textbox 964"/>
          <p:cNvSpPr/>
          <p:nvPr/>
        </p:nvSpPr>
        <p:spPr>
          <a:xfrm>
            <a:off x="1597689" y="4657949"/>
            <a:ext cx="7063990" cy="57724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2770"/>
              </a:lnSpc>
            </a:pPr>
            <a:r>
              <a:rPr sz="24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艾滋病离我们</a:t>
            </a:r>
            <a:r>
              <a:rPr sz="2400" b="1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并不遥远 </a:t>
            </a:r>
            <a:r>
              <a:rPr sz="24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，不要有侥幸心理！</a:t>
            </a:r>
            <a:endParaRPr lang="x-none" altLang="x-none" sz="2400" dirty="0"/>
          </a:p>
        </p:txBody>
      </p:sp>
      <p:sp>
        <p:nvSpPr>
          <p:cNvPr id="966" name="textbox 966"/>
          <p:cNvSpPr/>
          <p:nvPr/>
        </p:nvSpPr>
        <p:spPr>
          <a:xfrm>
            <a:off x="669853" y="587862"/>
            <a:ext cx="6869373" cy="82895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x-none" altLang="x-none" sz="100" dirty="0">
              <a:solidFill>
                <a:schemeClr val="accent2"/>
              </a:solidFill>
            </a:endParaRPr>
          </a:p>
          <a:p>
            <a:pPr marL="12700" algn="l" rtl="0" eaLnBrk="0">
              <a:lnSpc>
                <a:spcPct val="91000"/>
              </a:lnSpc>
            </a:pPr>
            <a:r>
              <a:rPr sz="4400" b="1" kern="0" spc="0" dirty="0">
                <a:solidFill>
                  <a:schemeClr val="accent2"/>
                </a:solidFill>
                <a:latin typeface="微软雅黑" panose="020B0503020204020204" charset="-122"/>
                <a:ea typeface="楷体_GB2312"/>
                <a:cs typeface="微软雅黑" panose="020B0503020204020204" charset="-122"/>
              </a:rPr>
              <a:t>充分认识艾滋病的危害性</a:t>
            </a:r>
            <a:endParaRPr lang="x-none" altLang="x-none" sz="4000" dirty="0">
              <a:solidFill>
                <a:schemeClr val="accent2"/>
              </a:solidFill>
              <a:ea typeface="楷体_GB2312"/>
            </a:endParaRPr>
          </a:p>
        </p:txBody>
      </p:sp>
      <p:sp>
        <p:nvSpPr>
          <p:cNvPr id="970" name="textbox 970"/>
          <p:cNvSpPr/>
          <p:nvPr/>
        </p:nvSpPr>
        <p:spPr>
          <a:xfrm>
            <a:off x="1744806" y="1880566"/>
            <a:ext cx="1175385" cy="496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3705"/>
              </a:lnSpc>
            </a:pPr>
            <a:endParaRPr lang="x-none" altLang="x-none" sz="1700" dirty="0"/>
          </a:p>
        </p:txBody>
      </p:sp>
      <p:sp>
        <p:nvSpPr>
          <p:cNvPr id="974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3376" y="2377135"/>
            <a:ext cx="300992" cy="345968"/>
          </a:xfrm>
          <a:prstGeom prst="rect">
            <a:avLst/>
          </a:prstGeom>
        </p:spPr>
      </p:pic>
      <p:pic>
        <p:nvPicPr>
          <p:cNvPr id="13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3375" y="3753000"/>
            <a:ext cx="300993" cy="345969"/>
          </a:xfrm>
          <a:prstGeom prst="rect">
            <a:avLst/>
          </a:prstGeom>
        </p:spPr>
      </p:pic>
      <p:pic>
        <p:nvPicPr>
          <p:cNvPr id="14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5278" y="4657949"/>
            <a:ext cx="300993" cy="3459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7585" y="516228"/>
            <a:ext cx="8618417" cy="10202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600" b="1" dirty="0">
                <a:solidFill>
                  <a:srgbClr val="FF0000"/>
                </a:solidFill>
                <a:latin typeface="华文楷体" pitchFamily="2" charset="-122"/>
                <a:sym typeface="Arial" pitchFamily="34" charset="0"/>
              </a:rPr>
              <a:t>树立健康文明的生活方式</a:t>
            </a:r>
            <a:r>
              <a:rPr lang="en-US" altLang="zh-CN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楷体" pitchFamily="2" charset="-122"/>
                <a:sym typeface="Arial" pitchFamily="34" charset="0"/>
              </a:rPr>
              <a:t/>
            </a:r>
            <a:br>
              <a:rPr lang="en-US" altLang="zh-CN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楷体" pitchFamily="2" charset="-122"/>
                <a:sym typeface="Arial" pitchFamily="34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4591" y="1763924"/>
            <a:ext cx="8997087" cy="3853105"/>
          </a:xfrm>
        </p:spPr>
        <p:txBody>
          <a:bodyPr/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53A3"/>
                </a:solidFill>
                <a:ea typeface="微软雅黑" pitchFamily="34" charset="-122"/>
                <a:sym typeface="Arial" pitchFamily="34" charset="0"/>
              </a:rPr>
              <a:t>洁身自爱、遵守性道德是预防经性途径传染艾滋病的根本措施</a:t>
            </a:r>
            <a:endParaRPr lang="en-US" altLang="zh-CN" sz="2400" b="1" dirty="0" smtClean="0">
              <a:solidFill>
                <a:srgbClr val="0053A3"/>
              </a:solidFill>
              <a:ea typeface="微软雅黑" pitchFamily="34" charset="-122"/>
              <a:sym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性自由的生活方式、婚前和婚外性行为</a:t>
            </a:r>
            <a:r>
              <a:rPr lang="zh-CN" altLang="en-US" sz="2400" b="1" dirty="0" smtClean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是艾滋病、性病得以迅速传播的温床。</a:t>
            </a: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卖淫、嫖娼</a:t>
            </a:r>
            <a:r>
              <a:rPr lang="zh-CN" altLang="en-US" sz="2400" b="1" dirty="0" smtClean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等活动是艾滋病、性病传播的重要危险行为。</a:t>
            </a: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多个性接触者</a:t>
            </a:r>
            <a:r>
              <a:rPr lang="zh-CN" altLang="en-US" sz="2400" b="1" dirty="0" smtClean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的人应停止高危行为，以免感染艾滋病或性病而葬送自己的健康甚至生命。</a:t>
            </a:r>
          </a:p>
          <a:p>
            <a:pPr>
              <a:defRPr/>
            </a:pPr>
            <a:endParaRPr lang="zh-CN" altLang="en-US" b="1" dirty="0" smtClean="0">
              <a:solidFill>
                <a:srgbClr val="0053A3"/>
              </a:solidFill>
              <a:ea typeface="微软雅黑" pitchFamily="34" charset="-122"/>
              <a:sym typeface="Arial" pitchFamily="34" charset="0"/>
            </a:endParaRPr>
          </a:p>
          <a:p>
            <a:pPr marL="0" indent="0"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0091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ath"/>
          <p:cNvSpPr/>
          <p:nvPr/>
        </p:nvSpPr>
        <p:spPr>
          <a:xfrm>
            <a:off x="3576193" y="170205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0" name="textbox 1000"/>
          <p:cNvSpPr/>
          <p:nvPr/>
        </p:nvSpPr>
        <p:spPr>
          <a:xfrm>
            <a:off x="1237996" y="3164092"/>
            <a:ext cx="8498840" cy="711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</p:txBody>
      </p:sp>
      <p:sp>
        <p:nvSpPr>
          <p:cNvPr id="1002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4" name="picture 1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15684" y="4562855"/>
            <a:ext cx="2429256" cy="2223516"/>
          </a:xfrm>
          <a:prstGeom prst="rect">
            <a:avLst/>
          </a:prstGeom>
        </p:spPr>
      </p:pic>
      <p:sp>
        <p:nvSpPr>
          <p:cNvPr id="1006" name="textbox 1006"/>
          <p:cNvSpPr/>
          <p:nvPr/>
        </p:nvSpPr>
        <p:spPr>
          <a:xfrm>
            <a:off x="1237996" y="1790131"/>
            <a:ext cx="3935729" cy="496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ts val="3705"/>
              </a:lnSpc>
            </a:pPr>
            <a:r>
              <a:rPr sz="2800" b="1" kern="0" spc="-10" dirty="0" err="1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推迟首次性行为年龄</a:t>
            </a:r>
            <a:endParaRPr lang="x-none" altLang="x-none" sz="2800" dirty="0"/>
          </a:p>
        </p:txBody>
      </p:sp>
      <p:sp>
        <p:nvSpPr>
          <p:cNvPr id="1008" name="textbox 1008"/>
          <p:cNvSpPr/>
          <p:nvPr/>
        </p:nvSpPr>
        <p:spPr>
          <a:xfrm>
            <a:off x="1237996" y="4269485"/>
            <a:ext cx="7070090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x-none" altLang="x-none" sz="100" dirty="0"/>
          </a:p>
          <a:p>
            <a:pPr algn="r" rtl="0" eaLnBrk="0">
              <a:lnSpc>
                <a:spcPct val="92000"/>
              </a:lnSpc>
            </a:pPr>
            <a:r>
              <a:rPr sz="1900" b="1" kern="0" spc="-4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国内外研究均证实首次性行为年龄越早 ，越容</a:t>
            </a:r>
            <a:r>
              <a:rPr sz="19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易感染性病艾滋病</a:t>
            </a:r>
            <a:r>
              <a:rPr sz="1900" b="1" kern="0" spc="-4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1900" dirty="0"/>
          </a:p>
        </p:txBody>
      </p:sp>
      <p:sp>
        <p:nvSpPr>
          <p:cNvPr id="1010" name="textbox 1010"/>
          <p:cNvSpPr/>
          <p:nvPr/>
        </p:nvSpPr>
        <p:spPr>
          <a:xfrm>
            <a:off x="1237996" y="2537035"/>
            <a:ext cx="8026584" cy="217564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x-none" altLang="x-none" sz="100" dirty="0"/>
          </a:p>
          <a:p>
            <a:pPr marL="12700" eaLnBrk="0">
              <a:lnSpc>
                <a:spcPct val="150000"/>
              </a:lnSpc>
            </a:pPr>
            <a:r>
              <a:rPr lang="en-US" sz="2000" b="1" kern="0" spc="-5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000" b="1" kern="0" spc="-50" dirty="0" err="1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过早发生首次性行为对身体健康的影响</a:t>
            </a:r>
            <a:r>
              <a:rPr sz="2000" b="1" kern="0" spc="-5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：</a:t>
            </a:r>
            <a:endParaRPr lang="en-US" sz="2000" b="1" kern="0" spc="-50" dirty="0" smtClean="0">
              <a:solidFill>
                <a:srgbClr val="000090">
                  <a:alpha val="100000"/>
                </a:srgbClr>
              </a:solidFill>
              <a:ea typeface="微软雅黑" panose="020B0503020204020204" charset="-122"/>
              <a:cs typeface="微软雅黑" panose="020B0503020204020204" charset="-122"/>
            </a:endParaRPr>
          </a:p>
          <a:p>
            <a:pPr marL="12700" eaLnBrk="0">
              <a:lnSpc>
                <a:spcPct val="150000"/>
              </a:lnSpc>
            </a:pPr>
            <a:r>
              <a:rPr lang="en-US" altLang="zh-CN" sz="2000" b="1" kern="0" spc="-5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kern="0" spc="-5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b="1" kern="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研究证实，女性</a:t>
            </a:r>
            <a:r>
              <a:rPr lang="zh-CN" altLang="en-US" sz="2000" b="1" kern="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首次</a:t>
            </a:r>
            <a:r>
              <a:rPr lang="zh-CN" altLang="en-US" sz="2000" b="1" kern="0" spc="-1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性行为</a:t>
            </a:r>
            <a:r>
              <a:rPr lang="zh-CN" altLang="en-US" sz="2000" b="1" kern="0" spc="-1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发生</a:t>
            </a:r>
            <a:r>
              <a:rPr lang="zh-CN" altLang="en-US" sz="2000" b="1" kern="0" spc="-1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越</a:t>
            </a:r>
            <a:r>
              <a:rPr lang="zh-CN" altLang="en-US" sz="2000" b="1" kern="0" spc="-10" dirty="0" smtClean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早</a:t>
            </a:r>
            <a:r>
              <a:rPr lang="zh-CN" altLang="en-US" sz="2000" b="1" kern="0" spc="-1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b="1" kern="0" spc="-1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患</a:t>
            </a:r>
            <a:r>
              <a:rPr lang="zh-CN" altLang="en-US" sz="2000" b="1" kern="0" spc="-1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宫颈癌</a:t>
            </a:r>
            <a:r>
              <a:rPr lang="zh-CN" altLang="en-US" sz="2000" b="1" kern="0" spc="-1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几率越高；首次</a:t>
            </a:r>
            <a:r>
              <a:rPr lang="zh-CN" altLang="en-US" sz="2000" b="1" kern="0" spc="-1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流产、</a:t>
            </a:r>
            <a:r>
              <a:rPr lang="zh-CN" altLang="en-US" sz="2000" b="1" kern="0" spc="-44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 kern="0" spc="-1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引产</a:t>
            </a:r>
            <a:r>
              <a:rPr lang="zh-CN" altLang="en-US" sz="2000" b="1" kern="0" spc="-10" dirty="0" smtClean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lang="zh-CN" altLang="en-US" sz="2000" b="1" kern="0" spc="-3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生越早 ，</a:t>
            </a:r>
            <a:r>
              <a:rPr lang="zh-CN" altLang="en-US" sz="2000" b="1" kern="0" spc="-3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流产、</a:t>
            </a:r>
            <a:r>
              <a:rPr lang="zh-CN" altLang="en-US" sz="2000" b="1" kern="0" spc="-36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 kern="0" spc="-30" dirty="0">
                <a:solidFill>
                  <a:srgbClr val="ED7D31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引产</a:t>
            </a:r>
            <a:r>
              <a:rPr lang="zh-CN" altLang="en-US" sz="2000" b="1" kern="0" spc="-30" dirty="0">
                <a:solidFill>
                  <a:srgbClr val="000090">
                    <a:alpha val="100000"/>
                  </a:srgbClr>
                </a:solidFill>
                <a:ea typeface="微软雅黑" panose="020B0503020204020204" charset="-122"/>
                <a:cs typeface="微软雅黑" panose="020B0503020204020204" charset="-122"/>
              </a:rPr>
              <a:t>次数越多 ，患宫颈癌几率越高。</a:t>
            </a:r>
            <a:endParaRPr lang="zh-CN" altLang="en-US" sz="2000" dirty="0"/>
          </a:p>
          <a:p>
            <a:pPr marL="12700" eaLnBrk="0">
              <a:lnSpc>
                <a:spcPct val="150000"/>
              </a:lnSpc>
            </a:pPr>
            <a:r>
              <a:rPr lang="en-US" altLang="zh-CN" sz="2000" dirty="0" smtClean="0"/>
              <a:t>  </a:t>
            </a:r>
            <a:endParaRPr lang="zh-CN" altLang="en-US" sz="2800" dirty="0"/>
          </a:p>
          <a:p>
            <a:pPr algn="r" rtl="0" eaLnBrk="0">
              <a:lnSpc>
                <a:spcPct val="92000"/>
              </a:lnSpc>
            </a:pPr>
            <a:endParaRPr lang="x-none" altLang="x-none" sz="1900" dirty="0"/>
          </a:p>
        </p:txBody>
      </p:sp>
      <p:sp>
        <p:nvSpPr>
          <p:cNvPr id="1012" name="textbox 1012"/>
          <p:cNvSpPr/>
          <p:nvPr/>
        </p:nvSpPr>
        <p:spPr>
          <a:xfrm>
            <a:off x="1922606" y="1880566"/>
            <a:ext cx="135889" cy="496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3705"/>
              </a:lnSpc>
            </a:pPr>
            <a:endParaRPr lang="x-none" altLang="x-none" sz="2400" dirty="0"/>
          </a:p>
        </p:txBody>
      </p:sp>
      <p:pic>
        <p:nvPicPr>
          <p:cNvPr id="1014" name="picture 1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7974" y="1944190"/>
            <a:ext cx="295864" cy="1728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663" y="406959"/>
            <a:ext cx="7075060" cy="7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latin typeface="华文仿宋" panose="02010600040101010101" pitchFamily="2" charset="-122"/>
                <a:ea typeface="楷体_GB2312"/>
              </a:rPr>
              <a:t>青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楷体_GB2312"/>
              </a:rPr>
              <a:t>青年学生如何预防艾滋病？</a:t>
            </a:r>
            <a:endParaRPr lang="zh-CN" altLang="en-US" sz="4000" b="1" dirty="0">
              <a:latin typeface="华文仿宋" panose="02010600040101010101" pitchFamily="2" charset="-122"/>
              <a:ea typeface="楷体_GB231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6" name="textbox 1056"/>
          <p:cNvSpPr/>
          <p:nvPr/>
        </p:nvSpPr>
        <p:spPr>
          <a:xfrm>
            <a:off x="1782828" y="2333815"/>
            <a:ext cx="8239925" cy="1112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13970" algn="l" rtl="0" eaLnBrk="0">
              <a:lnSpc>
                <a:spcPct val="87000"/>
              </a:lnSpc>
            </a:pPr>
            <a:r>
              <a:rPr sz="2000" b="1" kern="0" spc="8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正确使用质量合格</a:t>
            </a:r>
            <a:r>
              <a:rPr sz="2000" b="1" kern="0" spc="8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的安全套不仅可以</a:t>
            </a:r>
            <a:r>
              <a:rPr sz="2000" b="1" kern="0" spc="8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避孕</a:t>
            </a:r>
            <a:r>
              <a:rPr sz="2000" b="1" kern="0" spc="8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8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，还可</a:t>
            </a:r>
            <a:r>
              <a:rPr sz="2000" b="1" kern="0" spc="7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以有效</a:t>
            </a:r>
            <a:r>
              <a:rPr sz="2000" b="1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</a:t>
            </a:r>
            <a:r>
              <a:rPr sz="2000" b="1" kern="0" spc="7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</a:t>
            </a:r>
            <a:endParaRPr lang="x-none" altLang="x-none" sz="2000" dirty="0"/>
          </a:p>
          <a:p>
            <a:pPr marL="12700" algn="l" rtl="0" eaLnBrk="0">
              <a:lnSpc>
                <a:spcPts val="5050"/>
              </a:lnSpc>
            </a:pPr>
            <a:r>
              <a:rPr sz="2000" b="1" kern="0" spc="9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艾滋病、</a:t>
            </a:r>
            <a:r>
              <a:rPr sz="2000" b="1" kern="0" spc="-50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9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性病的危险。</a:t>
            </a:r>
            <a:r>
              <a:rPr sz="2000" b="1" kern="0" spc="-49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每次性行为</a:t>
            </a:r>
            <a:r>
              <a:rPr sz="2000" b="1" kern="0" spc="9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都应该使用</a:t>
            </a:r>
            <a:r>
              <a:rPr sz="2000" b="1" kern="0" spc="8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安全套。</a:t>
            </a:r>
            <a:endParaRPr lang="x-none" altLang="x-none" sz="2000" dirty="0"/>
          </a:p>
        </p:txBody>
      </p:sp>
      <p:sp>
        <p:nvSpPr>
          <p:cNvPr id="1058" name="textbox 1058"/>
          <p:cNvSpPr/>
          <p:nvPr/>
        </p:nvSpPr>
        <p:spPr>
          <a:xfrm>
            <a:off x="1702284" y="4674420"/>
            <a:ext cx="8190000" cy="78732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5000"/>
              </a:lnSpc>
            </a:pPr>
            <a:r>
              <a:rPr lang="en-US" sz="2000" b="1" kern="0" spc="10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10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男性感染者将艾滋病传给女性的危险明显高于女性传给男性的危</a:t>
            </a:r>
            <a:r>
              <a:rPr lang="zh-CN" altLang="en-US" sz="2000" b="1" kern="0" spc="10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险。</a:t>
            </a:r>
            <a:endParaRPr lang="x-none" altLang="x-none" sz="2000" dirty="0"/>
          </a:p>
        </p:txBody>
      </p:sp>
      <p:sp>
        <p:nvSpPr>
          <p:cNvPr id="1060" name="textbox 1060"/>
          <p:cNvSpPr/>
          <p:nvPr/>
        </p:nvSpPr>
        <p:spPr>
          <a:xfrm>
            <a:off x="1782828" y="3671760"/>
            <a:ext cx="7743167" cy="314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rtl="0" eaLnBrk="0">
              <a:lnSpc>
                <a:spcPct val="95000"/>
              </a:lnSpc>
            </a:pPr>
            <a:r>
              <a:rPr lang="en-US" sz="2000" b="1" kern="0" spc="2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除了正确使用安全套</a:t>
            </a:r>
            <a:r>
              <a:rPr sz="2000" b="1" kern="0" spc="2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其它避孕措施</a:t>
            </a:r>
            <a:r>
              <a:rPr sz="20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都不能预防艾滋病、</a:t>
            </a:r>
            <a:r>
              <a:rPr sz="2000" b="1" kern="0" spc="-4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性病。</a:t>
            </a:r>
            <a:endParaRPr lang="x-none" altLang="x-none" sz="2000" dirty="0"/>
          </a:p>
        </p:txBody>
      </p:sp>
      <p:sp>
        <p:nvSpPr>
          <p:cNvPr id="1062" name="textbox 1062"/>
          <p:cNvSpPr/>
          <p:nvPr/>
        </p:nvSpPr>
        <p:spPr>
          <a:xfrm>
            <a:off x="436363" y="1064231"/>
            <a:ext cx="4254159" cy="497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r" rtl="0" eaLnBrk="0">
              <a:lnSpc>
                <a:spcPts val="3715"/>
              </a:lnSpc>
            </a:pPr>
            <a:r>
              <a:rPr sz="3600" b="1" kern="0" spc="-100" dirty="0" err="1" smtClean="0">
                <a:solidFill>
                  <a:schemeClr val="accent1"/>
                </a:solidFill>
                <a:latin typeface="楷体_GB2312"/>
                <a:ea typeface="微软雅黑" panose="020B0503020204020204" charset="-122"/>
                <a:cs typeface="微软雅黑" panose="020B0503020204020204" charset="-122"/>
              </a:rPr>
              <a:t>正确使用安全套</a:t>
            </a:r>
            <a:endParaRPr lang="x-none" altLang="x-none" sz="3600" dirty="0">
              <a:solidFill>
                <a:schemeClr val="accent1"/>
              </a:solidFill>
              <a:latin typeface="楷体_GB2312"/>
            </a:endParaRPr>
          </a:p>
        </p:txBody>
      </p:sp>
      <p:sp>
        <p:nvSpPr>
          <p:cNvPr id="1064" name="textbox 1064"/>
          <p:cNvSpPr/>
          <p:nvPr/>
        </p:nvSpPr>
        <p:spPr>
          <a:xfrm>
            <a:off x="2125902" y="5612530"/>
            <a:ext cx="531558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algn="r" rtl="0" eaLnBrk="0">
              <a:lnSpc>
                <a:spcPct val="95000"/>
              </a:lnSpc>
            </a:pPr>
            <a:r>
              <a:rPr sz="2000" b="1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女性有权主动要求对方在性交时使用安全套</a:t>
            </a:r>
            <a:r>
              <a:rPr sz="20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000" dirty="0"/>
          </a:p>
        </p:txBody>
      </p:sp>
      <p:sp>
        <p:nvSpPr>
          <p:cNvPr id="1070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04368" y="2314683"/>
            <a:ext cx="300992" cy="345968"/>
          </a:xfrm>
          <a:prstGeom prst="rect">
            <a:avLst/>
          </a:prstGeom>
        </p:spPr>
      </p:pic>
      <p:pic>
        <p:nvPicPr>
          <p:cNvPr id="13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1367" y="3622034"/>
            <a:ext cx="300992" cy="345968"/>
          </a:xfrm>
          <a:prstGeom prst="rect">
            <a:avLst/>
          </a:prstGeom>
        </p:spPr>
      </p:pic>
      <p:pic>
        <p:nvPicPr>
          <p:cNvPr id="14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98783" y="4700819"/>
            <a:ext cx="300992" cy="3459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651533" y="1729145"/>
            <a:ext cx="9049060" cy="51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4904"/>
              </a:lnSpc>
              <a:buBlip>
                <a:blip r:embed="rId2"/>
              </a:buBlip>
            </a:pP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依法</a:t>
            </a:r>
            <a:r>
              <a:rPr lang="zh-CN" altLang="en-US" sz="2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无偿献血，</a:t>
            </a: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杜绝贩血卖血，加强血液检测是保证用血安全的重要措施。</a:t>
            </a:r>
          </a:p>
          <a:p>
            <a:pPr>
              <a:lnSpc>
                <a:spcPts val="4904"/>
              </a:lnSpc>
              <a:buBlip>
                <a:blip r:embed="rId2"/>
              </a:buBlip>
            </a:pPr>
            <a:endParaRPr lang="en-US" altLang="zh-CN" sz="2500" b="1" dirty="0">
              <a:latin typeface="楷体_GB2312" pitchFamily="49" charset="-122"/>
              <a:ea typeface="楷体_GB2312" pitchFamily="49" charset="-122"/>
              <a:sym typeface="Arial" pitchFamily="34" charset="0"/>
            </a:endParaRPr>
          </a:p>
          <a:p>
            <a:pPr>
              <a:lnSpc>
                <a:spcPts val="4904"/>
              </a:lnSpc>
              <a:buBlip>
                <a:blip r:embed="rId2"/>
              </a:buBlip>
            </a:pP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应尽量</a:t>
            </a:r>
            <a:r>
              <a:rPr lang="zh-CN" altLang="en-US" sz="2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避免不必要的输血和注射</a:t>
            </a:r>
            <a:r>
              <a:rPr lang="zh-CN" altLang="en-US" sz="2500" b="1" dirty="0"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，</a:t>
            </a: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使用血浆代用品和自身血液是安全用血的措施之一。</a:t>
            </a:r>
          </a:p>
          <a:p>
            <a:pPr>
              <a:lnSpc>
                <a:spcPts val="4904"/>
              </a:lnSpc>
              <a:buBlip>
                <a:blip r:embed="rId2"/>
              </a:buBlip>
            </a:pPr>
            <a:endParaRPr lang="en-US" altLang="zh-CN" sz="2500" b="1" dirty="0">
              <a:latin typeface="楷体_GB2312" pitchFamily="49" charset="-122"/>
              <a:ea typeface="楷体_GB2312" pitchFamily="49" charset="-122"/>
              <a:sym typeface="Arial" pitchFamily="34" charset="0"/>
            </a:endParaRPr>
          </a:p>
          <a:p>
            <a:pPr>
              <a:lnSpc>
                <a:spcPts val="4904"/>
              </a:lnSpc>
              <a:buBlip>
                <a:blip r:embed="rId2"/>
              </a:buBlip>
            </a:pP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避免</a:t>
            </a:r>
            <a:r>
              <a:rPr lang="zh-CN" altLang="en-US" sz="2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去不正规</a:t>
            </a:r>
            <a:r>
              <a:rPr lang="zh-CN" altLang="en-US" sz="2500" b="1" dirty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酒店、旅馆、澡堂、理发店、美容院、洗脚房等有侵入性操作的场所。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48969" y="577476"/>
            <a:ext cx="10342844" cy="73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zh-CN" altLang="en-US" sz="4100" b="1" dirty="0">
                <a:solidFill>
                  <a:srgbClr val="FF0000"/>
                </a:solidFill>
                <a:latin typeface="+mj-ea"/>
                <a:ea typeface="+mj-ea"/>
                <a:sym typeface="Arial" pitchFamily="34" charset="0"/>
              </a:rPr>
              <a:t>避免不必要的输血和注射</a:t>
            </a:r>
          </a:p>
        </p:txBody>
      </p:sp>
    </p:spTree>
    <p:extLst>
      <p:ext uri="{BB962C8B-B14F-4D97-AF65-F5344CB8AC3E}">
        <p14:creationId xmlns:p14="http://schemas.microsoft.com/office/powerpoint/2010/main" val="305736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ath"/>
          <p:cNvSpPr/>
          <p:nvPr/>
        </p:nvSpPr>
        <p:spPr>
          <a:xfrm>
            <a:off x="8467344" y="1693164"/>
            <a:ext cx="1424940" cy="1043939"/>
          </a:xfrm>
          <a:custGeom>
            <a:avLst/>
            <a:gdLst/>
            <a:ahLst/>
            <a:cxnLst/>
            <a:rect l="0" t="0" r="0" b="0"/>
            <a:pathLst>
              <a:path w="2244" h="1643">
                <a:moveTo>
                  <a:pt x="24" y="74"/>
                </a:moveTo>
                <a:lnTo>
                  <a:pt x="50" y="151"/>
                </a:lnTo>
                <a:lnTo>
                  <a:pt x="0" y="225"/>
                </a:lnTo>
                <a:lnTo>
                  <a:pt x="100" y="244"/>
                </a:lnTo>
                <a:lnTo>
                  <a:pt x="151" y="206"/>
                </a:lnTo>
                <a:lnTo>
                  <a:pt x="227" y="244"/>
                </a:lnTo>
                <a:lnTo>
                  <a:pt x="280" y="357"/>
                </a:lnTo>
                <a:lnTo>
                  <a:pt x="331" y="415"/>
                </a:lnTo>
                <a:lnTo>
                  <a:pt x="458" y="376"/>
                </a:lnTo>
                <a:lnTo>
                  <a:pt x="508" y="376"/>
                </a:lnTo>
                <a:lnTo>
                  <a:pt x="611" y="302"/>
                </a:lnTo>
                <a:lnTo>
                  <a:pt x="739" y="395"/>
                </a:lnTo>
                <a:lnTo>
                  <a:pt x="662" y="585"/>
                </a:lnTo>
                <a:lnTo>
                  <a:pt x="688" y="736"/>
                </a:lnTo>
                <a:lnTo>
                  <a:pt x="611" y="792"/>
                </a:lnTo>
                <a:lnTo>
                  <a:pt x="611" y="923"/>
                </a:lnTo>
                <a:lnTo>
                  <a:pt x="559" y="868"/>
                </a:lnTo>
                <a:lnTo>
                  <a:pt x="331" y="1094"/>
                </a:lnTo>
                <a:lnTo>
                  <a:pt x="407" y="1190"/>
                </a:lnTo>
                <a:lnTo>
                  <a:pt x="484" y="1152"/>
                </a:lnTo>
                <a:lnTo>
                  <a:pt x="508" y="1190"/>
                </a:lnTo>
                <a:lnTo>
                  <a:pt x="431" y="1226"/>
                </a:lnTo>
                <a:lnTo>
                  <a:pt x="431" y="1283"/>
                </a:lnTo>
                <a:lnTo>
                  <a:pt x="559" y="1283"/>
                </a:lnTo>
                <a:lnTo>
                  <a:pt x="611" y="1264"/>
                </a:lnTo>
                <a:lnTo>
                  <a:pt x="611" y="1358"/>
                </a:lnTo>
                <a:lnTo>
                  <a:pt x="739" y="1415"/>
                </a:lnTo>
                <a:lnTo>
                  <a:pt x="916" y="1377"/>
                </a:lnTo>
                <a:lnTo>
                  <a:pt x="916" y="1435"/>
                </a:lnTo>
                <a:lnTo>
                  <a:pt x="1020" y="1396"/>
                </a:lnTo>
                <a:lnTo>
                  <a:pt x="1171" y="1509"/>
                </a:lnTo>
                <a:lnTo>
                  <a:pt x="1224" y="1509"/>
                </a:lnTo>
                <a:lnTo>
                  <a:pt x="1274" y="1586"/>
                </a:lnTo>
                <a:lnTo>
                  <a:pt x="1351" y="1567"/>
                </a:lnTo>
                <a:lnTo>
                  <a:pt x="1351" y="1492"/>
                </a:lnTo>
                <a:lnTo>
                  <a:pt x="1375" y="1473"/>
                </a:lnTo>
                <a:lnTo>
                  <a:pt x="1375" y="1567"/>
                </a:lnTo>
                <a:lnTo>
                  <a:pt x="1528" y="1643"/>
                </a:lnTo>
                <a:lnTo>
                  <a:pt x="1555" y="1586"/>
                </a:lnTo>
                <a:lnTo>
                  <a:pt x="1579" y="1605"/>
                </a:lnTo>
                <a:lnTo>
                  <a:pt x="1682" y="1528"/>
                </a:lnTo>
                <a:lnTo>
                  <a:pt x="1759" y="1605"/>
                </a:lnTo>
                <a:lnTo>
                  <a:pt x="1912" y="1605"/>
                </a:lnTo>
                <a:lnTo>
                  <a:pt x="1886" y="1492"/>
                </a:lnTo>
                <a:lnTo>
                  <a:pt x="1809" y="1358"/>
                </a:lnTo>
                <a:lnTo>
                  <a:pt x="1912" y="1245"/>
                </a:lnTo>
                <a:lnTo>
                  <a:pt x="2013" y="1226"/>
                </a:lnTo>
                <a:lnTo>
                  <a:pt x="2116" y="1264"/>
                </a:lnTo>
                <a:lnTo>
                  <a:pt x="2191" y="1000"/>
                </a:lnTo>
                <a:lnTo>
                  <a:pt x="2167" y="811"/>
                </a:lnTo>
                <a:lnTo>
                  <a:pt x="2217" y="772"/>
                </a:lnTo>
                <a:lnTo>
                  <a:pt x="2217" y="698"/>
                </a:lnTo>
                <a:lnTo>
                  <a:pt x="2167" y="679"/>
                </a:lnTo>
                <a:lnTo>
                  <a:pt x="2244" y="604"/>
                </a:lnTo>
                <a:lnTo>
                  <a:pt x="2167" y="604"/>
                </a:lnTo>
                <a:lnTo>
                  <a:pt x="1936" y="755"/>
                </a:lnTo>
                <a:lnTo>
                  <a:pt x="1936" y="792"/>
                </a:lnTo>
                <a:lnTo>
                  <a:pt x="1783" y="849"/>
                </a:lnTo>
                <a:lnTo>
                  <a:pt x="1655" y="849"/>
                </a:lnTo>
                <a:lnTo>
                  <a:pt x="1555" y="717"/>
                </a:lnTo>
                <a:lnTo>
                  <a:pt x="1555" y="660"/>
                </a:lnTo>
                <a:lnTo>
                  <a:pt x="1401" y="660"/>
                </a:lnTo>
                <a:lnTo>
                  <a:pt x="1324" y="604"/>
                </a:lnTo>
                <a:lnTo>
                  <a:pt x="1197" y="604"/>
                </a:lnTo>
                <a:lnTo>
                  <a:pt x="1197" y="566"/>
                </a:lnTo>
                <a:lnTo>
                  <a:pt x="1147" y="566"/>
                </a:lnTo>
                <a:lnTo>
                  <a:pt x="1147" y="604"/>
                </a:lnTo>
                <a:lnTo>
                  <a:pt x="1070" y="585"/>
                </a:lnTo>
                <a:lnTo>
                  <a:pt x="943" y="415"/>
                </a:lnTo>
                <a:lnTo>
                  <a:pt x="840" y="302"/>
                </a:lnTo>
                <a:lnTo>
                  <a:pt x="789" y="244"/>
                </a:lnTo>
                <a:lnTo>
                  <a:pt x="789" y="206"/>
                </a:lnTo>
                <a:lnTo>
                  <a:pt x="635" y="55"/>
                </a:lnTo>
                <a:lnTo>
                  <a:pt x="458" y="55"/>
                </a:lnTo>
                <a:lnTo>
                  <a:pt x="331" y="0"/>
                </a:lnTo>
                <a:lnTo>
                  <a:pt x="50" y="35"/>
                </a:lnTo>
                <a:lnTo>
                  <a:pt x="24" y="7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8" name="path"/>
          <p:cNvSpPr/>
          <p:nvPr/>
        </p:nvSpPr>
        <p:spPr>
          <a:xfrm>
            <a:off x="5887211" y="3915155"/>
            <a:ext cx="1531619" cy="946404"/>
          </a:xfrm>
          <a:custGeom>
            <a:avLst/>
            <a:gdLst/>
            <a:ahLst/>
            <a:cxnLst/>
            <a:rect l="0" t="0" r="0" b="0"/>
            <a:pathLst>
              <a:path w="2411" h="1490">
                <a:moveTo>
                  <a:pt x="686" y="1468"/>
                </a:moveTo>
                <a:moveTo>
                  <a:pt x="686" y="1468"/>
                </a:moveTo>
                <a:lnTo>
                  <a:pt x="688" y="1468"/>
                </a:lnTo>
                <a:lnTo>
                  <a:pt x="688" y="1485"/>
                </a:lnTo>
                <a:lnTo>
                  <a:pt x="686" y="1485"/>
                </a:lnTo>
                <a:lnTo>
                  <a:pt x="686" y="1468"/>
                </a:lnTo>
                <a:close/>
                <a:moveTo>
                  <a:pt x="635" y="1356"/>
                </a:moveTo>
                <a:moveTo>
                  <a:pt x="635" y="1356"/>
                </a:moveTo>
                <a:lnTo>
                  <a:pt x="638" y="1356"/>
                </a:lnTo>
                <a:lnTo>
                  <a:pt x="638" y="1449"/>
                </a:lnTo>
                <a:lnTo>
                  <a:pt x="635" y="1449"/>
                </a:lnTo>
                <a:lnTo>
                  <a:pt x="635" y="1356"/>
                </a:lnTo>
                <a:close/>
                <a:moveTo>
                  <a:pt x="1524" y="1166"/>
                </a:moveTo>
                <a:moveTo>
                  <a:pt x="1524" y="1166"/>
                </a:moveTo>
                <a:lnTo>
                  <a:pt x="1600" y="1166"/>
                </a:lnTo>
                <a:lnTo>
                  <a:pt x="1600" y="1168"/>
                </a:lnTo>
                <a:lnTo>
                  <a:pt x="1526" y="1168"/>
                </a:lnTo>
                <a:lnTo>
                  <a:pt x="1524" y="1166"/>
                </a:lnTo>
                <a:close/>
                <a:moveTo>
                  <a:pt x="434" y="1111"/>
                </a:moveTo>
                <a:moveTo>
                  <a:pt x="434" y="1111"/>
                </a:moveTo>
                <a:lnTo>
                  <a:pt x="434" y="1113"/>
                </a:lnTo>
                <a:lnTo>
                  <a:pt x="410" y="1130"/>
                </a:lnTo>
                <a:lnTo>
                  <a:pt x="407" y="1128"/>
                </a:lnTo>
                <a:lnTo>
                  <a:pt x="434" y="1111"/>
                </a:lnTo>
                <a:close/>
              </a:path>
              <a:path w="2411" h="1490">
                <a:moveTo>
                  <a:pt x="230" y="583"/>
                </a:moveTo>
                <a:moveTo>
                  <a:pt x="230" y="583"/>
                </a:moveTo>
                <a:lnTo>
                  <a:pt x="232" y="585"/>
                </a:lnTo>
                <a:lnTo>
                  <a:pt x="206" y="1108"/>
                </a:lnTo>
                <a:lnTo>
                  <a:pt x="206" y="1111"/>
                </a:lnTo>
                <a:lnTo>
                  <a:pt x="230" y="583"/>
                </a:lnTo>
                <a:close/>
                <a:moveTo>
                  <a:pt x="230" y="508"/>
                </a:moveTo>
                <a:moveTo>
                  <a:pt x="230" y="508"/>
                </a:moveTo>
                <a:lnTo>
                  <a:pt x="232" y="511"/>
                </a:lnTo>
                <a:lnTo>
                  <a:pt x="182" y="530"/>
                </a:lnTo>
                <a:lnTo>
                  <a:pt x="180" y="527"/>
                </a:lnTo>
                <a:lnTo>
                  <a:pt x="230" y="508"/>
                </a:lnTo>
                <a:close/>
                <a:moveTo>
                  <a:pt x="129" y="321"/>
                </a:moveTo>
                <a:moveTo>
                  <a:pt x="129" y="321"/>
                </a:moveTo>
                <a:lnTo>
                  <a:pt x="132" y="321"/>
                </a:lnTo>
                <a:lnTo>
                  <a:pt x="132" y="379"/>
                </a:lnTo>
                <a:lnTo>
                  <a:pt x="129" y="376"/>
                </a:lnTo>
                <a:lnTo>
                  <a:pt x="129" y="321"/>
                </a:lnTo>
                <a:close/>
                <a:moveTo>
                  <a:pt x="1574" y="302"/>
                </a:moveTo>
                <a:moveTo>
                  <a:pt x="1574" y="302"/>
                </a:moveTo>
                <a:lnTo>
                  <a:pt x="1624" y="319"/>
                </a:lnTo>
                <a:lnTo>
                  <a:pt x="1651" y="357"/>
                </a:lnTo>
                <a:lnTo>
                  <a:pt x="1751" y="338"/>
                </a:lnTo>
                <a:lnTo>
                  <a:pt x="1879" y="415"/>
                </a:lnTo>
                <a:lnTo>
                  <a:pt x="1980" y="432"/>
                </a:lnTo>
                <a:lnTo>
                  <a:pt x="2080" y="451"/>
                </a:lnTo>
                <a:lnTo>
                  <a:pt x="2234" y="527"/>
                </a:lnTo>
                <a:lnTo>
                  <a:pt x="2308" y="544"/>
                </a:lnTo>
                <a:lnTo>
                  <a:pt x="2411" y="602"/>
                </a:lnTo>
                <a:lnTo>
                  <a:pt x="2411" y="696"/>
                </a:lnTo>
                <a:lnTo>
                  <a:pt x="2361" y="696"/>
                </a:lnTo>
                <a:lnTo>
                  <a:pt x="2258" y="734"/>
                </a:lnTo>
                <a:lnTo>
                  <a:pt x="2107" y="734"/>
                </a:lnTo>
                <a:lnTo>
                  <a:pt x="2056" y="772"/>
                </a:lnTo>
                <a:lnTo>
                  <a:pt x="2056" y="789"/>
                </a:lnTo>
                <a:lnTo>
                  <a:pt x="2080" y="828"/>
                </a:lnTo>
                <a:lnTo>
                  <a:pt x="2080" y="847"/>
                </a:lnTo>
                <a:lnTo>
                  <a:pt x="2056" y="885"/>
                </a:lnTo>
                <a:lnTo>
                  <a:pt x="2080" y="885"/>
                </a:lnTo>
                <a:lnTo>
                  <a:pt x="2208" y="998"/>
                </a:lnTo>
                <a:lnTo>
                  <a:pt x="2234" y="1072"/>
                </a:lnTo>
                <a:lnTo>
                  <a:pt x="2208" y="1128"/>
                </a:lnTo>
                <a:lnTo>
                  <a:pt x="2208" y="1147"/>
                </a:lnTo>
                <a:lnTo>
                  <a:pt x="2184" y="1185"/>
                </a:lnTo>
                <a:lnTo>
                  <a:pt x="2131" y="1185"/>
                </a:lnTo>
                <a:lnTo>
                  <a:pt x="2107" y="1147"/>
                </a:lnTo>
                <a:lnTo>
                  <a:pt x="2080" y="1147"/>
                </a:lnTo>
                <a:lnTo>
                  <a:pt x="2006" y="1015"/>
                </a:lnTo>
                <a:lnTo>
                  <a:pt x="1929" y="1015"/>
                </a:lnTo>
                <a:lnTo>
                  <a:pt x="1879" y="979"/>
                </a:lnTo>
                <a:lnTo>
                  <a:pt x="1852" y="998"/>
                </a:lnTo>
                <a:lnTo>
                  <a:pt x="1828" y="1072"/>
                </a:lnTo>
                <a:lnTo>
                  <a:pt x="1751" y="1034"/>
                </a:lnTo>
                <a:lnTo>
                  <a:pt x="1751" y="1092"/>
                </a:lnTo>
                <a:lnTo>
                  <a:pt x="1701" y="1111"/>
                </a:lnTo>
                <a:lnTo>
                  <a:pt x="1675" y="1092"/>
                </a:lnTo>
                <a:lnTo>
                  <a:pt x="1624" y="1092"/>
                </a:lnTo>
                <a:lnTo>
                  <a:pt x="1603" y="1084"/>
                </a:lnTo>
                <a:lnTo>
                  <a:pt x="1598" y="1077"/>
                </a:lnTo>
                <a:lnTo>
                  <a:pt x="1562" y="1046"/>
                </a:lnTo>
                <a:lnTo>
                  <a:pt x="1528" y="1058"/>
                </a:lnTo>
                <a:lnTo>
                  <a:pt x="1500" y="1032"/>
                </a:lnTo>
                <a:lnTo>
                  <a:pt x="1475" y="996"/>
                </a:lnTo>
                <a:lnTo>
                  <a:pt x="1428" y="984"/>
                </a:lnTo>
                <a:lnTo>
                  <a:pt x="1411" y="957"/>
                </a:lnTo>
                <a:lnTo>
                  <a:pt x="1401" y="921"/>
                </a:lnTo>
                <a:lnTo>
                  <a:pt x="1435" y="897"/>
                </a:lnTo>
                <a:lnTo>
                  <a:pt x="1483" y="871"/>
                </a:lnTo>
                <a:lnTo>
                  <a:pt x="1471" y="840"/>
                </a:lnTo>
                <a:lnTo>
                  <a:pt x="1440" y="808"/>
                </a:lnTo>
                <a:lnTo>
                  <a:pt x="1488" y="794"/>
                </a:lnTo>
                <a:lnTo>
                  <a:pt x="1488" y="777"/>
                </a:lnTo>
                <a:lnTo>
                  <a:pt x="1535" y="770"/>
                </a:lnTo>
                <a:lnTo>
                  <a:pt x="1603" y="806"/>
                </a:lnTo>
                <a:lnTo>
                  <a:pt x="1631" y="804"/>
                </a:lnTo>
                <a:lnTo>
                  <a:pt x="1684" y="787"/>
                </a:lnTo>
                <a:lnTo>
                  <a:pt x="1699" y="816"/>
                </a:lnTo>
                <a:lnTo>
                  <a:pt x="1732" y="835"/>
                </a:lnTo>
                <a:lnTo>
                  <a:pt x="1768" y="830"/>
                </a:lnTo>
                <a:lnTo>
                  <a:pt x="1802" y="806"/>
                </a:lnTo>
                <a:lnTo>
                  <a:pt x="1821" y="763"/>
                </a:lnTo>
                <a:lnTo>
                  <a:pt x="1838" y="741"/>
                </a:lnTo>
                <a:lnTo>
                  <a:pt x="1826" y="720"/>
                </a:lnTo>
                <a:lnTo>
                  <a:pt x="1848" y="696"/>
                </a:lnTo>
                <a:lnTo>
                  <a:pt x="1876" y="698"/>
                </a:lnTo>
                <a:lnTo>
                  <a:pt x="1908" y="684"/>
                </a:lnTo>
                <a:lnTo>
                  <a:pt x="1929" y="700"/>
                </a:lnTo>
                <a:lnTo>
                  <a:pt x="1944" y="696"/>
                </a:lnTo>
                <a:lnTo>
                  <a:pt x="1941" y="674"/>
                </a:lnTo>
                <a:lnTo>
                  <a:pt x="1958" y="657"/>
                </a:lnTo>
                <a:lnTo>
                  <a:pt x="1958" y="633"/>
                </a:lnTo>
                <a:lnTo>
                  <a:pt x="1982" y="616"/>
                </a:lnTo>
                <a:lnTo>
                  <a:pt x="1972" y="607"/>
                </a:lnTo>
                <a:lnTo>
                  <a:pt x="1999" y="590"/>
                </a:lnTo>
                <a:lnTo>
                  <a:pt x="2001" y="575"/>
                </a:lnTo>
                <a:lnTo>
                  <a:pt x="2030" y="573"/>
                </a:lnTo>
                <a:lnTo>
                  <a:pt x="2047" y="563"/>
                </a:lnTo>
                <a:lnTo>
                  <a:pt x="2066" y="547"/>
                </a:lnTo>
                <a:lnTo>
                  <a:pt x="2059" y="537"/>
                </a:lnTo>
                <a:lnTo>
                  <a:pt x="2025" y="511"/>
                </a:lnTo>
                <a:lnTo>
                  <a:pt x="2011" y="494"/>
                </a:lnTo>
                <a:lnTo>
                  <a:pt x="2025" y="487"/>
                </a:lnTo>
                <a:lnTo>
                  <a:pt x="2030" y="475"/>
                </a:lnTo>
                <a:lnTo>
                  <a:pt x="2042" y="455"/>
                </a:lnTo>
                <a:lnTo>
                  <a:pt x="2095" y="460"/>
                </a:lnTo>
                <a:lnTo>
                  <a:pt x="2083" y="453"/>
                </a:lnTo>
                <a:lnTo>
                  <a:pt x="1982" y="434"/>
                </a:lnTo>
                <a:lnTo>
                  <a:pt x="1879" y="417"/>
                </a:lnTo>
                <a:lnTo>
                  <a:pt x="1754" y="340"/>
                </a:lnTo>
                <a:lnTo>
                  <a:pt x="1651" y="360"/>
                </a:lnTo>
                <a:lnTo>
                  <a:pt x="1627" y="321"/>
                </a:lnTo>
                <a:lnTo>
                  <a:pt x="1576" y="304"/>
                </a:lnTo>
                <a:lnTo>
                  <a:pt x="1500" y="379"/>
                </a:lnTo>
                <a:lnTo>
                  <a:pt x="1372" y="360"/>
                </a:lnTo>
                <a:lnTo>
                  <a:pt x="1322" y="321"/>
                </a:lnTo>
                <a:lnTo>
                  <a:pt x="1322" y="321"/>
                </a:lnTo>
                <a:lnTo>
                  <a:pt x="1372" y="357"/>
                </a:lnTo>
                <a:lnTo>
                  <a:pt x="1497" y="376"/>
                </a:lnTo>
                <a:lnTo>
                  <a:pt x="1574" y="302"/>
                </a:lnTo>
                <a:close/>
                <a:moveTo>
                  <a:pt x="1094" y="112"/>
                </a:moveTo>
                <a:moveTo>
                  <a:pt x="1094" y="112"/>
                </a:moveTo>
                <a:lnTo>
                  <a:pt x="1219" y="170"/>
                </a:lnTo>
                <a:lnTo>
                  <a:pt x="1269" y="170"/>
                </a:lnTo>
                <a:lnTo>
                  <a:pt x="1269" y="172"/>
                </a:lnTo>
                <a:lnTo>
                  <a:pt x="1221" y="172"/>
                </a:lnTo>
                <a:lnTo>
                  <a:pt x="1094" y="115"/>
                </a:lnTo>
                <a:lnTo>
                  <a:pt x="1094" y="112"/>
                </a:lnTo>
                <a:close/>
                <a:moveTo>
                  <a:pt x="79" y="112"/>
                </a:moveTo>
                <a:moveTo>
                  <a:pt x="79" y="112"/>
                </a:moveTo>
                <a:lnTo>
                  <a:pt x="81" y="115"/>
                </a:lnTo>
                <a:lnTo>
                  <a:pt x="28" y="153"/>
                </a:lnTo>
                <a:lnTo>
                  <a:pt x="4" y="227"/>
                </a:lnTo>
                <a:lnTo>
                  <a:pt x="4" y="244"/>
                </a:lnTo>
                <a:lnTo>
                  <a:pt x="2" y="244"/>
                </a:lnTo>
                <a:lnTo>
                  <a:pt x="2" y="225"/>
                </a:lnTo>
                <a:lnTo>
                  <a:pt x="28" y="151"/>
                </a:lnTo>
                <a:lnTo>
                  <a:pt x="79" y="112"/>
                </a:lnTo>
                <a:close/>
                <a:moveTo>
                  <a:pt x="1068" y="57"/>
                </a:moveTo>
                <a:moveTo>
                  <a:pt x="1068" y="57"/>
                </a:moveTo>
                <a:lnTo>
                  <a:pt x="1068" y="60"/>
                </a:lnTo>
                <a:lnTo>
                  <a:pt x="1017" y="76"/>
                </a:lnTo>
                <a:lnTo>
                  <a:pt x="943" y="76"/>
                </a:lnTo>
                <a:lnTo>
                  <a:pt x="943" y="95"/>
                </a:lnTo>
                <a:lnTo>
                  <a:pt x="967" y="172"/>
                </a:lnTo>
                <a:lnTo>
                  <a:pt x="916" y="227"/>
                </a:lnTo>
                <a:lnTo>
                  <a:pt x="815" y="208"/>
                </a:lnTo>
                <a:lnTo>
                  <a:pt x="715" y="227"/>
                </a:lnTo>
                <a:lnTo>
                  <a:pt x="688" y="304"/>
                </a:lnTo>
                <a:lnTo>
                  <a:pt x="561" y="304"/>
                </a:lnTo>
                <a:lnTo>
                  <a:pt x="511" y="266"/>
                </a:lnTo>
                <a:lnTo>
                  <a:pt x="487" y="247"/>
                </a:lnTo>
                <a:lnTo>
                  <a:pt x="487" y="266"/>
                </a:lnTo>
                <a:lnTo>
                  <a:pt x="410" y="285"/>
                </a:lnTo>
                <a:lnTo>
                  <a:pt x="333" y="192"/>
                </a:lnTo>
                <a:lnTo>
                  <a:pt x="283" y="192"/>
                </a:lnTo>
                <a:lnTo>
                  <a:pt x="283" y="189"/>
                </a:lnTo>
                <a:lnTo>
                  <a:pt x="333" y="189"/>
                </a:lnTo>
                <a:lnTo>
                  <a:pt x="407" y="283"/>
                </a:lnTo>
                <a:lnTo>
                  <a:pt x="484" y="263"/>
                </a:lnTo>
                <a:lnTo>
                  <a:pt x="484" y="244"/>
                </a:lnTo>
                <a:lnTo>
                  <a:pt x="508" y="263"/>
                </a:lnTo>
                <a:lnTo>
                  <a:pt x="561" y="302"/>
                </a:lnTo>
                <a:lnTo>
                  <a:pt x="686" y="302"/>
                </a:lnTo>
                <a:lnTo>
                  <a:pt x="712" y="225"/>
                </a:lnTo>
                <a:lnTo>
                  <a:pt x="813" y="206"/>
                </a:lnTo>
                <a:lnTo>
                  <a:pt x="914" y="225"/>
                </a:lnTo>
                <a:lnTo>
                  <a:pt x="967" y="170"/>
                </a:lnTo>
                <a:lnTo>
                  <a:pt x="940" y="93"/>
                </a:lnTo>
                <a:lnTo>
                  <a:pt x="940" y="74"/>
                </a:lnTo>
                <a:lnTo>
                  <a:pt x="1017" y="74"/>
                </a:lnTo>
                <a:lnTo>
                  <a:pt x="1068" y="57"/>
                </a:lnTo>
                <a:close/>
                <a:moveTo>
                  <a:pt x="52" y="0"/>
                </a:moveTo>
                <a:moveTo>
                  <a:pt x="52" y="0"/>
                </a:moveTo>
                <a:lnTo>
                  <a:pt x="105" y="0"/>
                </a:lnTo>
                <a:lnTo>
                  <a:pt x="129" y="38"/>
                </a:lnTo>
                <a:lnTo>
                  <a:pt x="206" y="38"/>
                </a:lnTo>
                <a:lnTo>
                  <a:pt x="280" y="93"/>
                </a:lnTo>
                <a:lnTo>
                  <a:pt x="280" y="95"/>
                </a:lnTo>
                <a:lnTo>
                  <a:pt x="206" y="40"/>
                </a:lnTo>
                <a:lnTo>
                  <a:pt x="132" y="40"/>
                </a:lnTo>
                <a:lnTo>
                  <a:pt x="105" y="2"/>
                </a:lnTo>
                <a:lnTo>
                  <a:pt x="55" y="2"/>
                </a:lnTo>
                <a:lnTo>
                  <a:pt x="55" y="76"/>
                </a:lnTo>
                <a:lnTo>
                  <a:pt x="52" y="74"/>
                </a:lnTo>
                <a:lnTo>
                  <a:pt x="52" y="0"/>
                </a:lnTo>
                <a:close/>
              </a:path>
              <a:path w="2411" h="1490">
                <a:moveTo>
                  <a:pt x="50" y="7"/>
                </a:moveTo>
                <a:lnTo>
                  <a:pt x="100" y="7"/>
                </a:lnTo>
                <a:lnTo>
                  <a:pt x="127" y="45"/>
                </a:lnTo>
                <a:lnTo>
                  <a:pt x="201" y="45"/>
                </a:lnTo>
                <a:lnTo>
                  <a:pt x="278" y="100"/>
                </a:lnTo>
                <a:lnTo>
                  <a:pt x="278" y="194"/>
                </a:lnTo>
                <a:lnTo>
                  <a:pt x="328" y="194"/>
                </a:lnTo>
                <a:lnTo>
                  <a:pt x="405" y="287"/>
                </a:lnTo>
                <a:lnTo>
                  <a:pt x="482" y="268"/>
                </a:lnTo>
                <a:lnTo>
                  <a:pt x="482" y="252"/>
                </a:lnTo>
                <a:lnTo>
                  <a:pt x="506" y="268"/>
                </a:lnTo>
                <a:lnTo>
                  <a:pt x="556" y="307"/>
                </a:lnTo>
                <a:lnTo>
                  <a:pt x="684" y="307"/>
                </a:lnTo>
                <a:lnTo>
                  <a:pt x="710" y="232"/>
                </a:lnTo>
                <a:lnTo>
                  <a:pt x="811" y="213"/>
                </a:lnTo>
                <a:lnTo>
                  <a:pt x="912" y="232"/>
                </a:lnTo>
                <a:lnTo>
                  <a:pt x="962" y="175"/>
                </a:lnTo>
                <a:lnTo>
                  <a:pt x="938" y="100"/>
                </a:lnTo>
                <a:lnTo>
                  <a:pt x="938" y="81"/>
                </a:lnTo>
                <a:lnTo>
                  <a:pt x="1012" y="81"/>
                </a:lnTo>
                <a:lnTo>
                  <a:pt x="1063" y="62"/>
                </a:lnTo>
                <a:lnTo>
                  <a:pt x="1089" y="120"/>
                </a:lnTo>
                <a:lnTo>
                  <a:pt x="1216" y="175"/>
                </a:lnTo>
                <a:lnTo>
                  <a:pt x="1267" y="175"/>
                </a:lnTo>
                <a:lnTo>
                  <a:pt x="1267" y="213"/>
                </a:lnTo>
                <a:lnTo>
                  <a:pt x="1317" y="326"/>
                </a:lnTo>
                <a:lnTo>
                  <a:pt x="1368" y="364"/>
                </a:lnTo>
                <a:lnTo>
                  <a:pt x="1495" y="381"/>
                </a:lnTo>
                <a:lnTo>
                  <a:pt x="1571" y="307"/>
                </a:lnTo>
                <a:lnTo>
                  <a:pt x="1622" y="326"/>
                </a:lnTo>
                <a:lnTo>
                  <a:pt x="1646" y="364"/>
                </a:lnTo>
                <a:lnTo>
                  <a:pt x="1747" y="345"/>
                </a:lnTo>
                <a:lnTo>
                  <a:pt x="1874" y="420"/>
                </a:lnTo>
                <a:lnTo>
                  <a:pt x="1975" y="439"/>
                </a:lnTo>
                <a:lnTo>
                  <a:pt x="2078" y="458"/>
                </a:lnTo>
                <a:lnTo>
                  <a:pt x="2090" y="463"/>
                </a:lnTo>
                <a:lnTo>
                  <a:pt x="2037" y="458"/>
                </a:lnTo>
                <a:lnTo>
                  <a:pt x="2025" y="477"/>
                </a:lnTo>
                <a:lnTo>
                  <a:pt x="2020" y="492"/>
                </a:lnTo>
                <a:lnTo>
                  <a:pt x="2004" y="499"/>
                </a:lnTo>
                <a:lnTo>
                  <a:pt x="2020" y="513"/>
                </a:lnTo>
                <a:lnTo>
                  <a:pt x="2054" y="540"/>
                </a:lnTo>
                <a:lnTo>
                  <a:pt x="2061" y="549"/>
                </a:lnTo>
                <a:lnTo>
                  <a:pt x="2042" y="566"/>
                </a:lnTo>
                <a:lnTo>
                  <a:pt x="2025" y="575"/>
                </a:lnTo>
                <a:lnTo>
                  <a:pt x="1996" y="580"/>
                </a:lnTo>
                <a:lnTo>
                  <a:pt x="1991" y="592"/>
                </a:lnTo>
                <a:lnTo>
                  <a:pt x="1968" y="609"/>
                </a:lnTo>
                <a:lnTo>
                  <a:pt x="1975" y="619"/>
                </a:lnTo>
                <a:lnTo>
                  <a:pt x="1951" y="636"/>
                </a:lnTo>
                <a:lnTo>
                  <a:pt x="1951" y="662"/>
                </a:lnTo>
                <a:lnTo>
                  <a:pt x="1934" y="679"/>
                </a:lnTo>
                <a:lnTo>
                  <a:pt x="1939" y="698"/>
                </a:lnTo>
                <a:lnTo>
                  <a:pt x="1922" y="705"/>
                </a:lnTo>
                <a:lnTo>
                  <a:pt x="1903" y="688"/>
                </a:lnTo>
                <a:lnTo>
                  <a:pt x="1869" y="700"/>
                </a:lnTo>
                <a:lnTo>
                  <a:pt x="1840" y="698"/>
                </a:lnTo>
                <a:lnTo>
                  <a:pt x="1821" y="724"/>
                </a:lnTo>
                <a:lnTo>
                  <a:pt x="1833" y="744"/>
                </a:lnTo>
                <a:lnTo>
                  <a:pt x="1816" y="768"/>
                </a:lnTo>
                <a:lnTo>
                  <a:pt x="1797" y="808"/>
                </a:lnTo>
                <a:lnTo>
                  <a:pt x="1764" y="832"/>
                </a:lnTo>
                <a:lnTo>
                  <a:pt x="1728" y="840"/>
                </a:lnTo>
                <a:lnTo>
                  <a:pt x="1694" y="818"/>
                </a:lnTo>
                <a:lnTo>
                  <a:pt x="1677" y="789"/>
                </a:lnTo>
                <a:lnTo>
                  <a:pt x="1624" y="806"/>
                </a:lnTo>
                <a:lnTo>
                  <a:pt x="1595" y="808"/>
                </a:lnTo>
                <a:lnTo>
                  <a:pt x="1531" y="772"/>
                </a:lnTo>
                <a:lnTo>
                  <a:pt x="1483" y="780"/>
                </a:lnTo>
                <a:lnTo>
                  <a:pt x="1483" y="796"/>
                </a:lnTo>
                <a:lnTo>
                  <a:pt x="1432" y="813"/>
                </a:lnTo>
                <a:lnTo>
                  <a:pt x="1466" y="842"/>
                </a:lnTo>
                <a:lnTo>
                  <a:pt x="1478" y="876"/>
                </a:lnTo>
                <a:lnTo>
                  <a:pt x="1430" y="900"/>
                </a:lnTo>
                <a:lnTo>
                  <a:pt x="1396" y="924"/>
                </a:lnTo>
                <a:lnTo>
                  <a:pt x="1406" y="960"/>
                </a:lnTo>
                <a:lnTo>
                  <a:pt x="1420" y="986"/>
                </a:lnTo>
                <a:lnTo>
                  <a:pt x="1471" y="998"/>
                </a:lnTo>
                <a:lnTo>
                  <a:pt x="1495" y="1034"/>
                </a:lnTo>
                <a:lnTo>
                  <a:pt x="1524" y="1060"/>
                </a:lnTo>
                <a:lnTo>
                  <a:pt x="1555" y="1048"/>
                </a:lnTo>
                <a:lnTo>
                  <a:pt x="1593" y="1082"/>
                </a:lnTo>
                <a:lnTo>
                  <a:pt x="1598" y="1089"/>
                </a:lnTo>
                <a:lnTo>
                  <a:pt x="1545" y="1077"/>
                </a:lnTo>
                <a:lnTo>
                  <a:pt x="1495" y="1116"/>
                </a:lnTo>
                <a:lnTo>
                  <a:pt x="1519" y="1171"/>
                </a:lnTo>
                <a:lnTo>
                  <a:pt x="1595" y="1171"/>
                </a:lnTo>
                <a:lnTo>
                  <a:pt x="1622" y="1245"/>
                </a:lnTo>
                <a:lnTo>
                  <a:pt x="1444" y="1245"/>
                </a:lnTo>
                <a:lnTo>
                  <a:pt x="1394" y="1190"/>
                </a:lnTo>
                <a:lnTo>
                  <a:pt x="1317" y="1228"/>
                </a:lnTo>
                <a:lnTo>
                  <a:pt x="1240" y="1190"/>
                </a:lnTo>
                <a:lnTo>
                  <a:pt x="1240" y="1077"/>
                </a:lnTo>
                <a:lnTo>
                  <a:pt x="1140" y="1077"/>
                </a:lnTo>
                <a:lnTo>
                  <a:pt x="1140" y="1152"/>
                </a:lnTo>
                <a:lnTo>
                  <a:pt x="1063" y="1171"/>
                </a:lnTo>
                <a:lnTo>
                  <a:pt x="1063" y="1190"/>
                </a:lnTo>
                <a:lnTo>
                  <a:pt x="988" y="1264"/>
                </a:lnTo>
                <a:lnTo>
                  <a:pt x="938" y="1264"/>
                </a:lnTo>
                <a:lnTo>
                  <a:pt x="938" y="1490"/>
                </a:lnTo>
                <a:lnTo>
                  <a:pt x="861" y="1490"/>
                </a:lnTo>
                <a:lnTo>
                  <a:pt x="835" y="1454"/>
                </a:lnTo>
                <a:lnTo>
                  <a:pt x="784" y="1490"/>
                </a:lnTo>
                <a:lnTo>
                  <a:pt x="684" y="1490"/>
                </a:lnTo>
                <a:lnTo>
                  <a:pt x="684" y="1471"/>
                </a:lnTo>
                <a:lnTo>
                  <a:pt x="633" y="1454"/>
                </a:lnTo>
                <a:lnTo>
                  <a:pt x="633" y="1358"/>
                </a:lnTo>
                <a:lnTo>
                  <a:pt x="506" y="1171"/>
                </a:lnTo>
                <a:lnTo>
                  <a:pt x="455" y="1171"/>
                </a:lnTo>
                <a:lnTo>
                  <a:pt x="455" y="1190"/>
                </a:lnTo>
                <a:lnTo>
                  <a:pt x="405" y="1132"/>
                </a:lnTo>
                <a:lnTo>
                  <a:pt x="429" y="1116"/>
                </a:lnTo>
                <a:lnTo>
                  <a:pt x="328" y="1003"/>
                </a:lnTo>
                <a:lnTo>
                  <a:pt x="278" y="1022"/>
                </a:lnTo>
                <a:lnTo>
                  <a:pt x="254" y="1096"/>
                </a:lnTo>
                <a:lnTo>
                  <a:pt x="201" y="1116"/>
                </a:lnTo>
                <a:lnTo>
                  <a:pt x="227" y="590"/>
                </a:lnTo>
                <a:lnTo>
                  <a:pt x="177" y="532"/>
                </a:lnTo>
                <a:lnTo>
                  <a:pt x="227" y="513"/>
                </a:lnTo>
                <a:lnTo>
                  <a:pt x="127" y="381"/>
                </a:lnTo>
                <a:lnTo>
                  <a:pt x="127" y="326"/>
                </a:lnTo>
                <a:lnTo>
                  <a:pt x="50" y="268"/>
                </a:lnTo>
                <a:lnTo>
                  <a:pt x="0" y="252"/>
                </a:lnTo>
                <a:lnTo>
                  <a:pt x="0" y="232"/>
                </a:lnTo>
                <a:lnTo>
                  <a:pt x="26" y="155"/>
                </a:lnTo>
                <a:lnTo>
                  <a:pt x="76" y="120"/>
                </a:lnTo>
                <a:lnTo>
                  <a:pt x="50" y="81"/>
                </a:lnTo>
                <a:lnTo>
                  <a:pt x="50" y="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0" name="path"/>
          <p:cNvSpPr/>
          <p:nvPr/>
        </p:nvSpPr>
        <p:spPr>
          <a:xfrm>
            <a:off x="3386328" y="1741931"/>
            <a:ext cx="6294119" cy="3817620"/>
          </a:xfrm>
          <a:custGeom>
            <a:avLst/>
            <a:gdLst/>
            <a:ahLst/>
            <a:cxnLst/>
            <a:rect l="0" t="0" r="0" b="0"/>
            <a:pathLst>
              <a:path w="9911" h="6012">
                <a:moveTo>
                  <a:pt x="9911" y="1531"/>
                </a:moveTo>
                <a:lnTo>
                  <a:pt x="9758" y="1531"/>
                </a:lnTo>
                <a:lnTo>
                  <a:pt x="9681" y="1473"/>
                </a:lnTo>
                <a:lnTo>
                  <a:pt x="9580" y="1547"/>
                </a:lnTo>
                <a:lnTo>
                  <a:pt x="9554" y="1512"/>
                </a:lnTo>
                <a:lnTo>
                  <a:pt x="9530" y="1567"/>
                </a:lnTo>
                <a:lnTo>
                  <a:pt x="9376" y="1492"/>
                </a:lnTo>
                <a:lnTo>
                  <a:pt x="9376" y="1396"/>
                </a:lnTo>
                <a:lnTo>
                  <a:pt x="9326" y="1416"/>
                </a:lnTo>
                <a:lnTo>
                  <a:pt x="9350" y="1492"/>
                </a:lnTo>
                <a:lnTo>
                  <a:pt x="9273" y="1492"/>
                </a:lnTo>
                <a:lnTo>
                  <a:pt x="9223" y="1435"/>
                </a:lnTo>
                <a:lnTo>
                  <a:pt x="9172" y="1435"/>
                </a:lnTo>
                <a:lnTo>
                  <a:pt x="9019" y="1322"/>
                </a:lnTo>
                <a:lnTo>
                  <a:pt x="8918" y="1360"/>
                </a:lnTo>
                <a:lnTo>
                  <a:pt x="8918" y="1322"/>
                </a:lnTo>
                <a:lnTo>
                  <a:pt x="8738" y="1341"/>
                </a:lnTo>
                <a:lnTo>
                  <a:pt x="8611" y="1284"/>
                </a:lnTo>
                <a:lnTo>
                  <a:pt x="8611" y="1190"/>
                </a:lnTo>
                <a:lnTo>
                  <a:pt x="8560" y="1207"/>
                </a:lnTo>
                <a:lnTo>
                  <a:pt x="8433" y="1207"/>
                </a:lnTo>
                <a:lnTo>
                  <a:pt x="8457" y="1322"/>
                </a:lnTo>
                <a:lnTo>
                  <a:pt x="8380" y="1322"/>
                </a:lnTo>
                <a:lnTo>
                  <a:pt x="8253" y="1264"/>
                </a:lnTo>
                <a:lnTo>
                  <a:pt x="8229" y="1322"/>
                </a:lnTo>
                <a:lnTo>
                  <a:pt x="8330" y="1396"/>
                </a:lnTo>
                <a:lnTo>
                  <a:pt x="8306" y="1473"/>
                </a:lnTo>
                <a:lnTo>
                  <a:pt x="8380" y="1567"/>
                </a:lnTo>
                <a:lnTo>
                  <a:pt x="8510" y="1512"/>
                </a:lnTo>
                <a:lnTo>
                  <a:pt x="8584" y="1624"/>
                </a:lnTo>
                <a:lnTo>
                  <a:pt x="8584" y="1718"/>
                </a:lnTo>
                <a:lnTo>
                  <a:pt x="8714" y="1718"/>
                </a:lnTo>
                <a:lnTo>
                  <a:pt x="8764" y="1814"/>
                </a:lnTo>
                <a:lnTo>
                  <a:pt x="8788" y="1737"/>
                </a:lnTo>
                <a:lnTo>
                  <a:pt x="8891" y="1852"/>
                </a:lnTo>
                <a:lnTo>
                  <a:pt x="8968" y="1946"/>
                </a:lnTo>
                <a:lnTo>
                  <a:pt x="8968" y="2004"/>
                </a:lnTo>
                <a:lnTo>
                  <a:pt x="9069" y="2136"/>
                </a:lnTo>
                <a:lnTo>
                  <a:pt x="9146" y="2078"/>
                </a:lnTo>
                <a:lnTo>
                  <a:pt x="9196" y="1965"/>
                </a:lnTo>
                <a:lnTo>
                  <a:pt x="9249" y="1946"/>
                </a:lnTo>
                <a:lnTo>
                  <a:pt x="9299" y="1965"/>
                </a:lnTo>
                <a:lnTo>
                  <a:pt x="9273" y="2004"/>
                </a:lnTo>
                <a:lnTo>
                  <a:pt x="9427" y="2004"/>
                </a:lnTo>
                <a:lnTo>
                  <a:pt x="9477" y="1965"/>
                </a:lnTo>
                <a:lnTo>
                  <a:pt x="9477" y="1927"/>
                </a:lnTo>
                <a:lnTo>
                  <a:pt x="9453" y="1888"/>
                </a:lnTo>
                <a:lnTo>
                  <a:pt x="9604" y="1833"/>
                </a:lnTo>
                <a:lnTo>
                  <a:pt x="9631" y="1814"/>
                </a:lnTo>
                <a:lnTo>
                  <a:pt x="9631" y="1776"/>
                </a:lnTo>
                <a:lnTo>
                  <a:pt x="9681" y="1756"/>
                </a:lnTo>
                <a:lnTo>
                  <a:pt x="9681" y="1644"/>
                </a:lnTo>
                <a:lnTo>
                  <a:pt x="9734" y="1644"/>
                </a:lnTo>
                <a:lnTo>
                  <a:pt x="9758" y="1701"/>
                </a:lnTo>
                <a:lnTo>
                  <a:pt x="9835" y="1737"/>
                </a:lnTo>
                <a:lnTo>
                  <a:pt x="9861" y="1718"/>
                </a:lnTo>
                <a:lnTo>
                  <a:pt x="9835" y="1682"/>
                </a:lnTo>
                <a:lnTo>
                  <a:pt x="9835" y="1644"/>
                </a:lnTo>
                <a:lnTo>
                  <a:pt x="9911" y="1624"/>
                </a:lnTo>
                <a:lnTo>
                  <a:pt x="9911" y="1531"/>
                </a:lnTo>
                <a:close/>
              </a:path>
              <a:path w="9911" h="6012">
                <a:moveTo>
                  <a:pt x="9069" y="2133"/>
                </a:moveTo>
                <a:lnTo>
                  <a:pt x="8942" y="2001"/>
                </a:lnTo>
                <a:lnTo>
                  <a:pt x="8968" y="1944"/>
                </a:lnTo>
                <a:lnTo>
                  <a:pt x="8865" y="1812"/>
                </a:lnTo>
                <a:lnTo>
                  <a:pt x="8788" y="1737"/>
                </a:lnTo>
                <a:lnTo>
                  <a:pt x="8764" y="1812"/>
                </a:lnTo>
                <a:lnTo>
                  <a:pt x="8714" y="1718"/>
                </a:lnTo>
                <a:lnTo>
                  <a:pt x="8611" y="1718"/>
                </a:lnTo>
                <a:lnTo>
                  <a:pt x="8637" y="1773"/>
                </a:lnTo>
                <a:lnTo>
                  <a:pt x="8510" y="1850"/>
                </a:lnTo>
                <a:lnTo>
                  <a:pt x="8433" y="1850"/>
                </a:lnTo>
                <a:lnTo>
                  <a:pt x="8025" y="2059"/>
                </a:lnTo>
                <a:lnTo>
                  <a:pt x="7948" y="1982"/>
                </a:lnTo>
                <a:lnTo>
                  <a:pt x="7898" y="1982"/>
                </a:lnTo>
                <a:lnTo>
                  <a:pt x="7922" y="2040"/>
                </a:lnTo>
                <a:lnTo>
                  <a:pt x="7922" y="2097"/>
                </a:lnTo>
                <a:lnTo>
                  <a:pt x="7948" y="2152"/>
                </a:lnTo>
                <a:lnTo>
                  <a:pt x="7898" y="2152"/>
                </a:lnTo>
                <a:lnTo>
                  <a:pt x="7898" y="2229"/>
                </a:lnTo>
                <a:lnTo>
                  <a:pt x="7871" y="2267"/>
                </a:lnTo>
                <a:lnTo>
                  <a:pt x="7975" y="2287"/>
                </a:lnTo>
                <a:lnTo>
                  <a:pt x="8075" y="2419"/>
                </a:lnTo>
                <a:lnTo>
                  <a:pt x="8203" y="2287"/>
                </a:lnTo>
                <a:lnTo>
                  <a:pt x="8253" y="2210"/>
                </a:lnTo>
                <a:lnTo>
                  <a:pt x="8380" y="2191"/>
                </a:lnTo>
                <a:lnTo>
                  <a:pt x="8457" y="2229"/>
                </a:lnTo>
                <a:lnTo>
                  <a:pt x="8457" y="2248"/>
                </a:lnTo>
                <a:lnTo>
                  <a:pt x="8483" y="2248"/>
                </a:lnTo>
                <a:lnTo>
                  <a:pt x="8407" y="2380"/>
                </a:lnTo>
                <a:lnTo>
                  <a:pt x="8356" y="2380"/>
                </a:lnTo>
                <a:lnTo>
                  <a:pt x="8380" y="2457"/>
                </a:lnTo>
                <a:lnTo>
                  <a:pt x="8356" y="2476"/>
                </a:lnTo>
                <a:lnTo>
                  <a:pt x="8407" y="2476"/>
                </a:lnTo>
                <a:lnTo>
                  <a:pt x="8306" y="2608"/>
                </a:lnTo>
                <a:lnTo>
                  <a:pt x="8330" y="2647"/>
                </a:lnTo>
                <a:lnTo>
                  <a:pt x="8380" y="2608"/>
                </a:lnTo>
                <a:lnTo>
                  <a:pt x="8407" y="2551"/>
                </a:lnTo>
                <a:lnTo>
                  <a:pt x="8457" y="2551"/>
                </a:lnTo>
                <a:lnTo>
                  <a:pt x="8510" y="2512"/>
                </a:lnTo>
                <a:lnTo>
                  <a:pt x="8510" y="2457"/>
                </a:lnTo>
                <a:lnTo>
                  <a:pt x="8687" y="2380"/>
                </a:lnTo>
                <a:lnTo>
                  <a:pt x="8841" y="2342"/>
                </a:lnTo>
                <a:lnTo>
                  <a:pt x="8865" y="2248"/>
                </a:lnTo>
                <a:lnTo>
                  <a:pt x="8968" y="2191"/>
                </a:lnTo>
                <a:lnTo>
                  <a:pt x="9045" y="2172"/>
                </a:lnTo>
                <a:lnTo>
                  <a:pt x="9069" y="2133"/>
                </a:lnTo>
                <a:close/>
              </a:path>
              <a:path w="9911" h="6012">
                <a:moveTo>
                  <a:pt x="8075" y="2419"/>
                </a:moveTo>
                <a:lnTo>
                  <a:pt x="7975" y="2306"/>
                </a:lnTo>
                <a:lnTo>
                  <a:pt x="7871" y="2287"/>
                </a:lnTo>
                <a:lnTo>
                  <a:pt x="7898" y="2155"/>
                </a:lnTo>
                <a:lnTo>
                  <a:pt x="7795" y="2174"/>
                </a:lnTo>
                <a:lnTo>
                  <a:pt x="7744" y="2136"/>
                </a:lnTo>
                <a:lnTo>
                  <a:pt x="7744" y="2042"/>
                </a:lnTo>
                <a:lnTo>
                  <a:pt x="7667" y="1927"/>
                </a:lnTo>
                <a:lnTo>
                  <a:pt x="7514" y="1984"/>
                </a:lnTo>
                <a:lnTo>
                  <a:pt x="7514" y="2078"/>
                </a:lnTo>
                <a:lnTo>
                  <a:pt x="7413" y="2059"/>
                </a:lnTo>
                <a:lnTo>
                  <a:pt x="7387" y="2116"/>
                </a:lnTo>
                <a:lnTo>
                  <a:pt x="7310" y="2097"/>
                </a:lnTo>
                <a:lnTo>
                  <a:pt x="7209" y="2174"/>
                </a:lnTo>
                <a:lnTo>
                  <a:pt x="7132" y="2059"/>
                </a:lnTo>
                <a:lnTo>
                  <a:pt x="7055" y="2097"/>
                </a:lnTo>
                <a:lnTo>
                  <a:pt x="7031" y="2193"/>
                </a:lnTo>
                <a:lnTo>
                  <a:pt x="6979" y="2210"/>
                </a:lnTo>
                <a:lnTo>
                  <a:pt x="7055" y="2361"/>
                </a:lnTo>
                <a:lnTo>
                  <a:pt x="7132" y="2400"/>
                </a:lnTo>
                <a:lnTo>
                  <a:pt x="7055" y="2438"/>
                </a:lnTo>
                <a:lnTo>
                  <a:pt x="7031" y="2476"/>
                </a:lnTo>
                <a:lnTo>
                  <a:pt x="7132" y="2476"/>
                </a:lnTo>
                <a:lnTo>
                  <a:pt x="7159" y="2570"/>
                </a:lnTo>
                <a:lnTo>
                  <a:pt x="7106" y="2647"/>
                </a:lnTo>
                <a:lnTo>
                  <a:pt x="7055" y="2608"/>
                </a:lnTo>
                <a:lnTo>
                  <a:pt x="7005" y="2647"/>
                </a:lnTo>
                <a:lnTo>
                  <a:pt x="7005" y="2702"/>
                </a:lnTo>
                <a:lnTo>
                  <a:pt x="6955" y="2740"/>
                </a:lnTo>
                <a:lnTo>
                  <a:pt x="7055" y="2872"/>
                </a:lnTo>
                <a:lnTo>
                  <a:pt x="6979" y="3081"/>
                </a:lnTo>
                <a:lnTo>
                  <a:pt x="7031" y="3136"/>
                </a:lnTo>
                <a:lnTo>
                  <a:pt x="7183" y="3136"/>
                </a:lnTo>
                <a:lnTo>
                  <a:pt x="7235" y="3175"/>
                </a:lnTo>
                <a:lnTo>
                  <a:pt x="7363" y="3194"/>
                </a:lnTo>
                <a:lnTo>
                  <a:pt x="7310" y="3136"/>
                </a:lnTo>
                <a:lnTo>
                  <a:pt x="7336" y="3062"/>
                </a:lnTo>
                <a:lnTo>
                  <a:pt x="7439" y="2930"/>
                </a:lnTo>
                <a:lnTo>
                  <a:pt x="7567" y="2834"/>
                </a:lnTo>
                <a:lnTo>
                  <a:pt x="7694" y="2817"/>
                </a:lnTo>
                <a:lnTo>
                  <a:pt x="7744" y="2779"/>
                </a:lnTo>
                <a:lnTo>
                  <a:pt x="7718" y="2740"/>
                </a:lnTo>
                <a:lnTo>
                  <a:pt x="7667" y="2666"/>
                </a:lnTo>
                <a:lnTo>
                  <a:pt x="7567" y="2683"/>
                </a:lnTo>
                <a:lnTo>
                  <a:pt x="7514" y="2666"/>
                </a:lnTo>
                <a:lnTo>
                  <a:pt x="7540" y="2608"/>
                </a:lnTo>
                <a:lnTo>
                  <a:pt x="7540" y="2512"/>
                </a:lnTo>
                <a:lnTo>
                  <a:pt x="7463" y="2551"/>
                </a:lnTo>
                <a:lnTo>
                  <a:pt x="7363" y="2532"/>
                </a:lnTo>
                <a:lnTo>
                  <a:pt x="7286" y="2532"/>
                </a:lnTo>
                <a:lnTo>
                  <a:pt x="7286" y="2457"/>
                </a:lnTo>
                <a:lnTo>
                  <a:pt x="7387" y="2325"/>
                </a:lnTo>
                <a:lnTo>
                  <a:pt x="7439" y="2325"/>
                </a:lnTo>
                <a:lnTo>
                  <a:pt x="7463" y="2248"/>
                </a:lnTo>
                <a:lnTo>
                  <a:pt x="7514" y="2248"/>
                </a:lnTo>
                <a:lnTo>
                  <a:pt x="7567" y="2287"/>
                </a:lnTo>
                <a:lnTo>
                  <a:pt x="7643" y="2287"/>
                </a:lnTo>
                <a:lnTo>
                  <a:pt x="7617" y="2361"/>
                </a:lnTo>
                <a:lnTo>
                  <a:pt x="7617" y="2400"/>
                </a:lnTo>
                <a:lnTo>
                  <a:pt x="7667" y="2400"/>
                </a:lnTo>
                <a:lnTo>
                  <a:pt x="7667" y="2476"/>
                </a:lnTo>
                <a:lnTo>
                  <a:pt x="7771" y="2532"/>
                </a:lnTo>
                <a:lnTo>
                  <a:pt x="7795" y="2589"/>
                </a:lnTo>
                <a:lnTo>
                  <a:pt x="7821" y="2608"/>
                </a:lnTo>
                <a:lnTo>
                  <a:pt x="7948" y="2532"/>
                </a:lnTo>
                <a:lnTo>
                  <a:pt x="7999" y="2438"/>
                </a:lnTo>
                <a:lnTo>
                  <a:pt x="8075" y="2419"/>
                </a:lnTo>
                <a:close/>
              </a:path>
              <a:path w="9911" h="6012">
                <a:moveTo>
                  <a:pt x="7744" y="2779"/>
                </a:moveTo>
                <a:lnTo>
                  <a:pt x="7691" y="2817"/>
                </a:lnTo>
                <a:lnTo>
                  <a:pt x="7564" y="2836"/>
                </a:lnTo>
                <a:lnTo>
                  <a:pt x="7437" y="2930"/>
                </a:lnTo>
                <a:lnTo>
                  <a:pt x="7310" y="3064"/>
                </a:lnTo>
                <a:lnTo>
                  <a:pt x="7310" y="3139"/>
                </a:lnTo>
                <a:lnTo>
                  <a:pt x="7360" y="3196"/>
                </a:lnTo>
                <a:lnTo>
                  <a:pt x="7411" y="3177"/>
                </a:lnTo>
                <a:lnTo>
                  <a:pt x="7461" y="3177"/>
                </a:lnTo>
                <a:lnTo>
                  <a:pt x="7283" y="3290"/>
                </a:lnTo>
                <a:lnTo>
                  <a:pt x="7257" y="3347"/>
                </a:lnTo>
                <a:lnTo>
                  <a:pt x="7310" y="3367"/>
                </a:lnTo>
                <a:lnTo>
                  <a:pt x="7411" y="3441"/>
                </a:lnTo>
                <a:lnTo>
                  <a:pt x="7514" y="3441"/>
                </a:lnTo>
                <a:lnTo>
                  <a:pt x="7564" y="3405"/>
                </a:lnTo>
                <a:lnTo>
                  <a:pt x="7564" y="3367"/>
                </a:lnTo>
                <a:lnTo>
                  <a:pt x="7615" y="3386"/>
                </a:lnTo>
                <a:lnTo>
                  <a:pt x="7641" y="3405"/>
                </a:lnTo>
                <a:lnTo>
                  <a:pt x="7744" y="3441"/>
                </a:lnTo>
                <a:lnTo>
                  <a:pt x="7795" y="3405"/>
                </a:lnTo>
                <a:lnTo>
                  <a:pt x="7871" y="3405"/>
                </a:lnTo>
                <a:lnTo>
                  <a:pt x="7871" y="3441"/>
                </a:lnTo>
                <a:lnTo>
                  <a:pt x="7922" y="3422"/>
                </a:lnTo>
                <a:lnTo>
                  <a:pt x="8025" y="3309"/>
                </a:lnTo>
                <a:lnTo>
                  <a:pt x="8075" y="3309"/>
                </a:lnTo>
                <a:lnTo>
                  <a:pt x="8203" y="3158"/>
                </a:lnTo>
                <a:lnTo>
                  <a:pt x="8203" y="3100"/>
                </a:lnTo>
                <a:lnTo>
                  <a:pt x="8229" y="3081"/>
                </a:lnTo>
                <a:lnTo>
                  <a:pt x="8253" y="3120"/>
                </a:lnTo>
                <a:lnTo>
                  <a:pt x="8356" y="2987"/>
                </a:lnTo>
                <a:lnTo>
                  <a:pt x="8459" y="2949"/>
                </a:lnTo>
                <a:lnTo>
                  <a:pt x="8459" y="2968"/>
                </a:lnTo>
                <a:lnTo>
                  <a:pt x="8534" y="2911"/>
                </a:lnTo>
                <a:lnTo>
                  <a:pt x="8587" y="2930"/>
                </a:lnTo>
                <a:lnTo>
                  <a:pt x="8637" y="2817"/>
                </a:lnTo>
                <a:lnTo>
                  <a:pt x="8611" y="2798"/>
                </a:lnTo>
                <a:lnTo>
                  <a:pt x="8534" y="2798"/>
                </a:lnTo>
                <a:lnTo>
                  <a:pt x="8483" y="2817"/>
                </a:lnTo>
                <a:lnTo>
                  <a:pt x="8356" y="2817"/>
                </a:lnTo>
                <a:lnTo>
                  <a:pt x="8306" y="2760"/>
                </a:lnTo>
                <a:lnTo>
                  <a:pt x="8126" y="2856"/>
                </a:lnTo>
                <a:lnTo>
                  <a:pt x="8102" y="2911"/>
                </a:lnTo>
                <a:lnTo>
                  <a:pt x="8049" y="2911"/>
                </a:lnTo>
                <a:lnTo>
                  <a:pt x="7895" y="2911"/>
                </a:lnTo>
                <a:lnTo>
                  <a:pt x="7895" y="2875"/>
                </a:lnTo>
                <a:lnTo>
                  <a:pt x="7948" y="2836"/>
                </a:lnTo>
                <a:lnTo>
                  <a:pt x="7895" y="2760"/>
                </a:lnTo>
                <a:lnTo>
                  <a:pt x="7819" y="2760"/>
                </a:lnTo>
                <a:lnTo>
                  <a:pt x="7795" y="2760"/>
                </a:lnTo>
                <a:lnTo>
                  <a:pt x="7768" y="2798"/>
                </a:lnTo>
                <a:lnTo>
                  <a:pt x="7744" y="2779"/>
                </a:lnTo>
                <a:close/>
              </a:path>
              <a:path w="9911" h="6012">
                <a:moveTo>
                  <a:pt x="8457" y="4687"/>
                </a:moveTo>
                <a:lnTo>
                  <a:pt x="8457" y="4670"/>
                </a:lnTo>
                <a:lnTo>
                  <a:pt x="8404" y="4670"/>
                </a:lnTo>
                <a:lnTo>
                  <a:pt x="8404" y="4687"/>
                </a:lnTo>
                <a:lnTo>
                  <a:pt x="8354" y="4687"/>
                </a:lnTo>
                <a:lnTo>
                  <a:pt x="8327" y="4687"/>
                </a:lnTo>
                <a:lnTo>
                  <a:pt x="8327" y="4632"/>
                </a:lnTo>
                <a:lnTo>
                  <a:pt x="8303" y="4632"/>
                </a:lnTo>
                <a:lnTo>
                  <a:pt x="8251" y="4687"/>
                </a:lnTo>
                <a:lnTo>
                  <a:pt x="8176" y="4687"/>
                </a:lnTo>
                <a:lnTo>
                  <a:pt x="8150" y="4632"/>
                </a:lnTo>
                <a:lnTo>
                  <a:pt x="8123" y="4593"/>
                </a:lnTo>
                <a:lnTo>
                  <a:pt x="8099" y="4555"/>
                </a:lnTo>
                <a:lnTo>
                  <a:pt x="8047" y="4555"/>
                </a:lnTo>
                <a:lnTo>
                  <a:pt x="8047" y="4574"/>
                </a:lnTo>
                <a:lnTo>
                  <a:pt x="7946" y="4593"/>
                </a:lnTo>
                <a:lnTo>
                  <a:pt x="7946" y="4632"/>
                </a:lnTo>
                <a:lnTo>
                  <a:pt x="7843" y="4632"/>
                </a:lnTo>
                <a:lnTo>
                  <a:pt x="7792" y="4670"/>
                </a:lnTo>
                <a:lnTo>
                  <a:pt x="7792" y="4725"/>
                </a:lnTo>
                <a:lnTo>
                  <a:pt x="7819" y="4764"/>
                </a:lnTo>
                <a:lnTo>
                  <a:pt x="7742" y="4821"/>
                </a:lnTo>
                <a:lnTo>
                  <a:pt x="7715" y="4821"/>
                </a:lnTo>
                <a:lnTo>
                  <a:pt x="7689" y="4896"/>
                </a:lnTo>
                <a:lnTo>
                  <a:pt x="7689" y="4934"/>
                </a:lnTo>
                <a:lnTo>
                  <a:pt x="7689" y="4972"/>
                </a:lnTo>
                <a:lnTo>
                  <a:pt x="7639" y="5028"/>
                </a:lnTo>
                <a:lnTo>
                  <a:pt x="7615" y="5066"/>
                </a:lnTo>
                <a:lnTo>
                  <a:pt x="7588" y="5160"/>
                </a:lnTo>
                <a:lnTo>
                  <a:pt x="7615" y="5198"/>
                </a:lnTo>
                <a:lnTo>
                  <a:pt x="7766" y="5198"/>
                </a:lnTo>
                <a:lnTo>
                  <a:pt x="7843" y="5330"/>
                </a:lnTo>
                <a:lnTo>
                  <a:pt x="7869" y="5426"/>
                </a:lnTo>
                <a:lnTo>
                  <a:pt x="7946" y="5330"/>
                </a:lnTo>
                <a:lnTo>
                  <a:pt x="7970" y="5349"/>
                </a:lnTo>
                <a:lnTo>
                  <a:pt x="8073" y="5275"/>
                </a:lnTo>
                <a:lnTo>
                  <a:pt x="8073" y="5217"/>
                </a:lnTo>
                <a:lnTo>
                  <a:pt x="8176" y="5198"/>
                </a:lnTo>
                <a:lnTo>
                  <a:pt x="8227" y="5104"/>
                </a:lnTo>
                <a:lnTo>
                  <a:pt x="8277" y="5085"/>
                </a:lnTo>
                <a:lnTo>
                  <a:pt x="8277" y="5028"/>
                </a:lnTo>
                <a:lnTo>
                  <a:pt x="8354" y="5028"/>
                </a:lnTo>
                <a:lnTo>
                  <a:pt x="8380" y="4934"/>
                </a:lnTo>
                <a:lnTo>
                  <a:pt x="8354" y="4857"/>
                </a:lnTo>
                <a:lnTo>
                  <a:pt x="8380" y="4840"/>
                </a:lnTo>
                <a:lnTo>
                  <a:pt x="8327" y="4802"/>
                </a:lnTo>
                <a:lnTo>
                  <a:pt x="8380" y="4783"/>
                </a:lnTo>
                <a:lnTo>
                  <a:pt x="8404" y="4802"/>
                </a:lnTo>
                <a:lnTo>
                  <a:pt x="8457" y="4744"/>
                </a:lnTo>
                <a:lnTo>
                  <a:pt x="8457" y="4687"/>
                </a:lnTo>
                <a:close/>
              </a:path>
              <a:path w="9911" h="6012">
                <a:moveTo>
                  <a:pt x="7948" y="4346"/>
                </a:moveTo>
                <a:lnTo>
                  <a:pt x="7972" y="4423"/>
                </a:lnTo>
                <a:lnTo>
                  <a:pt x="8049" y="4459"/>
                </a:lnTo>
                <a:lnTo>
                  <a:pt x="8049" y="4574"/>
                </a:lnTo>
                <a:lnTo>
                  <a:pt x="7948" y="4612"/>
                </a:lnTo>
                <a:lnTo>
                  <a:pt x="7948" y="4632"/>
                </a:lnTo>
                <a:lnTo>
                  <a:pt x="7845" y="4632"/>
                </a:lnTo>
                <a:lnTo>
                  <a:pt x="7795" y="4668"/>
                </a:lnTo>
                <a:lnTo>
                  <a:pt x="7795" y="4725"/>
                </a:lnTo>
                <a:lnTo>
                  <a:pt x="7821" y="4744"/>
                </a:lnTo>
                <a:lnTo>
                  <a:pt x="7744" y="4821"/>
                </a:lnTo>
                <a:lnTo>
                  <a:pt x="7691" y="4821"/>
                </a:lnTo>
                <a:lnTo>
                  <a:pt x="7691" y="4896"/>
                </a:lnTo>
                <a:lnTo>
                  <a:pt x="7691" y="4915"/>
                </a:lnTo>
                <a:lnTo>
                  <a:pt x="7691" y="4972"/>
                </a:lnTo>
                <a:lnTo>
                  <a:pt x="7641" y="5011"/>
                </a:lnTo>
                <a:lnTo>
                  <a:pt x="7615" y="5104"/>
                </a:lnTo>
                <a:lnTo>
                  <a:pt x="7591" y="5162"/>
                </a:lnTo>
                <a:lnTo>
                  <a:pt x="7591" y="5181"/>
                </a:lnTo>
                <a:lnTo>
                  <a:pt x="7564" y="5239"/>
                </a:lnTo>
                <a:lnTo>
                  <a:pt x="7514" y="5239"/>
                </a:lnTo>
                <a:lnTo>
                  <a:pt x="7487" y="5220"/>
                </a:lnTo>
                <a:lnTo>
                  <a:pt x="7283" y="5256"/>
                </a:lnTo>
                <a:lnTo>
                  <a:pt x="7259" y="5239"/>
                </a:lnTo>
                <a:lnTo>
                  <a:pt x="7334" y="5124"/>
                </a:lnTo>
                <a:lnTo>
                  <a:pt x="7259" y="5104"/>
                </a:lnTo>
                <a:lnTo>
                  <a:pt x="7207" y="5124"/>
                </a:lnTo>
                <a:lnTo>
                  <a:pt x="7156" y="5104"/>
                </a:lnTo>
                <a:lnTo>
                  <a:pt x="7156" y="5011"/>
                </a:lnTo>
                <a:lnTo>
                  <a:pt x="7207" y="4992"/>
                </a:lnTo>
                <a:lnTo>
                  <a:pt x="7233" y="4992"/>
                </a:lnTo>
                <a:lnTo>
                  <a:pt x="7233" y="4934"/>
                </a:lnTo>
                <a:lnTo>
                  <a:pt x="7183" y="4934"/>
                </a:lnTo>
                <a:lnTo>
                  <a:pt x="7183" y="4896"/>
                </a:lnTo>
                <a:lnTo>
                  <a:pt x="7130" y="4876"/>
                </a:lnTo>
                <a:lnTo>
                  <a:pt x="7130" y="4764"/>
                </a:lnTo>
                <a:lnTo>
                  <a:pt x="7079" y="4725"/>
                </a:lnTo>
                <a:lnTo>
                  <a:pt x="7106" y="4668"/>
                </a:lnTo>
                <a:lnTo>
                  <a:pt x="7183" y="4612"/>
                </a:lnTo>
                <a:lnTo>
                  <a:pt x="7183" y="4555"/>
                </a:lnTo>
                <a:lnTo>
                  <a:pt x="7156" y="4536"/>
                </a:lnTo>
                <a:lnTo>
                  <a:pt x="7183" y="4497"/>
                </a:lnTo>
                <a:lnTo>
                  <a:pt x="7130" y="4440"/>
                </a:lnTo>
                <a:lnTo>
                  <a:pt x="7183" y="4404"/>
                </a:lnTo>
                <a:lnTo>
                  <a:pt x="7259" y="4384"/>
                </a:lnTo>
                <a:lnTo>
                  <a:pt x="7437" y="4308"/>
                </a:lnTo>
                <a:lnTo>
                  <a:pt x="7540" y="4269"/>
                </a:lnTo>
                <a:lnTo>
                  <a:pt x="7615" y="4269"/>
                </a:lnTo>
                <a:lnTo>
                  <a:pt x="7667" y="4250"/>
                </a:lnTo>
                <a:lnTo>
                  <a:pt x="7691" y="4269"/>
                </a:lnTo>
                <a:lnTo>
                  <a:pt x="7667" y="4288"/>
                </a:lnTo>
                <a:lnTo>
                  <a:pt x="7667" y="4327"/>
                </a:lnTo>
                <a:lnTo>
                  <a:pt x="7744" y="4327"/>
                </a:lnTo>
                <a:lnTo>
                  <a:pt x="7744" y="4288"/>
                </a:lnTo>
                <a:lnTo>
                  <a:pt x="7768" y="4250"/>
                </a:lnTo>
                <a:lnTo>
                  <a:pt x="7821" y="4288"/>
                </a:lnTo>
                <a:lnTo>
                  <a:pt x="7845" y="4327"/>
                </a:lnTo>
                <a:lnTo>
                  <a:pt x="7948" y="4327"/>
                </a:lnTo>
                <a:lnTo>
                  <a:pt x="7948" y="4346"/>
                </a:lnTo>
                <a:close/>
              </a:path>
              <a:path w="9911" h="6012">
                <a:moveTo>
                  <a:pt x="7511" y="3439"/>
                </a:moveTo>
                <a:lnTo>
                  <a:pt x="7538" y="3420"/>
                </a:lnTo>
                <a:lnTo>
                  <a:pt x="7639" y="3439"/>
                </a:lnTo>
                <a:lnTo>
                  <a:pt x="7665" y="3496"/>
                </a:lnTo>
                <a:lnTo>
                  <a:pt x="7742" y="3496"/>
                </a:lnTo>
                <a:lnTo>
                  <a:pt x="7819" y="3571"/>
                </a:lnTo>
                <a:lnTo>
                  <a:pt x="7843" y="3552"/>
                </a:lnTo>
                <a:lnTo>
                  <a:pt x="7893" y="3647"/>
                </a:lnTo>
                <a:lnTo>
                  <a:pt x="7970" y="3741"/>
                </a:lnTo>
                <a:lnTo>
                  <a:pt x="8020" y="3741"/>
                </a:lnTo>
                <a:lnTo>
                  <a:pt x="8073" y="3705"/>
                </a:lnTo>
                <a:lnTo>
                  <a:pt x="8123" y="3760"/>
                </a:lnTo>
                <a:lnTo>
                  <a:pt x="8073" y="3799"/>
                </a:lnTo>
                <a:lnTo>
                  <a:pt x="8047" y="3760"/>
                </a:lnTo>
                <a:lnTo>
                  <a:pt x="7996" y="3760"/>
                </a:lnTo>
                <a:lnTo>
                  <a:pt x="7996" y="3837"/>
                </a:lnTo>
                <a:lnTo>
                  <a:pt x="7970" y="3876"/>
                </a:lnTo>
                <a:lnTo>
                  <a:pt x="8047" y="3950"/>
                </a:lnTo>
                <a:lnTo>
                  <a:pt x="8047" y="4007"/>
                </a:lnTo>
                <a:lnTo>
                  <a:pt x="8174" y="4007"/>
                </a:lnTo>
                <a:lnTo>
                  <a:pt x="8224" y="4046"/>
                </a:lnTo>
                <a:lnTo>
                  <a:pt x="8174" y="4120"/>
                </a:lnTo>
                <a:lnTo>
                  <a:pt x="8200" y="4178"/>
                </a:lnTo>
                <a:lnTo>
                  <a:pt x="8147" y="4178"/>
                </a:lnTo>
                <a:lnTo>
                  <a:pt x="8147" y="4159"/>
                </a:lnTo>
                <a:lnTo>
                  <a:pt x="8097" y="4159"/>
                </a:lnTo>
                <a:lnTo>
                  <a:pt x="8097" y="4197"/>
                </a:lnTo>
                <a:lnTo>
                  <a:pt x="8123" y="4236"/>
                </a:lnTo>
                <a:lnTo>
                  <a:pt x="8097" y="4236"/>
                </a:lnTo>
                <a:lnTo>
                  <a:pt x="8097" y="4272"/>
                </a:lnTo>
                <a:lnTo>
                  <a:pt x="7996" y="4329"/>
                </a:lnTo>
                <a:lnTo>
                  <a:pt x="7970" y="4329"/>
                </a:lnTo>
                <a:lnTo>
                  <a:pt x="7946" y="4310"/>
                </a:lnTo>
                <a:lnTo>
                  <a:pt x="7843" y="4329"/>
                </a:lnTo>
                <a:lnTo>
                  <a:pt x="7792" y="4255"/>
                </a:lnTo>
                <a:lnTo>
                  <a:pt x="7742" y="4291"/>
                </a:lnTo>
                <a:lnTo>
                  <a:pt x="7742" y="4329"/>
                </a:lnTo>
                <a:lnTo>
                  <a:pt x="7665" y="4329"/>
                </a:lnTo>
                <a:lnTo>
                  <a:pt x="7665" y="4291"/>
                </a:lnTo>
                <a:lnTo>
                  <a:pt x="7691" y="4272"/>
                </a:lnTo>
                <a:lnTo>
                  <a:pt x="7665" y="4255"/>
                </a:lnTo>
                <a:lnTo>
                  <a:pt x="7639" y="4291"/>
                </a:lnTo>
                <a:lnTo>
                  <a:pt x="7538" y="4272"/>
                </a:lnTo>
                <a:lnTo>
                  <a:pt x="7511" y="4159"/>
                </a:lnTo>
                <a:lnTo>
                  <a:pt x="7511" y="4120"/>
                </a:lnTo>
                <a:lnTo>
                  <a:pt x="7487" y="4046"/>
                </a:lnTo>
                <a:lnTo>
                  <a:pt x="7360" y="3988"/>
                </a:lnTo>
                <a:lnTo>
                  <a:pt x="7487" y="3931"/>
                </a:lnTo>
                <a:lnTo>
                  <a:pt x="7511" y="3931"/>
                </a:lnTo>
                <a:lnTo>
                  <a:pt x="7487" y="3799"/>
                </a:lnTo>
                <a:lnTo>
                  <a:pt x="7411" y="3818"/>
                </a:lnTo>
                <a:lnTo>
                  <a:pt x="7334" y="3780"/>
                </a:lnTo>
                <a:lnTo>
                  <a:pt x="7310" y="3741"/>
                </a:lnTo>
                <a:lnTo>
                  <a:pt x="7257" y="3741"/>
                </a:lnTo>
                <a:lnTo>
                  <a:pt x="7283" y="3705"/>
                </a:lnTo>
                <a:lnTo>
                  <a:pt x="7360" y="3705"/>
                </a:lnTo>
                <a:lnTo>
                  <a:pt x="7384" y="3628"/>
                </a:lnTo>
                <a:lnTo>
                  <a:pt x="7384" y="3516"/>
                </a:lnTo>
                <a:lnTo>
                  <a:pt x="7411" y="3516"/>
                </a:lnTo>
                <a:lnTo>
                  <a:pt x="7487" y="3552"/>
                </a:lnTo>
                <a:lnTo>
                  <a:pt x="7511" y="3590"/>
                </a:lnTo>
                <a:lnTo>
                  <a:pt x="7588" y="3535"/>
                </a:lnTo>
                <a:lnTo>
                  <a:pt x="7588" y="3496"/>
                </a:lnTo>
                <a:lnTo>
                  <a:pt x="7511" y="3458"/>
                </a:lnTo>
                <a:lnTo>
                  <a:pt x="7511" y="3439"/>
                </a:lnTo>
                <a:close/>
              </a:path>
              <a:path w="9911" h="6012">
                <a:moveTo>
                  <a:pt x="7564" y="4272"/>
                </a:moveTo>
                <a:lnTo>
                  <a:pt x="7437" y="4310"/>
                </a:lnTo>
                <a:lnTo>
                  <a:pt x="7259" y="4384"/>
                </a:lnTo>
                <a:lnTo>
                  <a:pt x="7183" y="4404"/>
                </a:lnTo>
                <a:lnTo>
                  <a:pt x="7132" y="4442"/>
                </a:lnTo>
                <a:lnTo>
                  <a:pt x="7055" y="4442"/>
                </a:lnTo>
                <a:lnTo>
                  <a:pt x="7079" y="4329"/>
                </a:lnTo>
                <a:lnTo>
                  <a:pt x="7029" y="4329"/>
                </a:lnTo>
                <a:lnTo>
                  <a:pt x="6928" y="4365"/>
                </a:lnTo>
                <a:lnTo>
                  <a:pt x="6902" y="4346"/>
                </a:lnTo>
                <a:lnTo>
                  <a:pt x="6775" y="4346"/>
                </a:lnTo>
                <a:lnTo>
                  <a:pt x="6724" y="4291"/>
                </a:lnTo>
                <a:lnTo>
                  <a:pt x="6597" y="4291"/>
                </a:lnTo>
                <a:lnTo>
                  <a:pt x="6470" y="4252"/>
                </a:lnTo>
                <a:lnTo>
                  <a:pt x="6417" y="4272"/>
                </a:lnTo>
                <a:lnTo>
                  <a:pt x="6443" y="4346"/>
                </a:lnTo>
                <a:lnTo>
                  <a:pt x="6367" y="4329"/>
                </a:lnTo>
                <a:lnTo>
                  <a:pt x="6266" y="4329"/>
                </a:lnTo>
                <a:lnTo>
                  <a:pt x="6163" y="4442"/>
                </a:lnTo>
                <a:lnTo>
                  <a:pt x="6035" y="4329"/>
                </a:lnTo>
                <a:lnTo>
                  <a:pt x="6009" y="4329"/>
                </a:lnTo>
                <a:lnTo>
                  <a:pt x="6035" y="4291"/>
                </a:lnTo>
                <a:lnTo>
                  <a:pt x="6062" y="4272"/>
                </a:lnTo>
                <a:lnTo>
                  <a:pt x="6009" y="4233"/>
                </a:lnTo>
                <a:lnTo>
                  <a:pt x="6009" y="4216"/>
                </a:lnTo>
                <a:lnTo>
                  <a:pt x="6062" y="4178"/>
                </a:lnTo>
                <a:lnTo>
                  <a:pt x="6239" y="4178"/>
                </a:lnTo>
                <a:lnTo>
                  <a:pt x="6316" y="4140"/>
                </a:lnTo>
                <a:lnTo>
                  <a:pt x="6367" y="4120"/>
                </a:lnTo>
                <a:lnTo>
                  <a:pt x="6367" y="4065"/>
                </a:lnTo>
                <a:lnTo>
                  <a:pt x="6266" y="3969"/>
                </a:lnTo>
                <a:lnTo>
                  <a:pt x="6239" y="3876"/>
                </a:lnTo>
                <a:lnTo>
                  <a:pt x="6290" y="3820"/>
                </a:lnTo>
                <a:lnTo>
                  <a:pt x="6290" y="3782"/>
                </a:lnTo>
                <a:lnTo>
                  <a:pt x="6239" y="3707"/>
                </a:lnTo>
                <a:lnTo>
                  <a:pt x="6417" y="3707"/>
                </a:lnTo>
                <a:lnTo>
                  <a:pt x="6470" y="3724"/>
                </a:lnTo>
                <a:lnTo>
                  <a:pt x="6544" y="3688"/>
                </a:lnTo>
                <a:lnTo>
                  <a:pt x="6671" y="3856"/>
                </a:lnTo>
                <a:lnTo>
                  <a:pt x="6902" y="3856"/>
                </a:lnTo>
                <a:lnTo>
                  <a:pt x="6952" y="3876"/>
                </a:lnTo>
                <a:lnTo>
                  <a:pt x="7005" y="3856"/>
                </a:lnTo>
                <a:lnTo>
                  <a:pt x="7079" y="3895"/>
                </a:lnTo>
                <a:lnTo>
                  <a:pt x="7079" y="3952"/>
                </a:lnTo>
                <a:lnTo>
                  <a:pt x="7132" y="3988"/>
                </a:lnTo>
                <a:lnTo>
                  <a:pt x="7156" y="3952"/>
                </a:lnTo>
                <a:lnTo>
                  <a:pt x="7207" y="3988"/>
                </a:lnTo>
                <a:lnTo>
                  <a:pt x="7310" y="3988"/>
                </a:lnTo>
                <a:lnTo>
                  <a:pt x="7336" y="3969"/>
                </a:lnTo>
                <a:lnTo>
                  <a:pt x="7487" y="4046"/>
                </a:lnTo>
                <a:lnTo>
                  <a:pt x="7514" y="4140"/>
                </a:lnTo>
                <a:lnTo>
                  <a:pt x="7514" y="4197"/>
                </a:lnTo>
                <a:lnTo>
                  <a:pt x="7564" y="4272"/>
                </a:lnTo>
                <a:close/>
              </a:path>
              <a:path w="9911" h="6012">
                <a:moveTo>
                  <a:pt x="7130" y="4442"/>
                </a:moveTo>
                <a:lnTo>
                  <a:pt x="7180" y="4497"/>
                </a:lnTo>
                <a:lnTo>
                  <a:pt x="7154" y="4536"/>
                </a:lnTo>
                <a:lnTo>
                  <a:pt x="7207" y="4555"/>
                </a:lnTo>
                <a:lnTo>
                  <a:pt x="7154" y="4612"/>
                </a:lnTo>
                <a:lnTo>
                  <a:pt x="7103" y="4670"/>
                </a:lnTo>
                <a:lnTo>
                  <a:pt x="7077" y="4725"/>
                </a:lnTo>
                <a:lnTo>
                  <a:pt x="7130" y="4764"/>
                </a:lnTo>
                <a:lnTo>
                  <a:pt x="7130" y="4840"/>
                </a:lnTo>
                <a:lnTo>
                  <a:pt x="7130" y="4879"/>
                </a:lnTo>
                <a:lnTo>
                  <a:pt x="7180" y="4898"/>
                </a:lnTo>
                <a:lnTo>
                  <a:pt x="7154" y="4934"/>
                </a:lnTo>
                <a:lnTo>
                  <a:pt x="7231" y="4934"/>
                </a:lnTo>
                <a:lnTo>
                  <a:pt x="7231" y="4992"/>
                </a:lnTo>
                <a:lnTo>
                  <a:pt x="7207" y="4992"/>
                </a:lnTo>
                <a:lnTo>
                  <a:pt x="7154" y="5011"/>
                </a:lnTo>
                <a:lnTo>
                  <a:pt x="7154" y="5107"/>
                </a:lnTo>
                <a:lnTo>
                  <a:pt x="7130" y="5126"/>
                </a:lnTo>
                <a:lnTo>
                  <a:pt x="6950" y="5126"/>
                </a:lnTo>
                <a:lnTo>
                  <a:pt x="6976" y="5200"/>
                </a:lnTo>
                <a:lnTo>
                  <a:pt x="6899" y="5200"/>
                </a:lnTo>
                <a:lnTo>
                  <a:pt x="6823" y="5145"/>
                </a:lnTo>
                <a:lnTo>
                  <a:pt x="6796" y="5162"/>
                </a:lnTo>
                <a:lnTo>
                  <a:pt x="6796" y="5220"/>
                </a:lnTo>
                <a:lnTo>
                  <a:pt x="6746" y="5220"/>
                </a:lnTo>
                <a:lnTo>
                  <a:pt x="6719" y="5239"/>
                </a:lnTo>
                <a:lnTo>
                  <a:pt x="6643" y="5239"/>
                </a:lnTo>
                <a:lnTo>
                  <a:pt x="6643" y="5162"/>
                </a:lnTo>
                <a:lnTo>
                  <a:pt x="6592" y="5162"/>
                </a:lnTo>
                <a:lnTo>
                  <a:pt x="6592" y="5200"/>
                </a:lnTo>
                <a:lnTo>
                  <a:pt x="6542" y="5200"/>
                </a:lnTo>
                <a:lnTo>
                  <a:pt x="6566" y="5088"/>
                </a:lnTo>
                <a:lnTo>
                  <a:pt x="6592" y="5049"/>
                </a:lnTo>
                <a:lnTo>
                  <a:pt x="6592" y="4992"/>
                </a:lnTo>
                <a:lnTo>
                  <a:pt x="6592" y="4953"/>
                </a:lnTo>
                <a:lnTo>
                  <a:pt x="6566" y="4934"/>
                </a:lnTo>
                <a:lnTo>
                  <a:pt x="6412" y="4953"/>
                </a:lnTo>
                <a:lnTo>
                  <a:pt x="6412" y="4992"/>
                </a:lnTo>
                <a:lnTo>
                  <a:pt x="6335" y="5011"/>
                </a:lnTo>
                <a:lnTo>
                  <a:pt x="6311" y="4972"/>
                </a:lnTo>
                <a:lnTo>
                  <a:pt x="6285" y="5011"/>
                </a:lnTo>
                <a:lnTo>
                  <a:pt x="6208" y="4992"/>
                </a:lnTo>
                <a:lnTo>
                  <a:pt x="6208" y="4972"/>
                </a:lnTo>
                <a:lnTo>
                  <a:pt x="6184" y="4972"/>
                </a:lnTo>
                <a:lnTo>
                  <a:pt x="6184" y="4934"/>
                </a:lnTo>
                <a:lnTo>
                  <a:pt x="6158" y="4879"/>
                </a:lnTo>
                <a:lnTo>
                  <a:pt x="6208" y="4860"/>
                </a:lnTo>
                <a:lnTo>
                  <a:pt x="6184" y="4821"/>
                </a:lnTo>
                <a:lnTo>
                  <a:pt x="6107" y="4821"/>
                </a:lnTo>
                <a:lnTo>
                  <a:pt x="6107" y="4783"/>
                </a:lnTo>
                <a:lnTo>
                  <a:pt x="6184" y="4706"/>
                </a:lnTo>
                <a:lnTo>
                  <a:pt x="6184" y="4651"/>
                </a:lnTo>
                <a:lnTo>
                  <a:pt x="6208" y="4632"/>
                </a:lnTo>
                <a:lnTo>
                  <a:pt x="6184" y="4574"/>
                </a:lnTo>
                <a:lnTo>
                  <a:pt x="6158" y="4574"/>
                </a:lnTo>
                <a:lnTo>
                  <a:pt x="6184" y="4536"/>
                </a:lnTo>
                <a:lnTo>
                  <a:pt x="6158" y="4442"/>
                </a:lnTo>
                <a:lnTo>
                  <a:pt x="6259" y="4327"/>
                </a:lnTo>
                <a:lnTo>
                  <a:pt x="6362" y="4327"/>
                </a:lnTo>
                <a:lnTo>
                  <a:pt x="6439" y="4346"/>
                </a:lnTo>
                <a:lnTo>
                  <a:pt x="6412" y="4269"/>
                </a:lnTo>
                <a:lnTo>
                  <a:pt x="6465" y="4250"/>
                </a:lnTo>
                <a:lnTo>
                  <a:pt x="6592" y="4288"/>
                </a:lnTo>
                <a:lnTo>
                  <a:pt x="6695" y="4288"/>
                </a:lnTo>
                <a:lnTo>
                  <a:pt x="6772" y="4346"/>
                </a:lnTo>
                <a:lnTo>
                  <a:pt x="6899" y="4346"/>
                </a:lnTo>
                <a:lnTo>
                  <a:pt x="6923" y="4365"/>
                </a:lnTo>
                <a:lnTo>
                  <a:pt x="7027" y="4327"/>
                </a:lnTo>
                <a:lnTo>
                  <a:pt x="7077" y="4327"/>
                </a:lnTo>
                <a:lnTo>
                  <a:pt x="7077" y="4442"/>
                </a:lnTo>
                <a:lnTo>
                  <a:pt x="7130" y="4442"/>
                </a:lnTo>
                <a:close/>
              </a:path>
              <a:path w="9911" h="6012">
                <a:moveTo>
                  <a:pt x="7871" y="5407"/>
                </a:moveTo>
                <a:lnTo>
                  <a:pt x="7845" y="5330"/>
                </a:lnTo>
                <a:lnTo>
                  <a:pt x="7768" y="5198"/>
                </a:lnTo>
                <a:lnTo>
                  <a:pt x="7615" y="5198"/>
                </a:lnTo>
                <a:lnTo>
                  <a:pt x="7591" y="5179"/>
                </a:lnTo>
                <a:lnTo>
                  <a:pt x="7564" y="5236"/>
                </a:lnTo>
                <a:lnTo>
                  <a:pt x="7514" y="5236"/>
                </a:lnTo>
                <a:lnTo>
                  <a:pt x="7463" y="5198"/>
                </a:lnTo>
                <a:lnTo>
                  <a:pt x="7283" y="5256"/>
                </a:lnTo>
                <a:lnTo>
                  <a:pt x="7257" y="5236"/>
                </a:lnTo>
                <a:lnTo>
                  <a:pt x="7334" y="5124"/>
                </a:lnTo>
                <a:lnTo>
                  <a:pt x="7257" y="5104"/>
                </a:lnTo>
                <a:lnTo>
                  <a:pt x="7207" y="5140"/>
                </a:lnTo>
                <a:lnTo>
                  <a:pt x="7156" y="5104"/>
                </a:lnTo>
                <a:lnTo>
                  <a:pt x="7130" y="5124"/>
                </a:lnTo>
                <a:lnTo>
                  <a:pt x="6952" y="5124"/>
                </a:lnTo>
                <a:lnTo>
                  <a:pt x="6976" y="5198"/>
                </a:lnTo>
                <a:lnTo>
                  <a:pt x="6926" y="5198"/>
                </a:lnTo>
                <a:lnTo>
                  <a:pt x="6823" y="5140"/>
                </a:lnTo>
                <a:lnTo>
                  <a:pt x="6799" y="5160"/>
                </a:lnTo>
                <a:lnTo>
                  <a:pt x="6799" y="5217"/>
                </a:lnTo>
                <a:lnTo>
                  <a:pt x="6722" y="5217"/>
                </a:lnTo>
                <a:lnTo>
                  <a:pt x="6722" y="5275"/>
                </a:lnTo>
                <a:lnTo>
                  <a:pt x="6746" y="5311"/>
                </a:lnTo>
                <a:lnTo>
                  <a:pt x="6722" y="5330"/>
                </a:lnTo>
                <a:lnTo>
                  <a:pt x="6722" y="5368"/>
                </a:lnTo>
                <a:lnTo>
                  <a:pt x="6619" y="5443"/>
                </a:lnTo>
                <a:lnTo>
                  <a:pt x="6619" y="5500"/>
                </a:lnTo>
                <a:lnTo>
                  <a:pt x="6595" y="5577"/>
                </a:lnTo>
                <a:lnTo>
                  <a:pt x="6491" y="5632"/>
                </a:lnTo>
                <a:lnTo>
                  <a:pt x="6415" y="5709"/>
                </a:lnTo>
                <a:lnTo>
                  <a:pt x="6364" y="5745"/>
                </a:lnTo>
                <a:lnTo>
                  <a:pt x="6287" y="5764"/>
                </a:lnTo>
                <a:lnTo>
                  <a:pt x="6261" y="5803"/>
                </a:lnTo>
                <a:lnTo>
                  <a:pt x="6311" y="5822"/>
                </a:lnTo>
                <a:lnTo>
                  <a:pt x="6287" y="5841"/>
                </a:lnTo>
                <a:lnTo>
                  <a:pt x="6287" y="5935"/>
                </a:lnTo>
                <a:lnTo>
                  <a:pt x="6311" y="5954"/>
                </a:lnTo>
                <a:lnTo>
                  <a:pt x="6311" y="6012"/>
                </a:lnTo>
                <a:lnTo>
                  <a:pt x="6441" y="6012"/>
                </a:lnTo>
                <a:lnTo>
                  <a:pt x="6441" y="5954"/>
                </a:lnTo>
                <a:lnTo>
                  <a:pt x="6388" y="5916"/>
                </a:lnTo>
                <a:lnTo>
                  <a:pt x="6415" y="5841"/>
                </a:lnTo>
                <a:lnTo>
                  <a:pt x="6518" y="5822"/>
                </a:lnTo>
                <a:lnTo>
                  <a:pt x="6595" y="5822"/>
                </a:lnTo>
                <a:lnTo>
                  <a:pt x="6746" y="5764"/>
                </a:lnTo>
                <a:lnTo>
                  <a:pt x="6849" y="5764"/>
                </a:lnTo>
                <a:lnTo>
                  <a:pt x="6875" y="5803"/>
                </a:lnTo>
                <a:lnTo>
                  <a:pt x="6926" y="5728"/>
                </a:lnTo>
                <a:lnTo>
                  <a:pt x="7029" y="5690"/>
                </a:lnTo>
                <a:lnTo>
                  <a:pt x="7053" y="5632"/>
                </a:lnTo>
                <a:lnTo>
                  <a:pt x="7106" y="5671"/>
                </a:lnTo>
                <a:lnTo>
                  <a:pt x="7130" y="5671"/>
                </a:lnTo>
                <a:lnTo>
                  <a:pt x="7106" y="5613"/>
                </a:lnTo>
                <a:lnTo>
                  <a:pt x="7106" y="5539"/>
                </a:lnTo>
                <a:lnTo>
                  <a:pt x="7156" y="5594"/>
                </a:lnTo>
                <a:lnTo>
                  <a:pt x="7180" y="5652"/>
                </a:lnTo>
                <a:lnTo>
                  <a:pt x="7334" y="5652"/>
                </a:lnTo>
                <a:lnTo>
                  <a:pt x="7283" y="5613"/>
                </a:lnTo>
                <a:lnTo>
                  <a:pt x="7334" y="5577"/>
                </a:lnTo>
                <a:lnTo>
                  <a:pt x="7411" y="5594"/>
                </a:lnTo>
                <a:lnTo>
                  <a:pt x="7463" y="5558"/>
                </a:lnTo>
                <a:lnTo>
                  <a:pt x="7514" y="5558"/>
                </a:lnTo>
                <a:lnTo>
                  <a:pt x="7514" y="5577"/>
                </a:lnTo>
                <a:lnTo>
                  <a:pt x="7540" y="5577"/>
                </a:lnTo>
                <a:lnTo>
                  <a:pt x="7540" y="5539"/>
                </a:lnTo>
                <a:lnTo>
                  <a:pt x="7615" y="5558"/>
                </a:lnTo>
                <a:lnTo>
                  <a:pt x="7691" y="5520"/>
                </a:lnTo>
                <a:lnTo>
                  <a:pt x="7768" y="5500"/>
                </a:lnTo>
                <a:lnTo>
                  <a:pt x="7795" y="5426"/>
                </a:lnTo>
                <a:lnTo>
                  <a:pt x="7871" y="5407"/>
                </a:lnTo>
                <a:close/>
              </a:path>
              <a:path w="9911" h="6012">
                <a:moveTo>
                  <a:pt x="6261" y="5803"/>
                </a:moveTo>
                <a:lnTo>
                  <a:pt x="6287" y="5745"/>
                </a:lnTo>
                <a:lnTo>
                  <a:pt x="6364" y="5745"/>
                </a:lnTo>
                <a:lnTo>
                  <a:pt x="6518" y="5632"/>
                </a:lnTo>
                <a:lnTo>
                  <a:pt x="6595" y="5575"/>
                </a:lnTo>
                <a:lnTo>
                  <a:pt x="6619" y="5500"/>
                </a:lnTo>
                <a:lnTo>
                  <a:pt x="6619" y="5443"/>
                </a:lnTo>
                <a:lnTo>
                  <a:pt x="6722" y="5368"/>
                </a:lnTo>
                <a:lnTo>
                  <a:pt x="6722" y="5330"/>
                </a:lnTo>
                <a:lnTo>
                  <a:pt x="6772" y="5311"/>
                </a:lnTo>
                <a:lnTo>
                  <a:pt x="6722" y="5294"/>
                </a:lnTo>
                <a:lnTo>
                  <a:pt x="6722" y="5236"/>
                </a:lnTo>
                <a:lnTo>
                  <a:pt x="6645" y="5236"/>
                </a:lnTo>
                <a:lnTo>
                  <a:pt x="6645" y="5162"/>
                </a:lnTo>
                <a:lnTo>
                  <a:pt x="6595" y="5162"/>
                </a:lnTo>
                <a:lnTo>
                  <a:pt x="6595" y="5198"/>
                </a:lnTo>
                <a:lnTo>
                  <a:pt x="6542" y="5198"/>
                </a:lnTo>
                <a:lnTo>
                  <a:pt x="6542" y="5179"/>
                </a:lnTo>
                <a:lnTo>
                  <a:pt x="6568" y="5085"/>
                </a:lnTo>
                <a:lnTo>
                  <a:pt x="6595" y="5066"/>
                </a:lnTo>
                <a:lnTo>
                  <a:pt x="6595" y="5030"/>
                </a:lnTo>
                <a:lnTo>
                  <a:pt x="6595" y="4972"/>
                </a:lnTo>
                <a:lnTo>
                  <a:pt x="6568" y="4934"/>
                </a:lnTo>
                <a:lnTo>
                  <a:pt x="6491" y="4953"/>
                </a:lnTo>
                <a:lnTo>
                  <a:pt x="6441" y="4953"/>
                </a:lnTo>
                <a:lnTo>
                  <a:pt x="6388" y="4992"/>
                </a:lnTo>
                <a:lnTo>
                  <a:pt x="6338" y="5011"/>
                </a:lnTo>
                <a:lnTo>
                  <a:pt x="6338" y="4992"/>
                </a:lnTo>
                <a:lnTo>
                  <a:pt x="6287" y="5011"/>
                </a:lnTo>
                <a:lnTo>
                  <a:pt x="6211" y="5011"/>
                </a:lnTo>
                <a:lnTo>
                  <a:pt x="6160" y="5030"/>
                </a:lnTo>
                <a:lnTo>
                  <a:pt x="6107" y="5085"/>
                </a:lnTo>
                <a:lnTo>
                  <a:pt x="6057" y="5066"/>
                </a:lnTo>
                <a:lnTo>
                  <a:pt x="6031" y="5104"/>
                </a:lnTo>
                <a:lnTo>
                  <a:pt x="5930" y="5104"/>
                </a:lnTo>
                <a:lnTo>
                  <a:pt x="5903" y="5162"/>
                </a:lnTo>
                <a:lnTo>
                  <a:pt x="5827" y="5179"/>
                </a:lnTo>
                <a:lnTo>
                  <a:pt x="5776" y="5143"/>
                </a:lnTo>
                <a:lnTo>
                  <a:pt x="5750" y="5085"/>
                </a:lnTo>
                <a:lnTo>
                  <a:pt x="5699" y="5104"/>
                </a:lnTo>
                <a:lnTo>
                  <a:pt x="5699" y="5143"/>
                </a:lnTo>
                <a:lnTo>
                  <a:pt x="5649" y="5143"/>
                </a:lnTo>
                <a:lnTo>
                  <a:pt x="5522" y="5198"/>
                </a:lnTo>
                <a:lnTo>
                  <a:pt x="5495" y="5236"/>
                </a:lnTo>
                <a:lnTo>
                  <a:pt x="5342" y="5198"/>
                </a:lnTo>
                <a:lnTo>
                  <a:pt x="5291" y="5198"/>
                </a:lnTo>
                <a:lnTo>
                  <a:pt x="5265" y="5217"/>
                </a:lnTo>
                <a:lnTo>
                  <a:pt x="5188" y="5236"/>
                </a:lnTo>
                <a:lnTo>
                  <a:pt x="5188" y="5275"/>
                </a:lnTo>
                <a:lnTo>
                  <a:pt x="5291" y="5275"/>
                </a:lnTo>
                <a:lnTo>
                  <a:pt x="5315" y="5311"/>
                </a:lnTo>
                <a:lnTo>
                  <a:pt x="5469" y="5330"/>
                </a:lnTo>
                <a:lnTo>
                  <a:pt x="5495" y="5349"/>
                </a:lnTo>
                <a:lnTo>
                  <a:pt x="5522" y="5426"/>
                </a:lnTo>
                <a:lnTo>
                  <a:pt x="5392" y="5426"/>
                </a:lnTo>
                <a:lnTo>
                  <a:pt x="5368" y="5462"/>
                </a:lnTo>
                <a:lnTo>
                  <a:pt x="5392" y="5500"/>
                </a:lnTo>
                <a:lnTo>
                  <a:pt x="5469" y="5520"/>
                </a:lnTo>
                <a:lnTo>
                  <a:pt x="5623" y="5558"/>
                </a:lnTo>
                <a:lnTo>
                  <a:pt x="5623" y="5594"/>
                </a:lnTo>
                <a:lnTo>
                  <a:pt x="5572" y="5613"/>
                </a:lnTo>
                <a:lnTo>
                  <a:pt x="5623" y="5652"/>
                </a:lnTo>
                <a:lnTo>
                  <a:pt x="5623" y="5707"/>
                </a:lnTo>
                <a:lnTo>
                  <a:pt x="5853" y="5784"/>
                </a:lnTo>
                <a:lnTo>
                  <a:pt x="5903" y="5784"/>
                </a:lnTo>
                <a:lnTo>
                  <a:pt x="5980" y="5784"/>
                </a:lnTo>
                <a:lnTo>
                  <a:pt x="6007" y="5803"/>
                </a:lnTo>
                <a:lnTo>
                  <a:pt x="6007" y="5745"/>
                </a:lnTo>
                <a:lnTo>
                  <a:pt x="6107" y="5764"/>
                </a:lnTo>
                <a:lnTo>
                  <a:pt x="6134" y="5822"/>
                </a:lnTo>
                <a:lnTo>
                  <a:pt x="6184" y="5839"/>
                </a:lnTo>
                <a:lnTo>
                  <a:pt x="6261" y="5803"/>
                </a:lnTo>
                <a:close/>
              </a:path>
              <a:path w="9911" h="6012">
                <a:moveTo>
                  <a:pt x="7029" y="3156"/>
                </a:moveTo>
                <a:lnTo>
                  <a:pt x="7183" y="3136"/>
                </a:lnTo>
                <a:lnTo>
                  <a:pt x="7233" y="3175"/>
                </a:lnTo>
                <a:lnTo>
                  <a:pt x="7360" y="3194"/>
                </a:lnTo>
                <a:lnTo>
                  <a:pt x="7413" y="3175"/>
                </a:lnTo>
                <a:lnTo>
                  <a:pt x="7463" y="3175"/>
                </a:lnTo>
                <a:lnTo>
                  <a:pt x="7286" y="3287"/>
                </a:lnTo>
                <a:lnTo>
                  <a:pt x="7259" y="3345"/>
                </a:lnTo>
                <a:lnTo>
                  <a:pt x="7286" y="3364"/>
                </a:lnTo>
                <a:lnTo>
                  <a:pt x="7310" y="3364"/>
                </a:lnTo>
                <a:lnTo>
                  <a:pt x="7413" y="3439"/>
                </a:lnTo>
                <a:lnTo>
                  <a:pt x="7514" y="3439"/>
                </a:lnTo>
                <a:lnTo>
                  <a:pt x="7514" y="3477"/>
                </a:lnTo>
                <a:lnTo>
                  <a:pt x="7591" y="3496"/>
                </a:lnTo>
                <a:lnTo>
                  <a:pt x="7591" y="3532"/>
                </a:lnTo>
                <a:lnTo>
                  <a:pt x="7514" y="3590"/>
                </a:lnTo>
                <a:lnTo>
                  <a:pt x="7514" y="3552"/>
                </a:lnTo>
                <a:lnTo>
                  <a:pt x="7437" y="3513"/>
                </a:lnTo>
                <a:lnTo>
                  <a:pt x="7387" y="3513"/>
                </a:lnTo>
                <a:lnTo>
                  <a:pt x="7387" y="3628"/>
                </a:lnTo>
                <a:lnTo>
                  <a:pt x="7360" y="3703"/>
                </a:lnTo>
                <a:lnTo>
                  <a:pt x="7286" y="3703"/>
                </a:lnTo>
                <a:lnTo>
                  <a:pt x="7259" y="3722"/>
                </a:lnTo>
                <a:lnTo>
                  <a:pt x="7310" y="3741"/>
                </a:lnTo>
                <a:lnTo>
                  <a:pt x="7336" y="3777"/>
                </a:lnTo>
                <a:lnTo>
                  <a:pt x="7413" y="3816"/>
                </a:lnTo>
                <a:lnTo>
                  <a:pt x="7490" y="3796"/>
                </a:lnTo>
                <a:lnTo>
                  <a:pt x="7514" y="3928"/>
                </a:lnTo>
                <a:lnTo>
                  <a:pt x="7360" y="3986"/>
                </a:lnTo>
                <a:lnTo>
                  <a:pt x="7336" y="3967"/>
                </a:lnTo>
                <a:lnTo>
                  <a:pt x="7310" y="3986"/>
                </a:lnTo>
                <a:lnTo>
                  <a:pt x="7209" y="3986"/>
                </a:lnTo>
                <a:lnTo>
                  <a:pt x="7159" y="3947"/>
                </a:lnTo>
                <a:lnTo>
                  <a:pt x="7132" y="3986"/>
                </a:lnTo>
                <a:lnTo>
                  <a:pt x="7082" y="3947"/>
                </a:lnTo>
                <a:lnTo>
                  <a:pt x="7082" y="3892"/>
                </a:lnTo>
                <a:lnTo>
                  <a:pt x="7005" y="3854"/>
                </a:lnTo>
                <a:lnTo>
                  <a:pt x="6955" y="3873"/>
                </a:lnTo>
                <a:lnTo>
                  <a:pt x="6902" y="3854"/>
                </a:lnTo>
                <a:lnTo>
                  <a:pt x="6674" y="3835"/>
                </a:lnTo>
                <a:lnTo>
                  <a:pt x="6547" y="3684"/>
                </a:lnTo>
                <a:lnTo>
                  <a:pt x="6443" y="3571"/>
                </a:lnTo>
                <a:lnTo>
                  <a:pt x="6393" y="3439"/>
                </a:lnTo>
                <a:lnTo>
                  <a:pt x="6494" y="3439"/>
                </a:lnTo>
                <a:lnTo>
                  <a:pt x="6751" y="3326"/>
                </a:lnTo>
                <a:lnTo>
                  <a:pt x="6825" y="3326"/>
                </a:lnTo>
                <a:lnTo>
                  <a:pt x="6928" y="3326"/>
                </a:lnTo>
                <a:lnTo>
                  <a:pt x="7005" y="3252"/>
                </a:lnTo>
                <a:lnTo>
                  <a:pt x="7029" y="3156"/>
                </a:lnTo>
                <a:close/>
              </a:path>
              <a:path w="9911" h="6012">
                <a:moveTo>
                  <a:pt x="7036" y="3160"/>
                </a:moveTo>
                <a:lnTo>
                  <a:pt x="7010" y="3254"/>
                </a:lnTo>
                <a:lnTo>
                  <a:pt x="6935" y="3331"/>
                </a:lnTo>
                <a:lnTo>
                  <a:pt x="6806" y="3312"/>
                </a:lnTo>
                <a:lnTo>
                  <a:pt x="6628" y="3388"/>
                </a:lnTo>
                <a:lnTo>
                  <a:pt x="6501" y="3444"/>
                </a:lnTo>
                <a:lnTo>
                  <a:pt x="6398" y="3444"/>
                </a:lnTo>
                <a:lnTo>
                  <a:pt x="6371" y="3424"/>
                </a:lnTo>
                <a:lnTo>
                  <a:pt x="6424" y="3273"/>
                </a:lnTo>
                <a:lnTo>
                  <a:pt x="6448" y="3235"/>
                </a:lnTo>
                <a:lnTo>
                  <a:pt x="6398" y="3141"/>
                </a:lnTo>
                <a:lnTo>
                  <a:pt x="6424" y="2990"/>
                </a:lnTo>
                <a:lnTo>
                  <a:pt x="6448" y="2894"/>
                </a:lnTo>
                <a:lnTo>
                  <a:pt x="6475" y="2856"/>
                </a:lnTo>
                <a:lnTo>
                  <a:pt x="6424" y="2820"/>
                </a:lnTo>
                <a:lnTo>
                  <a:pt x="6475" y="2743"/>
                </a:lnTo>
                <a:lnTo>
                  <a:pt x="6551" y="2630"/>
                </a:lnTo>
                <a:lnTo>
                  <a:pt x="6551" y="2553"/>
                </a:lnTo>
                <a:lnTo>
                  <a:pt x="6602" y="2553"/>
                </a:lnTo>
                <a:lnTo>
                  <a:pt x="6755" y="2421"/>
                </a:lnTo>
                <a:lnTo>
                  <a:pt x="6832" y="2402"/>
                </a:lnTo>
                <a:lnTo>
                  <a:pt x="6909" y="2364"/>
                </a:lnTo>
                <a:lnTo>
                  <a:pt x="6935" y="2383"/>
                </a:lnTo>
                <a:lnTo>
                  <a:pt x="7063" y="2364"/>
                </a:lnTo>
                <a:lnTo>
                  <a:pt x="7139" y="2421"/>
                </a:lnTo>
                <a:lnTo>
                  <a:pt x="7063" y="2440"/>
                </a:lnTo>
                <a:lnTo>
                  <a:pt x="7036" y="2476"/>
                </a:lnTo>
                <a:lnTo>
                  <a:pt x="7139" y="2476"/>
                </a:lnTo>
                <a:lnTo>
                  <a:pt x="7163" y="2572"/>
                </a:lnTo>
                <a:lnTo>
                  <a:pt x="7113" y="2647"/>
                </a:lnTo>
                <a:lnTo>
                  <a:pt x="7063" y="2611"/>
                </a:lnTo>
                <a:lnTo>
                  <a:pt x="6986" y="2647"/>
                </a:lnTo>
                <a:lnTo>
                  <a:pt x="7010" y="2685"/>
                </a:lnTo>
                <a:lnTo>
                  <a:pt x="6959" y="2743"/>
                </a:lnTo>
                <a:lnTo>
                  <a:pt x="7087" y="2875"/>
                </a:lnTo>
                <a:lnTo>
                  <a:pt x="6986" y="3084"/>
                </a:lnTo>
                <a:lnTo>
                  <a:pt x="7036" y="3160"/>
                </a:lnTo>
                <a:close/>
              </a:path>
              <a:path w="9911" h="6012">
                <a:moveTo>
                  <a:pt x="4195" y="1852"/>
                </a:moveTo>
                <a:lnTo>
                  <a:pt x="4245" y="2004"/>
                </a:lnTo>
                <a:lnTo>
                  <a:pt x="4245" y="2116"/>
                </a:lnTo>
                <a:lnTo>
                  <a:pt x="4322" y="2191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2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3" y="2664"/>
                </a:lnTo>
                <a:lnTo>
                  <a:pt x="4910" y="2644"/>
                </a:lnTo>
                <a:lnTo>
                  <a:pt x="4883" y="2570"/>
                </a:lnTo>
                <a:lnTo>
                  <a:pt x="5011" y="2589"/>
                </a:lnTo>
                <a:lnTo>
                  <a:pt x="5037" y="2589"/>
                </a:lnTo>
                <a:lnTo>
                  <a:pt x="5267" y="2570"/>
                </a:lnTo>
                <a:lnTo>
                  <a:pt x="5318" y="2608"/>
                </a:lnTo>
                <a:lnTo>
                  <a:pt x="5191" y="2702"/>
                </a:lnTo>
                <a:lnTo>
                  <a:pt x="5140" y="2815"/>
                </a:lnTo>
                <a:lnTo>
                  <a:pt x="5241" y="2930"/>
                </a:lnTo>
                <a:lnTo>
                  <a:pt x="5395" y="2911"/>
                </a:lnTo>
                <a:lnTo>
                  <a:pt x="5471" y="2853"/>
                </a:lnTo>
                <a:lnTo>
                  <a:pt x="5548" y="2834"/>
                </a:lnTo>
                <a:lnTo>
                  <a:pt x="5572" y="2683"/>
                </a:lnTo>
                <a:lnTo>
                  <a:pt x="5752" y="2570"/>
                </a:lnTo>
                <a:lnTo>
                  <a:pt x="5776" y="2627"/>
                </a:lnTo>
                <a:lnTo>
                  <a:pt x="5726" y="2779"/>
                </a:lnTo>
                <a:lnTo>
                  <a:pt x="5853" y="2815"/>
                </a:lnTo>
                <a:lnTo>
                  <a:pt x="5980" y="2892"/>
                </a:lnTo>
                <a:lnTo>
                  <a:pt x="6033" y="2892"/>
                </a:lnTo>
                <a:lnTo>
                  <a:pt x="6083" y="2892"/>
                </a:lnTo>
                <a:lnTo>
                  <a:pt x="6107" y="2834"/>
                </a:lnTo>
                <a:lnTo>
                  <a:pt x="6160" y="2834"/>
                </a:lnTo>
                <a:lnTo>
                  <a:pt x="6134" y="2760"/>
                </a:lnTo>
                <a:lnTo>
                  <a:pt x="6314" y="2627"/>
                </a:lnTo>
                <a:lnTo>
                  <a:pt x="6314" y="2589"/>
                </a:lnTo>
                <a:lnTo>
                  <a:pt x="6415" y="2589"/>
                </a:lnTo>
                <a:lnTo>
                  <a:pt x="6441" y="2589"/>
                </a:lnTo>
                <a:lnTo>
                  <a:pt x="6465" y="2551"/>
                </a:lnTo>
                <a:lnTo>
                  <a:pt x="6491" y="2551"/>
                </a:lnTo>
                <a:lnTo>
                  <a:pt x="6542" y="2589"/>
                </a:lnTo>
                <a:lnTo>
                  <a:pt x="6542" y="2532"/>
                </a:lnTo>
                <a:lnTo>
                  <a:pt x="6619" y="2551"/>
                </a:lnTo>
                <a:lnTo>
                  <a:pt x="6746" y="2419"/>
                </a:lnTo>
                <a:lnTo>
                  <a:pt x="6849" y="2400"/>
                </a:lnTo>
                <a:lnTo>
                  <a:pt x="6899" y="2361"/>
                </a:lnTo>
                <a:lnTo>
                  <a:pt x="6950" y="2380"/>
                </a:lnTo>
                <a:lnTo>
                  <a:pt x="7053" y="2361"/>
                </a:lnTo>
                <a:lnTo>
                  <a:pt x="6976" y="2191"/>
                </a:lnTo>
                <a:lnTo>
                  <a:pt x="7053" y="2172"/>
                </a:lnTo>
                <a:lnTo>
                  <a:pt x="7053" y="2097"/>
                </a:lnTo>
                <a:lnTo>
                  <a:pt x="7154" y="2059"/>
                </a:lnTo>
                <a:lnTo>
                  <a:pt x="7207" y="2155"/>
                </a:lnTo>
                <a:lnTo>
                  <a:pt x="7334" y="2097"/>
                </a:lnTo>
                <a:lnTo>
                  <a:pt x="7384" y="2116"/>
                </a:lnTo>
                <a:lnTo>
                  <a:pt x="7411" y="2059"/>
                </a:lnTo>
                <a:lnTo>
                  <a:pt x="7511" y="2078"/>
                </a:lnTo>
                <a:lnTo>
                  <a:pt x="7511" y="1984"/>
                </a:lnTo>
                <a:lnTo>
                  <a:pt x="7665" y="1946"/>
                </a:lnTo>
                <a:lnTo>
                  <a:pt x="7742" y="2040"/>
                </a:lnTo>
                <a:lnTo>
                  <a:pt x="7742" y="2136"/>
                </a:lnTo>
                <a:lnTo>
                  <a:pt x="7792" y="2172"/>
                </a:lnTo>
                <a:lnTo>
                  <a:pt x="7895" y="2155"/>
                </a:lnTo>
                <a:lnTo>
                  <a:pt x="7946" y="2155"/>
                </a:lnTo>
                <a:lnTo>
                  <a:pt x="7946" y="2097"/>
                </a:lnTo>
                <a:lnTo>
                  <a:pt x="7946" y="2040"/>
                </a:lnTo>
                <a:lnTo>
                  <a:pt x="7895" y="1965"/>
                </a:lnTo>
                <a:lnTo>
                  <a:pt x="7946" y="1984"/>
                </a:lnTo>
                <a:lnTo>
                  <a:pt x="8023" y="2059"/>
                </a:lnTo>
                <a:lnTo>
                  <a:pt x="8431" y="1833"/>
                </a:lnTo>
                <a:lnTo>
                  <a:pt x="8507" y="1852"/>
                </a:lnTo>
                <a:lnTo>
                  <a:pt x="8635" y="1776"/>
                </a:lnTo>
                <a:lnTo>
                  <a:pt x="8635" y="1718"/>
                </a:lnTo>
                <a:lnTo>
                  <a:pt x="8584" y="1718"/>
                </a:lnTo>
                <a:lnTo>
                  <a:pt x="8584" y="1624"/>
                </a:lnTo>
                <a:lnTo>
                  <a:pt x="8507" y="1512"/>
                </a:lnTo>
                <a:lnTo>
                  <a:pt x="8380" y="1586"/>
                </a:lnTo>
                <a:lnTo>
                  <a:pt x="8303" y="1454"/>
                </a:lnTo>
                <a:lnTo>
                  <a:pt x="8327" y="1399"/>
                </a:lnTo>
                <a:lnTo>
                  <a:pt x="8227" y="1322"/>
                </a:lnTo>
                <a:lnTo>
                  <a:pt x="8251" y="1264"/>
                </a:lnTo>
                <a:lnTo>
                  <a:pt x="8380" y="1322"/>
                </a:lnTo>
                <a:lnTo>
                  <a:pt x="8455" y="1322"/>
                </a:lnTo>
                <a:lnTo>
                  <a:pt x="8431" y="1209"/>
                </a:lnTo>
                <a:lnTo>
                  <a:pt x="8431" y="1152"/>
                </a:lnTo>
                <a:lnTo>
                  <a:pt x="8507" y="1113"/>
                </a:lnTo>
                <a:lnTo>
                  <a:pt x="8507" y="1077"/>
                </a:lnTo>
                <a:lnTo>
                  <a:pt x="8404" y="1113"/>
                </a:lnTo>
                <a:lnTo>
                  <a:pt x="8327" y="1020"/>
                </a:lnTo>
                <a:lnTo>
                  <a:pt x="8558" y="792"/>
                </a:lnTo>
                <a:lnTo>
                  <a:pt x="8608" y="849"/>
                </a:lnTo>
                <a:lnTo>
                  <a:pt x="8635" y="698"/>
                </a:lnTo>
                <a:lnTo>
                  <a:pt x="8685" y="640"/>
                </a:lnTo>
                <a:lnTo>
                  <a:pt x="8661" y="508"/>
                </a:lnTo>
                <a:lnTo>
                  <a:pt x="8735" y="302"/>
                </a:lnTo>
                <a:lnTo>
                  <a:pt x="8608" y="206"/>
                </a:lnTo>
                <a:lnTo>
                  <a:pt x="8531" y="283"/>
                </a:lnTo>
                <a:lnTo>
                  <a:pt x="8481" y="302"/>
                </a:lnTo>
                <a:lnTo>
                  <a:pt x="8327" y="338"/>
                </a:lnTo>
                <a:lnTo>
                  <a:pt x="8277" y="283"/>
                </a:lnTo>
                <a:lnTo>
                  <a:pt x="8227" y="167"/>
                </a:lnTo>
                <a:lnTo>
                  <a:pt x="8150" y="132"/>
                </a:lnTo>
                <a:lnTo>
                  <a:pt x="8099" y="167"/>
                </a:lnTo>
                <a:lnTo>
                  <a:pt x="7996" y="151"/>
                </a:lnTo>
                <a:lnTo>
                  <a:pt x="8047" y="74"/>
                </a:lnTo>
                <a:lnTo>
                  <a:pt x="8023" y="0"/>
                </a:lnTo>
                <a:lnTo>
                  <a:pt x="7919" y="0"/>
                </a:lnTo>
                <a:lnTo>
                  <a:pt x="7792" y="93"/>
                </a:lnTo>
                <a:lnTo>
                  <a:pt x="7792" y="132"/>
                </a:lnTo>
                <a:lnTo>
                  <a:pt x="7895" y="151"/>
                </a:lnTo>
                <a:lnTo>
                  <a:pt x="7919" y="206"/>
                </a:lnTo>
                <a:lnTo>
                  <a:pt x="7819" y="321"/>
                </a:lnTo>
                <a:lnTo>
                  <a:pt x="7792" y="396"/>
                </a:lnTo>
                <a:lnTo>
                  <a:pt x="7742" y="472"/>
                </a:lnTo>
                <a:lnTo>
                  <a:pt x="7742" y="547"/>
                </a:lnTo>
                <a:lnTo>
                  <a:pt x="7766" y="566"/>
                </a:lnTo>
                <a:lnTo>
                  <a:pt x="7562" y="679"/>
                </a:lnTo>
                <a:lnTo>
                  <a:pt x="7435" y="660"/>
                </a:lnTo>
                <a:lnTo>
                  <a:pt x="7358" y="660"/>
                </a:lnTo>
                <a:lnTo>
                  <a:pt x="7207" y="981"/>
                </a:lnTo>
                <a:lnTo>
                  <a:pt x="7257" y="1020"/>
                </a:lnTo>
                <a:lnTo>
                  <a:pt x="7358" y="1020"/>
                </a:lnTo>
                <a:lnTo>
                  <a:pt x="7487" y="1020"/>
                </a:lnTo>
                <a:lnTo>
                  <a:pt x="7511" y="1039"/>
                </a:lnTo>
                <a:lnTo>
                  <a:pt x="7562" y="981"/>
                </a:lnTo>
                <a:lnTo>
                  <a:pt x="7639" y="962"/>
                </a:lnTo>
                <a:lnTo>
                  <a:pt x="7715" y="981"/>
                </a:lnTo>
                <a:lnTo>
                  <a:pt x="7819" y="1058"/>
                </a:lnTo>
                <a:lnTo>
                  <a:pt x="7895" y="1132"/>
                </a:lnTo>
                <a:lnTo>
                  <a:pt x="7895" y="1209"/>
                </a:lnTo>
                <a:lnTo>
                  <a:pt x="7819" y="1190"/>
                </a:lnTo>
                <a:lnTo>
                  <a:pt x="7665" y="1228"/>
                </a:lnTo>
                <a:lnTo>
                  <a:pt x="7538" y="1228"/>
                </a:lnTo>
                <a:lnTo>
                  <a:pt x="7511" y="1264"/>
                </a:lnTo>
                <a:lnTo>
                  <a:pt x="7435" y="1264"/>
                </a:lnTo>
                <a:lnTo>
                  <a:pt x="7358" y="1322"/>
                </a:lnTo>
                <a:lnTo>
                  <a:pt x="7358" y="1399"/>
                </a:lnTo>
                <a:lnTo>
                  <a:pt x="7281" y="1435"/>
                </a:lnTo>
                <a:lnTo>
                  <a:pt x="7103" y="1454"/>
                </a:lnTo>
                <a:lnTo>
                  <a:pt x="6950" y="1567"/>
                </a:lnTo>
                <a:lnTo>
                  <a:pt x="6746" y="1567"/>
                </a:lnTo>
                <a:lnTo>
                  <a:pt x="6695" y="1531"/>
                </a:lnTo>
                <a:lnTo>
                  <a:pt x="6619" y="1531"/>
                </a:lnTo>
                <a:lnTo>
                  <a:pt x="6592" y="1605"/>
                </a:lnTo>
                <a:lnTo>
                  <a:pt x="6518" y="1663"/>
                </a:lnTo>
                <a:lnTo>
                  <a:pt x="6645" y="1776"/>
                </a:lnTo>
                <a:lnTo>
                  <a:pt x="6491" y="1852"/>
                </a:lnTo>
                <a:lnTo>
                  <a:pt x="6415" y="1946"/>
                </a:lnTo>
                <a:lnTo>
                  <a:pt x="6237" y="2004"/>
                </a:lnTo>
                <a:lnTo>
                  <a:pt x="5980" y="2020"/>
                </a:lnTo>
                <a:lnTo>
                  <a:pt x="5776" y="2040"/>
                </a:lnTo>
                <a:lnTo>
                  <a:pt x="5649" y="2078"/>
                </a:lnTo>
                <a:lnTo>
                  <a:pt x="5495" y="2155"/>
                </a:lnTo>
                <a:lnTo>
                  <a:pt x="5419" y="2155"/>
                </a:lnTo>
                <a:lnTo>
                  <a:pt x="5318" y="2097"/>
                </a:lnTo>
                <a:lnTo>
                  <a:pt x="5191" y="2097"/>
                </a:lnTo>
                <a:lnTo>
                  <a:pt x="5087" y="2040"/>
                </a:lnTo>
                <a:lnTo>
                  <a:pt x="4987" y="2040"/>
                </a:lnTo>
                <a:lnTo>
                  <a:pt x="4910" y="1946"/>
                </a:lnTo>
                <a:lnTo>
                  <a:pt x="4706" y="1927"/>
                </a:lnTo>
                <a:lnTo>
                  <a:pt x="4502" y="1927"/>
                </a:lnTo>
                <a:lnTo>
                  <a:pt x="4399" y="1869"/>
                </a:lnTo>
                <a:lnTo>
                  <a:pt x="4195" y="1852"/>
                </a:lnTo>
                <a:close/>
              </a:path>
              <a:path w="9911" h="6012">
                <a:moveTo>
                  <a:pt x="6544" y="3684"/>
                </a:moveTo>
                <a:lnTo>
                  <a:pt x="6467" y="3722"/>
                </a:lnTo>
                <a:lnTo>
                  <a:pt x="6417" y="3703"/>
                </a:lnTo>
                <a:lnTo>
                  <a:pt x="6237" y="3703"/>
                </a:lnTo>
                <a:lnTo>
                  <a:pt x="6290" y="3777"/>
                </a:lnTo>
                <a:lnTo>
                  <a:pt x="6237" y="3873"/>
                </a:lnTo>
                <a:lnTo>
                  <a:pt x="6263" y="3986"/>
                </a:lnTo>
                <a:lnTo>
                  <a:pt x="6160" y="3967"/>
                </a:lnTo>
                <a:lnTo>
                  <a:pt x="6007" y="3890"/>
                </a:lnTo>
                <a:lnTo>
                  <a:pt x="5829" y="3854"/>
                </a:lnTo>
                <a:lnTo>
                  <a:pt x="5702" y="3777"/>
                </a:lnTo>
                <a:lnTo>
                  <a:pt x="5572" y="3777"/>
                </a:lnTo>
                <a:lnTo>
                  <a:pt x="5572" y="3758"/>
                </a:lnTo>
                <a:lnTo>
                  <a:pt x="5522" y="3739"/>
                </a:lnTo>
                <a:lnTo>
                  <a:pt x="5548" y="3722"/>
                </a:lnTo>
                <a:lnTo>
                  <a:pt x="5548" y="3664"/>
                </a:lnTo>
                <a:lnTo>
                  <a:pt x="5522" y="3645"/>
                </a:lnTo>
                <a:lnTo>
                  <a:pt x="5572" y="3626"/>
                </a:lnTo>
                <a:lnTo>
                  <a:pt x="5675" y="3626"/>
                </a:lnTo>
                <a:lnTo>
                  <a:pt x="5675" y="3362"/>
                </a:lnTo>
                <a:lnTo>
                  <a:pt x="5803" y="3362"/>
                </a:lnTo>
                <a:lnTo>
                  <a:pt x="5803" y="3400"/>
                </a:lnTo>
                <a:lnTo>
                  <a:pt x="5879" y="3400"/>
                </a:lnTo>
                <a:lnTo>
                  <a:pt x="5879" y="3324"/>
                </a:lnTo>
                <a:lnTo>
                  <a:pt x="6033" y="3324"/>
                </a:lnTo>
                <a:lnTo>
                  <a:pt x="6059" y="3211"/>
                </a:lnTo>
                <a:lnTo>
                  <a:pt x="6059" y="3136"/>
                </a:lnTo>
                <a:lnTo>
                  <a:pt x="5983" y="3098"/>
                </a:lnTo>
                <a:lnTo>
                  <a:pt x="5879" y="3040"/>
                </a:lnTo>
                <a:lnTo>
                  <a:pt x="5829" y="2985"/>
                </a:lnTo>
                <a:lnTo>
                  <a:pt x="5855" y="2889"/>
                </a:lnTo>
                <a:lnTo>
                  <a:pt x="5906" y="2853"/>
                </a:lnTo>
                <a:lnTo>
                  <a:pt x="5983" y="2889"/>
                </a:lnTo>
                <a:lnTo>
                  <a:pt x="6083" y="2889"/>
                </a:lnTo>
                <a:lnTo>
                  <a:pt x="6110" y="2834"/>
                </a:lnTo>
                <a:lnTo>
                  <a:pt x="6160" y="2834"/>
                </a:lnTo>
                <a:lnTo>
                  <a:pt x="6136" y="2757"/>
                </a:lnTo>
                <a:lnTo>
                  <a:pt x="6314" y="2625"/>
                </a:lnTo>
                <a:lnTo>
                  <a:pt x="6314" y="2587"/>
                </a:lnTo>
                <a:lnTo>
                  <a:pt x="6417" y="2587"/>
                </a:lnTo>
                <a:lnTo>
                  <a:pt x="6443" y="2606"/>
                </a:lnTo>
                <a:lnTo>
                  <a:pt x="6467" y="2570"/>
                </a:lnTo>
                <a:lnTo>
                  <a:pt x="6494" y="2551"/>
                </a:lnTo>
                <a:lnTo>
                  <a:pt x="6544" y="2606"/>
                </a:lnTo>
                <a:lnTo>
                  <a:pt x="6544" y="2625"/>
                </a:lnTo>
                <a:lnTo>
                  <a:pt x="6417" y="2815"/>
                </a:lnTo>
                <a:lnTo>
                  <a:pt x="6467" y="2853"/>
                </a:lnTo>
                <a:lnTo>
                  <a:pt x="6417" y="2985"/>
                </a:lnTo>
                <a:lnTo>
                  <a:pt x="6391" y="3136"/>
                </a:lnTo>
                <a:lnTo>
                  <a:pt x="6443" y="3230"/>
                </a:lnTo>
                <a:lnTo>
                  <a:pt x="6367" y="3400"/>
                </a:lnTo>
                <a:lnTo>
                  <a:pt x="6391" y="3439"/>
                </a:lnTo>
                <a:lnTo>
                  <a:pt x="6443" y="3571"/>
                </a:lnTo>
                <a:lnTo>
                  <a:pt x="6544" y="3684"/>
                </a:lnTo>
                <a:close/>
              </a:path>
              <a:path w="9911" h="6012">
                <a:moveTo>
                  <a:pt x="5899" y="2853"/>
                </a:moveTo>
                <a:lnTo>
                  <a:pt x="5848" y="2815"/>
                </a:lnTo>
                <a:lnTo>
                  <a:pt x="5721" y="2779"/>
                </a:lnTo>
                <a:lnTo>
                  <a:pt x="5771" y="2644"/>
                </a:lnTo>
                <a:lnTo>
                  <a:pt x="5747" y="2570"/>
                </a:lnTo>
                <a:lnTo>
                  <a:pt x="5570" y="2702"/>
                </a:lnTo>
                <a:lnTo>
                  <a:pt x="5543" y="2834"/>
                </a:lnTo>
                <a:lnTo>
                  <a:pt x="5467" y="2853"/>
                </a:lnTo>
                <a:lnTo>
                  <a:pt x="5366" y="2911"/>
                </a:lnTo>
                <a:lnTo>
                  <a:pt x="5342" y="2968"/>
                </a:lnTo>
                <a:lnTo>
                  <a:pt x="5467" y="3024"/>
                </a:lnTo>
                <a:lnTo>
                  <a:pt x="5467" y="3100"/>
                </a:lnTo>
                <a:lnTo>
                  <a:pt x="5493" y="3139"/>
                </a:lnTo>
                <a:lnTo>
                  <a:pt x="5467" y="3194"/>
                </a:lnTo>
                <a:lnTo>
                  <a:pt x="5493" y="3232"/>
                </a:lnTo>
                <a:lnTo>
                  <a:pt x="5644" y="3309"/>
                </a:lnTo>
                <a:lnTo>
                  <a:pt x="5695" y="3309"/>
                </a:lnTo>
                <a:lnTo>
                  <a:pt x="5695" y="3271"/>
                </a:lnTo>
                <a:lnTo>
                  <a:pt x="5747" y="3213"/>
                </a:lnTo>
                <a:lnTo>
                  <a:pt x="5721" y="3139"/>
                </a:lnTo>
                <a:lnTo>
                  <a:pt x="5695" y="3139"/>
                </a:lnTo>
                <a:lnTo>
                  <a:pt x="5671" y="3062"/>
                </a:lnTo>
                <a:lnTo>
                  <a:pt x="5721" y="3062"/>
                </a:lnTo>
                <a:lnTo>
                  <a:pt x="5721" y="2985"/>
                </a:lnTo>
                <a:lnTo>
                  <a:pt x="5771" y="2985"/>
                </a:lnTo>
                <a:lnTo>
                  <a:pt x="5822" y="3004"/>
                </a:lnTo>
                <a:lnTo>
                  <a:pt x="5848" y="2892"/>
                </a:lnTo>
                <a:lnTo>
                  <a:pt x="5899" y="2853"/>
                </a:lnTo>
                <a:close/>
              </a:path>
              <a:path w="9911" h="6012">
                <a:moveTo>
                  <a:pt x="5371" y="2911"/>
                </a:moveTo>
                <a:lnTo>
                  <a:pt x="5344" y="2966"/>
                </a:lnTo>
                <a:lnTo>
                  <a:pt x="5498" y="3024"/>
                </a:lnTo>
                <a:lnTo>
                  <a:pt x="5471" y="3098"/>
                </a:lnTo>
                <a:lnTo>
                  <a:pt x="5498" y="3117"/>
                </a:lnTo>
                <a:lnTo>
                  <a:pt x="5471" y="3175"/>
                </a:lnTo>
                <a:lnTo>
                  <a:pt x="5498" y="3230"/>
                </a:lnTo>
                <a:lnTo>
                  <a:pt x="5675" y="3307"/>
                </a:lnTo>
                <a:lnTo>
                  <a:pt x="5702" y="3307"/>
                </a:lnTo>
                <a:lnTo>
                  <a:pt x="5702" y="3249"/>
                </a:lnTo>
                <a:lnTo>
                  <a:pt x="5752" y="3213"/>
                </a:lnTo>
                <a:lnTo>
                  <a:pt x="5728" y="3136"/>
                </a:lnTo>
                <a:lnTo>
                  <a:pt x="5675" y="3117"/>
                </a:lnTo>
                <a:lnTo>
                  <a:pt x="5675" y="3062"/>
                </a:lnTo>
                <a:lnTo>
                  <a:pt x="5728" y="3062"/>
                </a:lnTo>
                <a:lnTo>
                  <a:pt x="5728" y="2985"/>
                </a:lnTo>
                <a:lnTo>
                  <a:pt x="5829" y="3004"/>
                </a:lnTo>
                <a:lnTo>
                  <a:pt x="5882" y="3043"/>
                </a:lnTo>
                <a:lnTo>
                  <a:pt x="6009" y="3098"/>
                </a:lnTo>
                <a:lnTo>
                  <a:pt x="6059" y="3136"/>
                </a:lnTo>
                <a:lnTo>
                  <a:pt x="6033" y="3326"/>
                </a:lnTo>
                <a:lnTo>
                  <a:pt x="5882" y="3326"/>
                </a:lnTo>
                <a:lnTo>
                  <a:pt x="5882" y="3400"/>
                </a:lnTo>
                <a:lnTo>
                  <a:pt x="5805" y="3400"/>
                </a:lnTo>
                <a:lnTo>
                  <a:pt x="5805" y="3364"/>
                </a:lnTo>
                <a:lnTo>
                  <a:pt x="5675" y="3364"/>
                </a:lnTo>
                <a:lnTo>
                  <a:pt x="5675" y="3628"/>
                </a:lnTo>
                <a:lnTo>
                  <a:pt x="5575" y="3609"/>
                </a:lnTo>
                <a:lnTo>
                  <a:pt x="5524" y="3647"/>
                </a:lnTo>
                <a:lnTo>
                  <a:pt x="5548" y="3664"/>
                </a:lnTo>
                <a:lnTo>
                  <a:pt x="5575" y="3722"/>
                </a:lnTo>
                <a:lnTo>
                  <a:pt x="5524" y="3741"/>
                </a:lnTo>
                <a:lnTo>
                  <a:pt x="5447" y="3816"/>
                </a:lnTo>
                <a:lnTo>
                  <a:pt x="5344" y="3816"/>
                </a:lnTo>
                <a:lnTo>
                  <a:pt x="5267" y="3760"/>
                </a:lnTo>
                <a:lnTo>
                  <a:pt x="5217" y="3628"/>
                </a:lnTo>
                <a:lnTo>
                  <a:pt x="5217" y="3609"/>
                </a:lnTo>
                <a:lnTo>
                  <a:pt x="5167" y="3609"/>
                </a:lnTo>
                <a:lnTo>
                  <a:pt x="5063" y="3571"/>
                </a:lnTo>
                <a:lnTo>
                  <a:pt x="5013" y="3477"/>
                </a:lnTo>
                <a:lnTo>
                  <a:pt x="4960" y="3496"/>
                </a:lnTo>
                <a:lnTo>
                  <a:pt x="4910" y="3516"/>
                </a:lnTo>
                <a:lnTo>
                  <a:pt x="4886" y="3516"/>
                </a:lnTo>
                <a:lnTo>
                  <a:pt x="4886" y="3552"/>
                </a:lnTo>
                <a:lnTo>
                  <a:pt x="4910" y="3609"/>
                </a:lnTo>
                <a:lnTo>
                  <a:pt x="4860" y="3664"/>
                </a:lnTo>
                <a:lnTo>
                  <a:pt x="4756" y="3647"/>
                </a:lnTo>
                <a:lnTo>
                  <a:pt x="4809" y="3590"/>
                </a:lnTo>
                <a:lnTo>
                  <a:pt x="4756" y="3571"/>
                </a:lnTo>
                <a:lnTo>
                  <a:pt x="4655" y="3552"/>
                </a:lnTo>
                <a:lnTo>
                  <a:pt x="4605" y="3496"/>
                </a:lnTo>
                <a:lnTo>
                  <a:pt x="4629" y="3458"/>
                </a:lnTo>
                <a:lnTo>
                  <a:pt x="4680" y="3458"/>
                </a:lnTo>
                <a:lnTo>
                  <a:pt x="4783" y="3477"/>
                </a:lnTo>
                <a:lnTo>
                  <a:pt x="4860" y="3439"/>
                </a:lnTo>
                <a:lnTo>
                  <a:pt x="4886" y="3420"/>
                </a:lnTo>
                <a:lnTo>
                  <a:pt x="4809" y="3400"/>
                </a:lnTo>
                <a:lnTo>
                  <a:pt x="4809" y="3345"/>
                </a:lnTo>
                <a:lnTo>
                  <a:pt x="4910" y="3326"/>
                </a:lnTo>
                <a:lnTo>
                  <a:pt x="4936" y="3249"/>
                </a:lnTo>
                <a:lnTo>
                  <a:pt x="5013" y="3249"/>
                </a:lnTo>
                <a:lnTo>
                  <a:pt x="5037" y="3175"/>
                </a:lnTo>
                <a:lnTo>
                  <a:pt x="4987" y="2966"/>
                </a:lnTo>
                <a:lnTo>
                  <a:pt x="4860" y="2796"/>
                </a:lnTo>
                <a:lnTo>
                  <a:pt x="4860" y="2853"/>
                </a:lnTo>
                <a:lnTo>
                  <a:pt x="4629" y="2683"/>
                </a:lnTo>
                <a:lnTo>
                  <a:pt x="4579" y="2702"/>
                </a:lnTo>
                <a:lnTo>
                  <a:pt x="4425" y="2627"/>
                </a:lnTo>
                <a:lnTo>
                  <a:pt x="4399" y="2551"/>
                </a:lnTo>
                <a:lnTo>
                  <a:pt x="4221" y="2570"/>
                </a:lnTo>
                <a:lnTo>
                  <a:pt x="4041" y="2512"/>
                </a:lnTo>
                <a:lnTo>
                  <a:pt x="3991" y="2627"/>
                </a:lnTo>
                <a:lnTo>
                  <a:pt x="3760" y="2493"/>
                </a:lnTo>
                <a:lnTo>
                  <a:pt x="3480" y="2400"/>
                </a:lnTo>
                <a:lnTo>
                  <a:pt x="3328" y="2419"/>
                </a:lnTo>
                <a:lnTo>
                  <a:pt x="3352" y="2210"/>
                </a:lnTo>
                <a:lnTo>
                  <a:pt x="3403" y="2174"/>
                </a:lnTo>
                <a:lnTo>
                  <a:pt x="3480" y="2193"/>
                </a:lnTo>
                <a:lnTo>
                  <a:pt x="3556" y="2097"/>
                </a:lnTo>
                <a:lnTo>
                  <a:pt x="3683" y="2059"/>
                </a:lnTo>
                <a:lnTo>
                  <a:pt x="3760" y="2023"/>
                </a:lnTo>
                <a:lnTo>
                  <a:pt x="3760" y="1984"/>
                </a:lnTo>
                <a:lnTo>
                  <a:pt x="3967" y="1984"/>
                </a:lnTo>
                <a:lnTo>
                  <a:pt x="4017" y="1907"/>
                </a:lnTo>
                <a:lnTo>
                  <a:pt x="4017" y="1852"/>
                </a:lnTo>
                <a:lnTo>
                  <a:pt x="4067" y="1833"/>
                </a:lnTo>
                <a:lnTo>
                  <a:pt x="4195" y="1852"/>
                </a:lnTo>
                <a:lnTo>
                  <a:pt x="4247" y="2004"/>
                </a:lnTo>
                <a:lnTo>
                  <a:pt x="4247" y="2078"/>
                </a:lnTo>
                <a:lnTo>
                  <a:pt x="4272" y="2136"/>
                </a:lnTo>
                <a:lnTo>
                  <a:pt x="4322" y="2193"/>
                </a:lnTo>
                <a:lnTo>
                  <a:pt x="4322" y="2248"/>
                </a:lnTo>
                <a:lnTo>
                  <a:pt x="4348" y="2287"/>
                </a:lnTo>
                <a:lnTo>
                  <a:pt x="4399" y="2287"/>
                </a:lnTo>
                <a:lnTo>
                  <a:pt x="4399" y="2229"/>
                </a:lnTo>
                <a:lnTo>
                  <a:pt x="4629" y="2248"/>
                </a:lnTo>
                <a:lnTo>
                  <a:pt x="4629" y="2306"/>
                </a:lnTo>
                <a:lnTo>
                  <a:pt x="4629" y="2344"/>
                </a:lnTo>
                <a:lnTo>
                  <a:pt x="4552" y="2400"/>
                </a:lnTo>
                <a:lnTo>
                  <a:pt x="4552" y="2438"/>
                </a:lnTo>
                <a:lnTo>
                  <a:pt x="4706" y="2551"/>
                </a:lnTo>
                <a:lnTo>
                  <a:pt x="4706" y="2608"/>
                </a:lnTo>
                <a:lnTo>
                  <a:pt x="4886" y="2664"/>
                </a:lnTo>
                <a:lnTo>
                  <a:pt x="4910" y="2644"/>
                </a:lnTo>
                <a:lnTo>
                  <a:pt x="4886" y="2570"/>
                </a:lnTo>
                <a:lnTo>
                  <a:pt x="5013" y="2589"/>
                </a:lnTo>
                <a:lnTo>
                  <a:pt x="5037" y="2589"/>
                </a:lnTo>
                <a:lnTo>
                  <a:pt x="5191" y="2589"/>
                </a:lnTo>
                <a:lnTo>
                  <a:pt x="5267" y="2570"/>
                </a:lnTo>
                <a:lnTo>
                  <a:pt x="5318" y="2627"/>
                </a:lnTo>
                <a:lnTo>
                  <a:pt x="5191" y="2702"/>
                </a:lnTo>
                <a:lnTo>
                  <a:pt x="5167" y="2760"/>
                </a:lnTo>
                <a:lnTo>
                  <a:pt x="5140" y="2815"/>
                </a:lnTo>
                <a:lnTo>
                  <a:pt x="5243" y="2911"/>
                </a:lnTo>
                <a:lnTo>
                  <a:pt x="5371" y="2911"/>
                </a:lnTo>
                <a:close/>
              </a:path>
              <a:path w="9911" h="6012">
                <a:moveTo>
                  <a:pt x="4785" y="3647"/>
                </a:moveTo>
                <a:lnTo>
                  <a:pt x="4682" y="3667"/>
                </a:lnTo>
                <a:lnTo>
                  <a:pt x="4632" y="3744"/>
                </a:lnTo>
                <a:lnTo>
                  <a:pt x="4504" y="3744"/>
                </a:lnTo>
                <a:lnTo>
                  <a:pt x="4478" y="3705"/>
                </a:lnTo>
                <a:lnTo>
                  <a:pt x="4427" y="3686"/>
                </a:lnTo>
                <a:lnTo>
                  <a:pt x="4427" y="3705"/>
                </a:lnTo>
                <a:lnTo>
                  <a:pt x="4351" y="3724"/>
                </a:lnTo>
                <a:lnTo>
                  <a:pt x="4274" y="3628"/>
                </a:lnTo>
                <a:lnTo>
                  <a:pt x="4223" y="3628"/>
                </a:lnTo>
                <a:lnTo>
                  <a:pt x="4223" y="3535"/>
                </a:lnTo>
                <a:lnTo>
                  <a:pt x="4147" y="3477"/>
                </a:lnTo>
                <a:lnTo>
                  <a:pt x="4096" y="3477"/>
                </a:lnTo>
                <a:lnTo>
                  <a:pt x="4043" y="3439"/>
                </a:lnTo>
                <a:lnTo>
                  <a:pt x="3993" y="3439"/>
                </a:lnTo>
                <a:lnTo>
                  <a:pt x="3993" y="3477"/>
                </a:lnTo>
                <a:lnTo>
                  <a:pt x="3993" y="3516"/>
                </a:lnTo>
                <a:lnTo>
                  <a:pt x="4020" y="3535"/>
                </a:lnTo>
                <a:lnTo>
                  <a:pt x="3967" y="3573"/>
                </a:lnTo>
                <a:lnTo>
                  <a:pt x="3943" y="3667"/>
                </a:lnTo>
                <a:lnTo>
                  <a:pt x="3967" y="3705"/>
                </a:lnTo>
                <a:lnTo>
                  <a:pt x="3993" y="3705"/>
                </a:lnTo>
                <a:lnTo>
                  <a:pt x="3943" y="3724"/>
                </a:lnTo>
                <a:lnTo>
                  <a:pt x="3890" y="3780"/>
                </a:lnTo>
                <a:lnTo>
                  <a:pt x="3815" y="3780"/>
                </a:lnTo>
                <a:lnTo>
                  <a:pt x="3815" y="3818"/>
                </a:lnTo>
                <a:lnTo>
                  <a:pt x="3763" y="3837"/>
                </a:lnTo>
                <a:lnTo>
                  <a:pt x="3739" y="3799"/>
                </a:lnTo>
                <a:lnTo>
                  <a:pt x="3686" y="3799"/>
                </a:lnTo>
                <a:lnTo>
                  <a:pt x="3712" y="3837"/>
                </a:lnTo>
                <a:lnTo>
                  <a:pt x="3662" y="3856"/>
                </a:lnTo>
                <a:lnTo>
                  <a:pt x="3609" y="3818"/>
                </a:lnTo>
                <a:lnTo>
                  <a:pt x="3535" y="3818"/>
                </a:lnTo>
                <a:lnTo>
                  <a:pt x="3559" y="3744"/>
                </a:lnTo>
                <a:lnTo>
                  <a:pt x="3381" y="3628"/>
                </a:lnTo>
                <a:lnTo>
                  <a:pt x="3278" y="3667"/>
                </a:lnTo>
                <a:lnTo>
                  <a:pt x="3074" y="3573"/>
                </a:lnTo>
                <a:lnTo>
                  <a:pt x="2973" y="3573"/>
                </a:lnTo>
                <a:lnTo>
                  <a:pt x="2820" y="3439"/>
                </a:lnTo>
                <a:lnTo>
                  <a:pt x="2666" y="3439"/>
                </a:lnTo>
                <a:lnTo>
                  <a:pt x="2589" y="3384"/>
                </a:lnTo>
                <a:lnTo>
                  <a:pt x="2539" y="3268"/>
                </a:lnTo>
                <a:lnTo>
                  <a:pt x="2563" y="3232"/>
                </a:lnTo>
                <a:lnTo>
                  <a:pt x="2589" y="3117"/>
                </a:lnTo>
                <a:lnTo>
                  <a:pt x="2563" y="3062"/>
                </a:lnTo>
                <a:lnTo>
                  <a:pt x="2640" y="2985"/>
                </a:lnTo>
                <a:lnTo>
                  <a:pt x="2640" y="2927"/>
                </a:lnTo>
                <a:lnTo>
                  <a:pt x="2563" y="2911"/>
                </a:lnTo>
                <a:lnTo>
                  <a:pt x="2589" y="2892"/>
                </a:lnTo>
                <a:lnTo>
                  <a:pt x="2692" y="2892"/>
                </a:lnTo>
                <a:lnTo>
                  <a:pt x="2716" y="2872"/>
                </a:lnTo>
                <a:lnTo>
                  <a:pt x="2870" y="2927"/>
                </a:lnTo>
                <a:lnTo>
                  <a:pt x="2870" y="2853"/>
                </a:lnTo>
                <a:lnTo>
                  <a:pt x="2843" y="2834"/>
                </a:lnTo>
                <a:lnTo>
                  <a:pt x="2843" y="2776"/>
                </a:lnTo>
                <a:lnTo>
                  <a:pt x="2947" y="2721"/>
                </a:lnTo>
                <a:lnTo>
                  <a:pt x="2920" y="2664"/>
                </a:lnTo>
                <a:lnTo>
                  <a:pt x="2820" y="2570"/>
                </a:lnTo>
                <a:lnTo>
                  <a:pt x="2843" y="2474"/>
                </a:lnTo>
                <a:lnTo>
                  <a:pt x="3023" y="2436"/>
                </a:lnTo>
                <a:lnTo>
                  <a:pt x="3355" y="2419"/>
                </a:lnTo>
                <a:lnTo>
                  <a:pt x="3458" y="2400"/>
                </a:lnTo>
                <a:lnTo>
                  <a:pt x="3635" y="2455"/>
                </a:lnTo>
                <a:lnTo>
                  <a:pt x="3763" y="2493"/>
                </a:lnTo>
                <a:lnTo>
                  <a:pt x="3890" y="2551"/>
                </a:lnTo>
                <a:lnTo>
                  <a:pt x="3993" y="2644"/>
                </a:lnTo>
                <a:lnTo>
                  <a:pt x="4043" y="2532"/>
                </a:lnTo>
                <a:lnTo>
                  <a:pt x="4043" y="2512"/>
                </a:lnTo>
                <a:lnTo>
                  <a:pt x="4147" y="2551"/>
                </a:lnTo>
                <a:lnTo>
                  <a:pt x="4223" y="2570"/>
                </a:lnTo>
                <a:lnTo>
                  <a:pt x="4401" y="2551"/>
                </a:lnTo>
                <a:lnTo>
                  <a:pt x="4427" y="2625"/>
                </a:lnTo>
                <a:lnTo>
                  <a:pt x="4581" y="2702"/>
                </a:lnTo>
                <a:lnTo>
                  <a:pt x="4632" y="2683"/>
                </a:lnTo>
                <a:lnTo>
                  <a:pt x="4862" y="2853"/>
                </a:lnTo>
                <a:lnTo>
                  <a:pt x="4862" y="2815"/>
                </a:lnTo>
                <a:lnTo>
                  <a:pt x="4963" y="2892"/>
                </a:lnTo>
                <a:lnTo>
                  <a:pt x="4989" y="2947"/>
                </a:lnTo>
                <a:lnTo>
                  <a:pt x="5013" y="3081"/>
                </a:lnTo>
                <a:lnTo>
                  <a:pt x="5039" y="3194"/>
                </a:lnTo>
                <a:lnTo>
                  <a:pt x="5013" y="3252"/>
                </a:lnTo>
                <a:lnTo>
                  <a:pt x="4936" y="3252"/>
                </a:lnTo>
                <a:lnTo>
                  <a:pt x="4912" y="3326"/>
                </a:lnTo>
                <a:lnTo>
                  <a:pt x="4809" y="3364"/>
                </a:lnTo>
                <a:lnTo>
                  <a:pt x="4809" y="3403"/>
                </a:lnTo>
                <a:lnTo>
                  <a:pt x="4886" y="3422"/>
                </a:lnTo>
                <a:lnTo>
                  <a:pt x="4862" y="3439"/>
                </a:lnTo>
                <a:lnTo>
                  <a:pt x="4785" y="3477"/>
                </a:lnTo>
                <a:lnTo>
                  <a:pt x="4682" y="3458"/>
                </a:lnTo>
                <a:lnTo>
                  <a:pt x="4632" y="3458"/>
                </a:lnTo>
                <a:lnTo>
                  <a:pt x="4605" y="3496"/>
                </a:lnTo>
                <a:lnTo>
                  <a:pt x="4655" y="3554"/>
                </a:lnTo>
                <a:lnTo>
                  <a:pt x="4759" y="3573"/>
                </a:lnTo>
                <a:lnTo>
                  <a:pt x="4809" y="3590"/>
                </a:lnTo>
                <a:lnTo>
                  <a:pt x="4785" y="3647"/>
                </a:lnTo>
                <a:close/>
              </a:path>
              <a:path w="9911" h="6012">
                <a:moveTo>
                  <a:pt x="5191" y="5239"/>
                </a:moveTo>
                <a:lnTo>
                  <a:pt x="5191" y="5181"/>
                </a:lnTo>
                <a:lnTo>
                  <a:pt x="5241" y="5124"/>
                </a:lnTo>
                <a:lnTo>
                  <a:pt x="5140" y="5049"/>
                </a:lnTo>
                <a:lnTo>
                  <a:pt x="5217" y="4953"/>
                </a:lnTo>
                <a:lnTo>
                  <a:pt x="5217" y="4879"/>
                </a:lnTo>
                <a:lnTo>
                  <a:pt x="5063" y="4898"/>
                </a:lnTo>
                <a:lnTo>
                  <a:pt x="5063" y="4802"/>
                </a:lnTo>
                <a:lnTo>
                  <a:pt x="5037" y="4783"/>
                </a:lnTo>
                <a:lnTo>
                  <a:pt x="5087" y="4747"/>
                </a:lnTo>
                <a:lnTo>
                  <a:pt x="5140" y="4764"/>
                </a:lnTo>
                <a:lnTo>
                  <a:pt x="5191" y="4747"/>
                </a:lnTo>
                <a:lnTo>
                  <a:pt x="5344" y="4747"/>
                </a:lnTo>
                <a:lnTo>
                  <a:pt x="5371" y="4708"/>
                </a:lnTo>
                <a:lnTo>
                  <a:pt x="5395" y="4689"/>
                </a:lnTo>
                <a:lnTo>
                  <a:pt x="5575" y="4689"/>
                </a:lnTo>
                <a:lnTo>
                  <a:pt x="5548" y="4612"/>
                </a:lnTo>
                <a:lnTo>
                  <a:pt x="5471" y="4612"/>
                </a:lnTo>
                <a:lnTo>
                  <a:pt x="5447" y="4557"/>
                </a:lnTo>
                <a:lnTo>
                  <a:pt x="5498" y="4519"/>
                </a:lnTo>
                <a:lnTo>
                  <a:pt x="5575" y="4538"/>
                </a:lnTo>
                <a:lnTo>
                  <a:pt x="5625" y="4519"/>
                </a:lnTo>
                <a:lnTo>
                  <a:pt x="5651" y="4557"/>
                </a:lnTo>
                <a:lnTo>
                  <a:pt x="5702" y="4538"/>
                </a:lnTo>
                <a:lnTo>
                  <a:pt x="5702" y="4480"/>
                </a:lnTo>
                <a:lnTo>
                  <a:pt x="5779" y="4519"/>
                </a:lnTo>
                <a:lnTo>
                  <a:pt x="5805" y="4442"/>
                </a:lnTo>
                <a:lnTo>
                  <a:pt x="5831" y="4425"/>
                </a:lnTo>
                <a:lnTo>
                  <a:pt x="5882" y="4461"/>
                </a:lnTo>
                <a:lnTo>
                  <a:pt x="5959" y="4461"/>
                </a:lnTo>
                <a:lnTo>
                  <a:pt x="6035" y="4593"/>
                </a:lnTo>
                <a:lnTo>
                  <a:pt x="6062" y="4593"/>
                </a:lnTo>
                <a:lnTo>
                  <a:pt x="6086" y="4632"/>
                </a:lnTo>
                <a:lnTo>
                  <a:pt x="6139" y="4632"/>
                </a:lnTo>
                <a:lnTo>
                  <a:pt x="6163" y="4593"/>
                </a:lnTo>
                <a:lnTo>
                  <a:pt x="6189" y="4576"/>
                </a:lnTo>
                <a:lnTo>
                  <a:pt x="6215" y="4632"/>
                </a:lnTo>
                <a:lnTo>
                  <a:pt x="6189" y="4651"/>
                </a:lnTo>
                <a:lnTo>
                  <a:pt x="6189" y="4689"/>
                </a:lnTo>
                <a:lnTo>
                  <a:pt x="6189" y="4728"/>
                </a:lnTo>
                <a:lnTo>
                  <a:pt x="6112" y="4783"/>
                </a:lnTo>
                <a:lnTo>
                  <a:pt x="6112" y="4821"/>
                </a:lnTo>
                <a:lnTo>
                  <a:pt x="6189" y="4821"/>
                </a:lnTo>
                <a:lnTo>
                  <a:pt x="6215" y="4860"/>
                </a:lnTo>
                <a:lnTo>
                  <a:pt x="6189" y="4879"/>
                </a:lnTo>
                <a:lnTo>
                  <a:pt x="6189" y="4917"/>
                </a:lnTo>
                <a:lnTo>
                  <a:pt x="6189" y="4972"/>
                </a:lnTo>
                <a:lnTo>
                  <a:pt x="6215" y="4972"/>
                </a:lnTo>
                <a:lnTo>
                  <a:pt x="6215" y="5011"/>
                </a:lnTo>
                <a:lnTo>
                  <a:pt x="6139" y="5030"/>
                </a:lnTo>
                <a:lnTo>
                  <a:pt x="6139" y="5068"/>
                </a:lnTo>
                <a:lnTo>
                  <a:pt x="6139" y="5088"/>
                </a:lnTo>
                <a:lnTo>
                  <a:pt x="6062" y="5068"/>
                </a:lnTo>
                <a:lnTo>
                  <a:pt x="6035" y="5104"/>
                </a:lnTo>
                <a:lnTo>
                  <a:pt x="5932" y="5104"/>
                </a:lnTo>
                <a:lnTo>
                  <a:pt x="5908" y="5162"/>
                </a:lnTo>
                <a:lnTo>
                  <a:pt x="5831" y="5181"/>
                </a:lnTo>
                <a:lnTo>
                  <a:pt x="5779" y="5143"/>
                </a:lnTo>
                <a:lnTo>
                  <a:pt x="5755" y="5088"/>
                </a:lnTo>
                <a:lnTo>
                  <a:pt x="5702" y="5104"/>
                </a:lnTo>
                <a:lnTo>
                  <a:pt x="5702" y="5143"/>
                </a:lnTo>
                <a:lnTo>
                  <a:pt x="5651" y="5143"/>
                </a:lnTo>
                <a:lnTo>
                  <a:pt x="5524" y="5200"/>
                </a:lnTo>
                <a:lnTo>
                  <a:pt x="5498" y="5256"/>
                </a:lnTo>
                <a:lnTo>
                  <a:pt x="5344" y="5200"/>
                </a:lnTo>
                <a:lnTo>
                  <a:pt x="5294" y="5200"/>
                </a:lnTo>
                <a:lnTo>
                  <a:pt x="5191" y="5239"/>
                </a:lnTo>
                <a:close/>
              </a:path>
              <a:path w="9911" h="6012">
                <a:moveTo>
                  <a:pt x="5366" y="5462"/>
                </a:moveTo>
                <a:lnTo>
                  <a:pt x="5392" y="5424"/>
                </a:lnTo>
                <a:lnTo>
                  <a:pt x="5519" y="5424"/>
                </a:lnTo>
                <a:lnTo>
                  <a:pt x="5493" y="5349"/>
                </a:lnTo>
                <a:lnTo>
                  <a:pt x="5467" y="5311"/>
                </a:lnTo>
                <a:lnTo>
                  <a:pt x="5392" y="5330"/>
                </a:lnTo>
                <a:lnTo>
                  <a:pt x="5315" y="5311"/>
                </a:lnTo>
                <a:lnTo>
                  <a:pt x="5289" y="5272"/>
                </a:lnTo>
                <a:lnTo>
                  <a:pt x="5186" y="5272"/>
                </a:lnTo>
                <a:lnTo>
                  <a:pt x="5186" y="5217"/>
                </a:lnTo>
                <a:lnTo>
                  <a:pt x="5186" y="5179"/>
                </a:lnTo>
                <a:lnTo>
                  <a:pt x="5239" y="5121"/>
                </a:lnTo>
                <a:lnTo>
                  <a:pt x="5135" y="5047"/>
                </a:lnTo>
                <a:lnTo>
                  <a:pt x="5212" y="4953"/>
                </a:lnTo>
                <a:lnTo>
                  <a:pt x="5212" y="4876"/>
                </a:lnTo>
                <a:lnTo>
                  <a:pt x="5059" y="4896"/>
                </a:lnTo>
                <a:lnTo>
                  <a:pt x="5059" y="4802"/>
                </a:lnTo>
                <a:lnTo>
                  <a:pt x="5035" y="4783"/>
                </a:lnTo>
                <a:lnTo>
                  <a:pt x="5085" y="4744"/>
                </a:lnTo>
                <a:lnTo>
                  <a:pt x="5135" y="4764"/>
                </a:lnTo>
                <a:lnTo>
                  <a:pt x="5186" y="4725"/>
                </a:lnTo>
                <a:lnTo>
                  <a:pt x="5339" y="4744"/>
                </a:lnTo>
                <a:lnTo>
                  <a:pt x="5392" y="4687"/>
                </a:lnTo>
                <a:lnTo>
                  <a:pt x="5339" y="4632"/>
                </a:lnTo>
                <a:lnTo>
                  <a:pt x="5263" y="4670"/>
                </a:lnTo>
                <a:lnTo>
                  <a:pt x="5186" y="4632"/>
                </a:lnTo>
                <a:lnTo>
                  <a:pt x="5186" y="4519"/>
                </a:lnTo>
                <a:lnTo>
                  <a:pt x="5085" y="4519"/>
                </a:lnTo>
                <a:lnTo>
                  <a:pt x="5059" y="4593"/>
                </a:lnTo>
                <a:lnTo>
                  <a:pt x="5008" y="4593"/>
                </a:lnTo>
                <a:lnTo>
                  <a:pt x="5008" y="4651"/>
                </a:lnTo>
                <a:lnTo>
                  <a:pt x="4931" y="4706"/>
                </a:lnTo>
                <a:lnTo>
                  <a:pt x="4881" y="4706"/>
                </a:lnTo>
                <a:lnTo>
                  <a:pt x="4881" y="4934"/>
                </a:lnTo>
                <a:lnTo>
                  <a:pt x="4804" y="4934"/>
                </a:lnTo>
                <a:lnTo>
                  <a:pt x="4778" y="4896"/>
                </a:lnTo>
                <a:lnTo>
                  <a:pt x="4727" y="4934"/>
                </a:lnTo>
                <a:lnTo>
                  <a:pt x="4627" y="4934"/>
                </a:lnTo>
                <a:lnTo>
                  <a:pt x="4627" y="4915"/>
                </a:lnTo>
                <a:lnTo>
                  <a:pt x="4574" y="4896"/>
                </a:lnTo>
                <a:lnTo>
                  <a:pt x="4574" y="4819"/>
                </a:lnTo>
                <a:lnTo>
                  <a:pt x="4447" y="4612"/>
                </a:lnTo>
                <a:lnTo>
                  <a:pt x="4396" y="4612"/>
                </a:lnTo>
                <a:lnTo>
                  <a:pt x="4396" y="4632"/>
                </a:lnTo>
                <a:lnTo>
                  <a:pt x="4346" y="4574"/>
                </a:lnTo>
                <a:lnTo>
                  <a:pt x="4370" y="4538"/>
                </a:lnTo>
                <a:lnTo>
                  <a:pt x="4269" y="4442"/>
                </a:lnTo>
                <a:lnTo>
                  <a:pt x="4216" y="4461"/>
                </a:lnTo>
                <a:lnTo>
                  <a:pt x="4192" y="4555"/>
                </a:lnTo>
                <a:lnTo>
                  <a:pt x="4142" y="4555"/>
                </a:lnTo>
                <a:lnTo>
                  <a:pt x="4142" y="4519"/>
                </a:lnTo>
                <a:lnTo>
                  <a:pt x="4142" y="4368"/>
                </a:lnTo>
                <a:lnTo>
                  <a:pt x="4089" y="4404"/>
                </a:lnTo>
                <a:lnTo>
                  <a:pt x="4065" y="4368"/>
                </a:lnTo>
                <a:lnTo>
                  <a:pt x="4012" y="4404"/>
                </a:lnTo>
                <a:lnTo>
                  <a:pt x="4012" y="4442"/>
                </a:lnTo>
                <a:lnTo>
                  <a:pt x="4039" y="4519"/>
                </a:lnTo>
                <a:lnTo>
                  <a:pt x="3988" y="4519"/>
                </a:lnTo>
                <a:lnTo>
                  <a:pt x="3938" y="4519"/>
                </a:lnTo>
                <a:lnTo>
                  <a:pt x="3962" y="4593"/>
                </a:lnTo>
                <a:lnTo>
                  <a:pt x="3962" y="4632"/>
                </a:lnTo>
                <a:lnTo>
                  <a:pt x="4039" y="4632"/>
                </a:lnTo>
                <a:lnTo>
                  <a:pt x="4039" y="4764"/>
                </a:lnTo>
                <a:lnTo>
                  <a:pt x="3988" y="4934"/>
                </a:lnTo>
                <a:lnTo>
                  <a:pt x="3835" y="5008"/>
                </a:lnTo>
                <a:lnTo>
                  <a:pt x="3784" y="5028"/>
                </a:lnTo>
                <a:lnTo>
                  <a:pt x="3758" y="5047"/>
                </a:lnTo>
                <a:lnTo>
                  <a:pt x="3732" y="5102"/>
                </a:lnTo>
                <a:lnTo>
                  <a:pt x="3732" y="5217"/>
                </a:lnTo>
                <a:lnTo>
                  <a:pt x="3707" y="5253"/>
                </a:lnTo>
                <a:lnTo>
                  <a:pt x="3808" y="5253"/>
                </a:lnTo>
                <a:lnTo>
                  <a:pt x="3861" y="5234"/>
                </a:lnTo>
                <a:lnTo>
                  <a:pt x="3988" y="5253"/>
                </a:lnTo>
                <a:lnTo>
                  <a:pt x="3962" y="5292"/>
                </a:lnTo>
                <a:lnTo>
                  <a:pt x="3938" y="5292"/>
                </a:lnTo>
                <a:lnTo>
                  <a:pt x="3988" y="5330"/>
                </a:lnTo>
                <a:lnTo>
                  <a:pt x="3962" y="5385"/>
                </a:lnTo>
                <a:lnTo>
                  <a:pt x="4012" y="5424"/>
                </a:lnTo>
                <a:lnTo>
                  <a:pt x="4089" y="5424"/>
                </a:lnTo>
                <a:lnTo>
                  <a:pt x="4089" y="5462"/>
                </a:lnTo>
                <a:lnTo>
                  <a:pt x="4065" y="5481"/>
                </a:lnTo>
                <a:lnTo>
                  <a:pt x="4065" y="5556"/>
                </a:lnTo>
                <a:lnTo>
                  <a:pt x="4012" y="5556"/>
                </a:lnTo>
                <a:lnTo>
                  <a:pt x="4039" y="5613"/>
                </a:lnTo>
                <a:lnTo>
                  <a:pt x="4166" y="5613"/>
                </a:lnTo>
                <a:lnTo>
                  <a:pt x="4166" y="5688"/>
                </a:lnTo>
                <a:lnTo>
                  <a:pt x="4216" y="5707"/>
                </a:lnTo>
                <a:lnTo>
                  <a:pt x="4346" y="5726"/>
                </a:lnTo>
                <a:lnTo>
                  <a:pt x="4396" y="5688"/>
                </a:lnTo>
                <a:lnTo>
                  <a:pt x="4423" y="5707"/>
                </a:lnTo>
                <a:lnTo>
                  <a:pt x="4396" y="5764"/>
                </a:lnTo>
                <a:lnTo>
                  <a:pt x="4447" y="5781"/>
                </a:lnTo>
                <a:lnTo>
                  <a:pt x="4550" y="5820"/>
                </a:lnTo>
                <a:lnTo>
                  <a:pt x="4550" y="5764"/>
                </a:lnTo>
                <a:lnTo>
                  <a:pt x="4550" y="5594"/>
                </a:lnTo>
                <a:lnTo>
                  <a:pt x="4574" y="5575"/>
                </a:lnTo>
                <a:lnTo>
                  <a:pt x="4727" y="5575"/>
                </a:lnTo>
                <a:lnTo>
                  <a:pt x="4754" y="5556"/>
                </a:lnTo>
                <a:lnTo>
                  <a:pt x="4804" y="5556"/>
                </a:lnTo>
                <a:lnTo>
                  <a:pt x="4831" y="5575"/>
                </a:lnTo>
                <a:lnTo>
                  <a:pt x="4907" y="5556"/>
                </a:lnTo>
                <a:lnTo>
                  <a:pt x="4931" y="5575"/>
                </a:lnTo>
                <a:lnTo>
                  <a:pt x="4958" y="5556"/>
                </a:lnTo>
                <a:lnTo>
                  <a:pt x="5035" y="5594"/>
                </a:lnTo>
                <a:lnTo>
                  <a:pt x="5035" y="5556"/>
                </a:lnTo>
                <a:lnTo>
                  <a:pt x="5111" y="5556"/>
                </a:lnTo>
                <a:lnTo>
                  <a:pt x="5239" y="5536"/>
                </a:lnTo>
                <a:lnTo>
                  <a:pt x="5263" y="5481"/>
                </a:lnTo>
                <a:lnTo>
                  <a:pt x="5315" y="5462"/>
                </a:lnTo>
                <a:lnTo>
                  <a:pt x="5366" y="5462"/>
                </a:lnTo>
                <a:close/>
              </a:path>
              <a:path w="9911" h="6012">
                <a:moveTo>
                  <a:pt x="4149" y="4363"/>
                </a:moveTo>
                <a:lnTo>
                  <a:pt x="4099" y="4401"/>
                </a:lnTo>
                <a:lnTo>
                  <a:pt x="4072" y="4363"/>
                </a:lnTo>
                <a:lnTo>
                  <a:pt x="4022" y="4401"/>
                </a:lnTo>
                <a:lnTo>
                  <a:pt x="4046" y="4514"/>
                </a:lnTo>
                <a:lnTo>
                  <a:pt x="4022" y="4533"/>
                </a:lnTo>
                <a:lnTo>
                  <a:pt x="3945" y="4514"/>
                </a:lnTo>
                <a:lnTo>
                  <a:pt x="3868" y="4476"/>
                </a:lnTo>
                <a:lnTo>
                  <a:pt x="3868" y="4440"/>
                </a:lnTo>
                <a:lnTo>
                  <a:pt x="3792" y="4459"/>
                </a:lnTo>
                <a:lnTo>
                  <a:pt x="3587" y="4401"/>
                </a:lnTo>
                <a:lnTo>
                  <a:pt x="3587" y="4382"/>
                </a:lnTo>
                <a:lnTo>
                  <a:pt x="3638" y="4363"/>
                </a:lnTo>
                <a:lnTo>
                  <a:pt x="3638" y="4324"/>
                </a:lnTo>
                <a:lnTo>
                  <a:pt x="3587" y="4308"/>
                </a:lnTo>
                <a:lnTo>
                  <a:pt x="3612" y="4288"/>
                </a:lnTo>
                <a:lnTo>
                  <a:pt x="3561" y="4231"/>
                </a:lnTo>
                <a:lnTo>
                  <a:pt x="3511" y="4250"/>
                </a:lnTo>
                <a:lnTo>
                  <a:pt x="3460" y="4269"/>
                </a:lnTo>
                <a:lnTo>
                  <a:pt x="3434" y="4288"/>
                </a:lnTo>
                <a:lnTo>
                  <a:pt x="3383" y="4288"/>
                </a:lnTo>
                <a:lnTo>
                  <a:pt x="3280" y="4212"/>
                </a:lnTo>
                <a:lnTo>
                  <a:pt x="3076" y="4324"/>
                </a:lnTo>
                <a:lnTo>
                  <a:pt x="2973" y="4324"/>
                </a:lnTo>
                <a:lnTo>
                  <a:pt x="2949" y="4382"/>
                </a:lnTo>
                <a:lnTo>
                  <a:pt x="2896" y="4382"/>
                </a:lnTo>
                <a:lnTo>
                  <a:pt x="2743" y="4440"/>
                </a:lnTo>
                <a:lnTo>
                  <a:pt x="2642" y="4420"/>
                </a:lnTo>
                <a:lnTo>
                  <a:pt x="2592" y="4363"/>
                </a:lnTo>
                <a:lnTo>
                  <a:pt x="2412" y="4363"/>
                </a:lnTo>
                <a:lnTo>
                  <a:pt x="2438" y="4308"/>
                </a:lnTo>
                <a:lnTo>
                  <a:pt x="2335" y="4288"/>
                </a:lnTo>
                <a:lnTo>
                  <a:pt x="2234" y="4288"/>
                </a:lnTo>
                <a:lnTo>
                  <a:pt x="2181" y="4344"/>
                </a:lnTo>
                <a:lnTo>
                  <a:pt x="2080" y="4401"/>
                </a:lnTo>
                <a:lnTo>
                  <a:pt x="2027" y="4401"/>
                </a:lnTo>
                <a:lnTo>
                  <a:pt x="2054" y="4288"/>
                </a:lnTo>
                <a:lnTo>
                  <a:pt x="1773" y="4269"/>
                </a:lnTo>
                <a:lnTo>
                  <a:pt x="1670" y="4192"/>
                </a:lnTo>
                <a:lnTo>
                  <a:pt x="1620" y="4192"/>
                </a:lnTo>
                <a:lnTo>
                  <a:pt x="1569" y="4212"/>
                </a:lnTo>
                <a:lnTo>
                  <a:pt x="1466" y="4156"/>
                </a:lnTo>
                <a:lnTo>
                  <a:pt x="1389" y="4099"/>
                </a:lnTo>
                <a:lnTo>
                  <a:pt x="1339" y="4080"/>
                </a:lnTo>
                <a:lnTo>
                  <a:pt x="1212" y="3967"/>
                </a:lnTo>
                <a:lnTo>
                  <a:pt x="1185" y="3909"/>
                </a:lnTo>
                <a:lnTo>
                  <a:pt x="1161" y="3890"/>
                </a:lnTo>
                <a:lnTo>
                  <a:pt x="1108" y="3890"/>
                </a:lnTo>
                <a:lnTo>
                  <a:pt x="1032" y="3777"/>
                </a:lnTo>
                <a:lnTo>
                  <a:pt x="981" y="3758"/>
                </a:lnTo>
                <a:lnTo>
                  <a:pt x="931" y="3684"/>
                </a:lnTo>
                <a:lnTo>
                  <a:pt x="827" y="3587"/>
                </a:lnTo>
                <a:lnTo>
                  <a:pt x="777" y="3587"/>
                </a:lnTo>
                <a:lnTo>
                  <a:pt x="700" y="3645"/>
                </a:lnTo>
                <a:lnTo>
                  <a:pt x="623" y="3571"/>
                </a:lnTo>
                <a:lnTo>
                  <a:pt x="520" y="3456"/>
                </a:lnTo>
                <a:lnTo>
                  <a:pt x="446" y="3400"/>
                </a:lnTo>
                <a:lnTo>
                  <a:pt x="420" y="3324"/>
                </a:lnTo>
                <a:lnTo>
                  <a:pt x="343" y="3343"/>
                </a:lnTo>
                <a:lnTo>
                  <a:pt x="316" y="3285"/>
                </a:lnTo>
                <a:lnTo>
                  <a:pt x="343" y="3268"/>
                </a:lnTo>
                <a:lnTo>
                  <a:pt x="369" y="3098"/>
                </a:lnTo>
                <a:lnTo>
                  <a:pt x="420" y="3079"/>
                </a:lnTo>
                <a:lnTo>
                  <a:pt x="470" y="3134"/>
                </a:lnTo>
                <a:lnTo>
                  <a:pt x="520" y="3117"/>
                </a:lnTo>
                <a:lnTo>
                  <a:pt x="573" y="3117"/>
                </a:lnTo>
                <a:lnTo>
                  <a:pt x="547" y="3021"/>
                </a:lnTo>
                <a:lnTo>
                  <a:pt x="573" y="2983"/>
                </a:lnTo>
                <a:lnTo>
                  <a:pt x="496" y="2966"/>
                </a:lnTo>
                <a:lnTo>
                  <a:pt x="496" y="2908"/>
                </a:lnTo>
                <a:lnTo>
                  <a:pt x="520" y="2815"/>
                </a:lnTo>
                <a:lnTo>
                  <a:pt x="573" y="2796"/>
                </a:lnTo>
                <a:lnTo>
                  <a:pt x="700" y="2815"/>
                </a:lnTo>
                <a:lnTo>
                  <a:pt x="803" y="2776"/>
                </a:lnTo>
                <a:lnTo>
                  <a:pt x="878" y="2680"/>
                </a:lnTo>
                <a:lnTo>
                  <a:pt x="981" y="2700"/>
                </a:lnTo>
                <a:lnTo>
                  <a:pt x="1185" y="2757"/>
                </a:lnTo>
                <a:lnTo>
                  <a:pt x="1235" y="2719"/>
                </a:lnTo>
                <a:lnTo>
                  <a:pt x="1389" y="2738"/>
                </a:lnTo>
                <a:lnTo>
                  <a:pt x="1415" y="2815"/>
                </a:lnTo>
                <a:lnTo>
                  <a:pt x="1620" y="2851"/>
                </a:lnTo>
                <a:lnTo>
                  <a:pt x="1696" y="2815"/>
                </a:lnTo>
                <a:lnTo>
                  <a:pt x="1927" y="2815"/>
                </a:lnTo>
                <a:lnTo>
                  <a:pt x="2003" y="2776"/>
                </a:lnTo>
                <a:lnTo>
                  <a:pt x="2361" y="2757"/>
                </a:lnTo>
                <a:lnTo>
                  <a:pt x="2438" y="2815"/>
                </a:lnTo>
                <a:lnTo>
                  <a:pt x="2539" y="2832"/>
                </a:lnTo>
                <a:lnTo>
                  <a:pt x="2592" y="2851"/>
                </a:lnTo>
                <a:lnTo>
                  <a:pt x="2615" y="2889"/>
                </a:lnTo>
                <a:lnTo>
                  <a:pt x="2565" y="2908"/>
                </a:lnTo>
                <a:lnTo>
                  <a:pt x="2642" y="2927"/>
                </a:lnTo>
                <a:lnTo>
                  <a:pt x="2642" y="3002"/>
                </a:lnTo>
                <a:lnTo>
                  <a:pt x="2565" y="3079"/>
                </a:lnTo>
                <a:lnTo>
                  <a:pt x="2592" y="3117"/>
                </a:lnTo>
                <a:lnTo>
                  <a:pt x="2565" y="3230"/>
                </a:lnTo>
                <a:lnTo>
                  <a:pt x="2539" y="3268"/>
                </a:lnTo>
                <a:lnTo>
                  <a:pt x="2592" y="3381"/>
                </a:lnTo>
                <a:lnTo>
                  <a:pt x="2668" y="3436"/>
                </a:lnTo>
                <a:lnTo>
                  <a:pt x="2820" y="3436"/>
                </a:lnTo>
                <a:lnTo>
                  <a:pt x="2973" y="3552"/>
                </a:lnTo>
                <a:lnTo>
                  <a:pt x="3076" y="3571"/>
                </a:lnTo>
                <a:lnTo>
                  <a:pt x="3307" y="3664"/>
                </a:lnTo>
                <a:lnTo>
                  <a:pt x="3407" y="3626"/>
                </a:lnTo>
                <a:lnTo>
                  <a:pt x="3484" y="3684"/>
                </a:lnTo>
                <a:lnTo>
                  <a:pt x="3561" y="3739"/>
                </a:lnTo>
                <a:lnTo>
                  <a:pt x="3535" y="3816"/>
                </a:lnTo>
                <a:lnTo>
                  <a:pt x="3638" y="3816"/>
                </a:lnTo>
                <a:lnTo>
                  <a:pt x="3638" y="3854"/>
                </a:lnTo>
                <a:lnTo>
                  <a:pt x="3715" y="3854"/>
                </a:lnTo>
                <a:lnTo>
                  <a:pt x="3688" y="3796"/>
                </a:lnTo>
                <a:lnTo>
                  <a:pt x="3741" y="3796"/>
                </a:lnTo>
                <a:lnTo>
                  <a:pt x="3765" y="3816"/>
                </a:lnTo>
                <a:lnTo>
                  <a:pt x="3818" y="3816"/>
                </a:lnTo>
                <a:lnTo>
                  <a:pt x="3818" y="3777"/>
                </a:lnTo>
                <a:lnTo>
                  <a:pt x="3892" y="3777"/>
                </a:lnTo>
                <a:lnTo>
                  <a:pt x="3945" y="3722"/>
                </a:lnTo>
                <a:lnTo>
                  <a:pt x="3995" y="3703"/>
                </a:lnTo>
                <a:lnTo>
                  <a:pt x="4072" y="3758"/>
                </a:lnTo>
                <a:lnTo>
                  <a:pt x="4072" y="3816"/>
                </a:lnTo>
                <a:lnTo>
                  <a:pt x="4175" y="3947"/>
                </a:lnTo>
                <a:lnTo>
                  <a:pt x="4123" y="3967"/>
                </a:lnTo>
                <a:lnTo>
                  <a:pt x="4175" y="4041"/>
                </a:lnTo>
                <a:lnTo>
                  <a:pt x="4175" y="4118"/>
                </a:lnTo>
                <a:lnTo>
                  <a:pt x="4149" y="4363"/>
                </a:lnTo>
                <a:close/>
              </a:path>
              <a:path w="9911" h="6012">
                <a:moveTo>
                  <a:pt x="4055" y="1821"/>
                </a:moveTo>
                <a:lnTo>
                  <a:pt x="4003" y="1840"/>
                </a:lnTo>
                <a:lnTo>
                  <a:pt x="4003" y="1898"/>
                </a:lnTo>
                <a:lnTo>
                  <a:pt x="3952" y="1972"/>
                </a:lnTo>
                <a:lnTo>
                  <a:pt x="3852" y="1972"/>
                </a:lnTo>
                <a:lnTo>
                  <a:pt x="3748" y="1972"/>
                </a:lnTo>
                <a:lnTo>
                  <a:pt x="3748" y="2011"/>
                </a:lnTo>
                <a:lnTo>
                  <a:pt x="3672" y="2049"/>
                </a:lnTo>
                <a:lnTo>
                  <a:pt x="3544" y="2085"/>
                </a:lnTo>
                <a:lnTo>
                  <a:pt x="3443" y="2181"/>
                </a:lnTo>
                <a:lnTo>
                  <a:pt x="3391" y="2162"/>
                </a:lnTo>
                <a:lnTo>
                  <a:pt x="3340" y="2200"/>
                </a:lnTo>
                <a:lnTo>
                  <a:pt x="3314" y="2407"/>
                </a:lnTo>
                <a:lnTo>
                  <a:pt x="2983" y="2426"/>
                </a:lnTo>
                <a:lnTo>
                  <a:pt x="2829" y="2464"/>
                </a:lnTo>
                <a:lnTo>
                  <a:pt x="2805" y="2558"/>
                </a:lnTo>
                <a:lnTo>
                  <a:pt x="2932" y="2673"/>
                </a:lnTo>
                <a:lnTo>
                  <a:pt x="2932" y="2709"/>
                </a:lnTo>
                <a:lnTo>
                  <a:pt x="2829" y="2767"/>
                </a:lnTo>
                <a:lnTo>
                  <a:pt x="2829" y="2824"/>
                </a:lnTo>
                <a:lnTo>
                  <a:pt x="2855" y="2844"/>
                </a:lnTo>
                <a:lnTo>
                  <a:pt x="2855" y="2918"/>
                </a:lnTo>
                <a:lnTo>
                  <a:pt x="2678" y="2860"/>
                </a:lnTo>
                <a:lnTo>
                  <a:pt x="2678" y="2880"/>
                </a:lnTo>
                <a:lnTo>
                  <a:pt x="2601" y="2880"/>
                </a:lnTo>
                <a:lnTo>
                  <a:pt x="2575" y="2844"/>
                </a:lnTo>
                <a:lnTo>
                  <a:pt x="2421" y="2786"/>
                </a:lnTo>
                <a:lnTo>
                  <a:pt x="2344" y="2747"/>
                </a:lnTo>
                <a:lnTo>
                  <a:pt x="1989" y="2767"/>
                </a:lnTo>
                <a:lnTo>
                  <a:pt x="1912" y="2805"/>
                </a:lnTo>
                <a:lnTo>
                  <a:pt x="1682" y="2805"/>
                </a:lnTo>
                <a:lnTo>
                  <a:pt x="1632" y="2824"/>
                </a:lnTo>
                <a:lnTo>
                  <a:pt x="1401" y="2805"/>
                </a:lnTo>
                <a:lnTo>
                  <a:pt x="1377" y="2728"/>
                </a:lnTo>
                <a:lnTo>
                  <a:pt x="1223" y="2709"/>
                </a:lnTo>
                <a:lnTo>
                  <a:pt x="1173" y="2747"/>
                </a:lnTo>
                <a:lnTo>
                  <a:pt x="943" y="2673"/>
                </a:lnTo>
                <a:lnTo>
                  <a:pt x="866" y="2673"/>
                </a:lnTo>
                <a:lnTo>
                  <a:pt x="789" y="2767"/>
                </a:lnTo>
                <a:lnTo>
                  <a:pt x="688" y="2805"/>
                </a:lnTo>
                <a:lnTo>
                  <a:pt x="559" y="2786"/>
                </a:lnTo>
                <a:lnTo>
                  <a:pt x="484" y="2709"/>
                </a:lnTo>
                <a:lnTo>
                  <a:pt x="484" y="2539"/>
                </a:lnTo>
                <a:lnTo>
                  <a:pt x="331" y="2522"/>
                </a:lnTo>
                <a:lnTo>
                  <a:pt x="227" y="2407"/>
                </a:lnTo>
                <a:lnTo>
                  <a:pt x="177" y="2371"/>
                </a:lnTo>
                <a:lnTo>
                  <a:pt x="151" y="2332"/>
                </a:lnTo>
                <a:lnTo>
                  <a:pt x="203" y="2313"/>
                </a:lnTo>
                <a:lnTo>
                  <a:pt x="203" y="2256"/>
                </a:lnTo>
                <a:lnTo>
                  <a:pt x="127" y="2162"/>
                </a:lnTo>
                <a:lnTo>
                  <a:pt x="50" y="2143"/>
                </a:lnTo>
                <a:lnTo>
                  <a:pt x="0" y="2104"/>
                </a:lnTo>
                <a:lnTo>
                  <a:pt x="50" y="2085"/>
                </a:lnTo>
                <a:lnTo>
                  <a:pt x="100" y="2104"/>
                </a:lnTo>
                <a:lnTo>
                  <a:pt x="127" y="2066"/>
                </a:lnTo>
                <a:lnTo>
                  <a:pt x="100" y="1934"/>
                </a:lnTo>
                <a:lnTo>
                  <a:pt x="151" y="1879"/>
                </a:lnTo>
                <a:lnTo>
                  <a:pt x="74" y="1821"/>
                </a:lnTo>
                <a:lnTo>
                  <a:pt x="0" y="1821"/>
                </a:lnTo>
                <a:lnTo>
                  <a:pt x="0" y="1708"/>
                </a:lnTo>
                <a:lnTo>
                  <a:pt x="151" y="1576"/>
                </a:lnTo>
                <a:lnTo>
                  <a:pt x="278" y="1576"/>
                </a:lnTo>
                <a:lnTo>
                  <a:pt x="355" y="1538"/>
                </a:lnTo>
                <a:lnTo>
                  <a:pt x="432" y="1557"/>
                </a:lnTo>
                <a:lnTo>
                  <a:pt x="458" y="1538"/>
                </a:lnTo>
                <a:lnTo>
                  <a:pt x="484" y="1612"/>
                </a:lnTo>
                <a:lnTo>
                  <a:pt x="535" y="1593"/>
                </a:lnTo>
                <a:lnTo>
                  <a:pt x="635" y="1612"/>
                </a:lnTo>
                <a:lnTo>
                  <a:pt x="662" y="1557"/>
                </a:lnTo>
                <a:lnTo>
                  <a:pt x="967" y="1557"/>
                </a:lnTo>
                <a:lnTo>
                  <a:pt x="1020" y="1500"/>
                </a:lnTo>
                <a:lnTo>
                  <a:pt x="1324" y="1480"/>
                </a:lnTo>
                <a:lnTo>
                  <a:pt x="1351" y="1442"/>
                </a:lnTo>
                <a:lnTo>
                  <a:pt x="1351" y="1367"/>
                </a:lnTo>
                <a:lnTo>
                  <a:pt x="1478" y="1310"/>
                </a:lnTo>
                <a:lnTo>
                  <a:pt x="1504" y="1027"/>
                </a:lnTo>
                <a:lnTo>
                  <a:pt x="1452" y="1007"/>
                </a:lnTo>
                <a:lnTo>
                  <a:pt x="1452" y="952"/>
                </a:lnTo>
                <a:lnTo>
                  <a:pt x="1835" y="969"/>
                </a:lnTo>
                <a:lnTo>
                  <a:pt x="1886" y="1007"/>
                </a:lnTo>
                <a:lnTo>
                  <a:pt x="1936" y="895"/>
                </a:lnTo>
                <a:lnTo>
                  <a:pt x="2116" y="705"/>
                </a:lnTo>
                <a:lnTo>
                  <a:pt x="2371" y="801"/>
                </a:lnTo>
                <a:lnTo>
                  <a:pt x="2498" y="782"/>
                </a:lnTo>
                <a:lnTo>
                  <a:pt x="2524" y="724"/>
                </a:lnTo>
                <a:lnTo>
                  <a:pt x="2498" y="667"/>
                </a:lnTo>
                <a:lnTo>
                  <a:pt x="2601" y="592"/>
                </a:lnTo>
                <a:lnTo>
                  <a:pt x="2678" y="573"/>
                </a:lnTo>
                <a:lnTo>
                  <a:pt x="2779" y="535"/>
                </a:lnTo>
                <a:lnTo>
                  <a:pt x="2805" y="480"/>
                </a:lnTo>
                <a:lnTo>
                  <a:pt x="2959" y="496"/>
                </a:lnTo>
                <a:lnTo>
                  <a:pt x="2959" y="516"/>
                </a:lnTo>
                <a:lnTo>
                  <a:pt x="2906" y="554"/>
                </a:lnTo>
                <a:lnTo>
                  <a:pt x="2959" y="592"/>
                </a:lnTo>
                <a:lnTo>
                  <a:pt x="2983" y="650"/>
                </a:lnTo>
                <a:lnTo>
                  <a:pt x="3060" y="744"/>
                </a:lnTo>
                <a:lnTo>
                  <a:pt x="3136" y="763"/>
                </a:lnTo>
                <a:lnTo>
                  <a:pt x="3263" y="818"/>
                </a:lnTo>
                <a:lnTo>
                  <a:pt x="3263" y="952"/>
                </a:lnTo>
                <a:lnTo>
                  <a:pt x="3314" y="1065"/>
                </a:lnTo>
                <a:lnTo>
                  <a:pt x="3213" y="1197"/>
                </a:lnTo>
                <a:lnTo>
                  <a:pt x="3237" y="1274"/>
                </a:lnTo>
                <a:lnTo>
                  <a:pt x="3340" y="1329"/>
                </a:lnTo>
                <a:lnTo>
                  <a:pt x="3544" y="1348"/>
                </a:lnTo>
                <a:lnTo>
                  <a:pt x="3698" y="1406"/>
                </a:lnTo>
                <a:lnTo>
                  <a:pt x="3852" y="1519"/>
                </a:lnTo>
                <a:lnTo>
                  <a:pt x="3926" y="1519"/>
                </a:lnTo>
                <a:lnTo>
                  <a:pt x="3926" y="1612"/>
                </a:lnTo>
                <a:lnTo>
                  <a:pt x="3979" y="1708"/>
                </a:lnTo>
                <a:lnTo>
                  <a:pt x="4055" y="1821"/>
                </a:lnTo>
                <a:close/>
              </a:path>
              <a:path w="9911" h="6012">
                <a:moveTo>
                  <a:pt x="8080" y="3312"/>
                </a:moveTo>
                <a:lnTo>
                  <a:pt x="8030" y="3312"/>
                </a:lnTo>
                <a:lnTo>
                  <a:pt x="7929" y="3424"/>
                </a:lnTo>
                <a:lnTo>
                  <a:pt x="7852" y="3444"/>
                </a:lnTo>
                <a:lnTo>
                  <a:pt x="7852" y="3405"/>
                </a:lnTo>
                <a:lnTo>
                  <a:pt x="7802" y="3405"/>
                </a:lnTo>
                <a:lnTo>
                  <a:pt x="7751" y="3444"/>
                </a:lnTo>
                <a:lnTo>
                  <a:pt x="7648" y="3405"/>
                </a:lnTo>
                <a:lnTo>
                  <a:pt x="7624" y="3386"/>
                </a:lnTo>
                <a:lnTo>
                  <a:pt x="7571" y="3367"/>
                </a:lnTo>
                <a:lnTo>
                  <a:pt x="7571" y="3405"/>
                </a:lnTo>
                <a:lnTo>
                  <a:pt x="7547" y="3424"/>
                </a:lnTo>
                <a:lnTo>
                  <a:pt x="7648" y="3444"/>
                </a:lnTo>
                <a:lnTo>
                  <a:pt x="7675" y="3499"/>
                </a:lnTo>
                <a:lnTo>
                  <a:pt x="7725" y="3499"/>
                </a:lnTo>
                <a:lnTo>
                  <a:pt x="7802" y="3576"/>
                </a:lnTo>
                <a:lnTo>
                  <a:pt x="7876" y="3556"/>
                </a:lnTo>
                <a:lnTo>
                  <a:pt x="7876" y="3650"/>
                </a:lnTo>
                <a:lnTo>
                  <a:pt x="7979" y="3744"/>
                </a:lnTo>
                <a:lnTo>
                  <a:pt x="8030" y="3744"/>
                </a:lnTo>
                <a:lnTo>
                  <a:pt x="8054" y="3705"/>
                </a:lnTo>
                <a:lnTo>
                  <a:pt x="8131" y="3763"/>
                </a:lnTo>
                <a:lnTo>
                  <a:pt x="8080" y="3801"/>
                </a:lnTo>
                <a:lnTo>
                  <a:pt x="8054" y="3782"/>
                </a:lnTo>
                <a:lnTo>
                  <a:pt x="8003" y="3763"/>
                </a:lnTo>
                <a:lnTo>
                  <a:pt x="8003" y="3837"/>
                </a:lnTo>
                <a:lnTo>
                  <a:pt x="7979" y="3876"/>
                </a:lnTo>
                <a:lnTo>
                  <a:pt x="8054" y="3952"/>
                </a:lnTo>
                <a:lnTo>
                  <a:pt x="8054" y="4007"/>
                </a:lnTo>
                <a:lnTo>
                  <a:pt x="8181" y="4007"/>
                </a:lnTo>
                <a:lnTo>
                  <a:pt x="8234" y="4046"/>
                </a:lnTo>
                <a:lnTo>
                  <a:pt x="8308" y="4027"/>
                </a:lnTo>
                <a:lnTo>
                  <a:pt x="8411" y="4065"/>
                </a:lnTo>
                <a:lnTo>
                  <a:pt x="8486" y="4007"/>
                </a:lnTo>
                <a:lnTo>
                  <a:pt x="8563" y="3914"/>
                </a:lnTo>
                <a:lnTo>
                  <a:pt x="8462" y="3876"/>
                </a:lnTo>
                <a:lnTo>
                  <a:pt x="8563" y="3856"/>
                </a:lnTo>
                <a:lnTo>
                  <a:pt x="8589" y="3876"/>
                </a:lnTo>
                <a:lnTo>
                  <a:pt x="8690" y="3856"/>
                </a:lnTo>
                <a:lnTo>
                  <a:pt x="8690" y="3837"/>
                </a:lnTo>
                <a:lnTo>
                  <a:pt x="8563" y="3782"/>
                </a:lnTo>
                <a:lnTo>
                  <a:pt x="8563" y="3744"/>
                </a:lnTo>
                <a:lnTo>
                  <a:pt x="8512" y="3724"/>
                </a:lnTo>
                <a:lnTo>
                  <a:pt x="8462" y="3705"/>
                </a:lnTo>
                <a:lnTo>
                  <a:pt x="8411" y="3612"/>
                </a:lnTo>
                <a:lnTo>
                  <a:pt x="8284" y="3460"/>
                </a:lnTo>
                <a:lnTo>
                  <a:pt x="8284" y="3405"/>
                </a:lnTo>
                <a:lnTo>
                  <a:pt x="8157" y="3386"/>
                </a:lnTo>
                <a:lnTo>
                  <a:pt x="8107" y="3367"/>
                </a:lnTo>
                <a:lnTo>
                  <a:pt x="8080" y="3312"/>
                </a:lnTo>
                <a:close/>
              </a:path>
              <a:path w="9911" h="6012">
                <a:moveTo>
                  <a:pt x="8558" y="4044"/>
                </a:moveTo>
                <a:lnTo>
                  <a:pt x="8483" y="4005"/>
                </a:lnTo>
                <a:lnTo>
                  <a:pt x="8407" y="4063"/>
                </a:lnTo>
                <a:lnTo>
                  <a:pt x="8303" y="4024"/>
                </a:lnTo>
                <a:lnTo>
                  <a:pt x="8229" y="4044"/>
                </a:lnTo>
                <a:lnTo>
                  <a:pt x="8203" y="4082"/>
                </a:lnTo>
                <a:lnTo>
                  <a:pt x="8176" y="4118"/>
                </a:lnTo>
                <a:lnTo>
                  <a:pt x="8203" y="4176"/>
                </a:lnTo>
                <a:lnTo>
                  <a:pt x="8152" y="4176"/>
                </a:lnTo>
                <a:lnTo>
                  <a:pt x="8126" y="4156"/>
                </a:lnTo>
                <a:lnTo>
                  <a:pt x="8102" y="4156"/>
                </a:lnTo>
                <a:lnTo>
                  <a:pt x="8102" y="4195"/>
                </a:lnTo>
                <a:lnTo>
                  <a:pt x="8102" y="4233"/>
                </a:lnTo>
                <a:lnTo>
                  <a:pt x="8102" y="4269"/>
                </a:lnTo>
                <a:lnTo>
                  <a:pt x="7999" y="4327"/>
                </a:lnTo>
                <a:lnTo>
                  <a:pt x="7975" y="4346"/>
                </a:lnTo>
                <a:lnTo>
                  <a:pt x="7975" y="4420"/>
                </a:lnTo>
                <a:lnTo>
                  <a:pt x="8049" y="4459"/>
                </a:lnTo>
                <a:lnTo>
                  <a:pt x="8049" y="4552"/>
                </a:lnTo>
                <a:lnTo>
                  <a:pt x="8126" y="4552"/>
                </a:lnTo>
                <a:lnTo>
                  <a:pt x="8126" y="4591"/>
                </a:lnTo>
                <a:lnTo>
                  <a:pt x="8152" y="4629"/>
                </a:lnTo>
                <a:lnTo>
                  <a:pt x="8176" y="4684"/>
                </a:lnTo>
                <a:lnTo>
                  <a:pt x="8253" y="4684"/>
                </a:lnTo>
                <a:lnTo>
                  <a:pt x="8303" y="4629"/>
                </a:lnTo>
                <a:lnTo>
                  <a:pt x="8330" y="4629"/>
                </a:lnTo>
                <a:lnTo>
                  <a:pt x="8330" y="4668"/>
                </a:lnTo>
                <a:lnTo>
                  <a:pt x="8356" y="4684"/>
                </a:lnTo>
                <a:lnTo>
                  <a:pt x="8407" y="4684"/>
                </a:lnTo>
                <a:lnTo>
                  <a:pt x="8407" y="4668"/>
                </a:lnTo>
                <a:lnTo>
                  <a:pt x="8457" y="4668"/>
                </a:lnTo>
                <a:lnTo>
                  <a:pt x="8457" y="4684"/>
                </a:lnTo>
                <a:lnTo>
                  <a:pt x="8483" y="4704"/>
                </a:lnTo>
                <a:lnTo>
                  <a:pt x="8534" y="4684"/>
                </a:lnTo>
                <a:lnTo>
                  <a:pt x="8558" y="4610"/>
                </a:lnTo>
                <a:lnTo>
                  <a:pt x="8558" y="4533"/>
                </a:lnTo>
                <a:lnTo>
                  <a:pt x="8608" y="4533"/>
                </a:lnTo>
                <a:lnTo>
                  <a:pt x="8608" y="4516"/>
                </a:lnTo>
                <a:lnTo>
                  <a:pt x="8608" y="4478"/>
                </a:lnTo>
                <a:lnTo>
                  <a:pt x="8661" y="4516"/>
                </a:lnTo>
                <a:lnTo>
                  <a:pt x="8711" y="4459"/>
                </a:lnTo>
                <a:lnTo>
                  <a:pt x="8661" y="4420"/>
                </a:lnTo>
                <a:lnTo>
                  <a:pt x="8661" y="4401"/>
                </a:lnTo>
                <a:lnTo>
                  <a:pt x="8711" y="4384"/>
                </a:lnTo>
                <a:lnTo>
                  <a:pt x="8685" y="4327"/>
                </a:lnTo>
                <a:lnTo>
                  <a:pt x="8661" y="4308"/>
                </a:lnTo>
                <a:lnTo>
                  <a:pt x="8735" y="4327"/>
                </a:lnTo>
                <a:lnTo>
                  <a:pt x="8735" y="4250"/>
                </a:lnTo>
                <a:lnTo>
                  <a:pt x="8661" y="4288"/>
                </a:lnTo>
                <a:lnTo>
                  <a:pt x="8735" y="4195"/>
                </a:lnTo>
                <a:lnTo>
                  <a:pt x="8608" y="4137"/>
                </a:lnTo>
                <a:lnTo>
                  <a:pt x="8534" y="4137"/>
                </a:lnTo>
                <a:lnTo>
                  <a:pt x="8483" y="4176"/>
                </a:lnTo>
                <a:lnTo>
                  <a:pt x="8457" y="4118"/>
                </a:lnTo>
                <a:lnTo>
                  <a:pt x="8483" y="4099"/>
                </a:lnTo>
                <a:lnTo>
                  <a:pt x="8558" y="4044"/>
                </a:lnTo>
                <a:close/>
              </a:path>
              <a:path w="9911" h="6012">
                <a:moveTo>
                  <a:pt x="8534" y="5522"/>
                </a:moveTo>
                <a:lnTo>
                  <a:pt x="8560" y="5560"/>
                </a:lnTo>
                <a:lnTo>
                  <a:pt x="8635" y="5580"/>
                </a:lnTo>
                <a:lnTo>
                  <a:pt x="8661" y="5503"/>
                </a:lnTo>
                <a:lnTo>
                  <a:pt x="8786" y="5409"/>
                </a:lnTo>
                <a:lnTo>
                  <a:pt x="8786" y="5275"/>
                </a:lnTo>
                <a:lnTo>
                  <a:pt x="8836" y="5200"/>
                </a:lnTo>
                <a:lnTo>
                  <a:pt x="8863" y="5143"/>
                </a:lnTo>
                <a:lnTo>
                  <a:pt x="8812" y="5104"/>
                </a:lnTo>
                <a:lnTo>
                  <a:pt x="8786" y="4972"/>
                </a:lnTo>
                <a:lnTo>
                  <a:pt x="8661" y="5030"/>
                </a:lnTo>
                <a:lnTo>
                  <a:pt x="8611" y="5030"/>
                </a:lnTo>
                <a:lnTo>
                  <a:pt x="8635" y="5066"/>
                </a:lnTo>
                <a:lnTo>
                  <a:pt x="8534" y="5143"/>
                </a:lnTo>
                <a:lnTo>
                  <a:pt x="8534" y="5236"/>
                </a:lnTo>
                <a:lnTo>
                  <a:pt x="8459" y="5294"/>
                </a:lnTo>
                <a:lnTo>
                  <a:pt x="8483" y="5371"/>
                </a:lnTo>
                <a:lnTo>
                  <a:pt x="8510" y="5503"/>
                </a:lnTo>
                <a:lnTo>
                  <a:pt x="8534" y="5522"/>
                </a:lnTo>
                <a:close/>
              </a:path>
              <a:path w="9911" h="6012">
                <a:moveTo>
                  <a:pt x="7617" y="2512"/>
                </a:moveTo>
                <a:lnTo>
                  <a:pt x="7538" y="2512"/>
                </a:lnTo>
                <a:lnTo>
                  <a:pt x="7538" y="2474"/>
                </a:lnTo>
                <a:lnTo>
                  <a:pt x="7511" y="2419"/>
                </a:lnTo>
                <a:lnTo>
                  <a:pt x="7591" y="2438"/>
                </a:lnTo>
                <a:lnTo>
                  <a:pt x="7617" y="2512"/>
                </a:lnTo>
                <a:close/>
              </a:path>
              <a:path w="9911" h="6012">
                <a:moveTo>
                  <a:pt x="7641" y="2400"/>
                </a:moveTo>
                <a:lnTo>
                  <a:pt x="7588" y="2344"/>
                </a:lnTo>
                <a:lnTo>
                  <a:pt x="7641" y="2287"/>
                </a:lnTo>
                <a:lnTo>
                  <a:pt x="7538" y="2287"/>
                </a:lnTo>
                <a:lnTo>
                  <a:pt x="7511" y="2251"/>
                </a:lnTo>
                <a:lnTo>
                  <a:pt x="7461" y="2251"/>
                </a:lnTo>
                <a:lnTo>
                  <a:pt x="7435" y="2325"/>
                </a:lnTo>
                <a:lnTo>
                  <a:pt x="7384" y="2325"/>
                </a:lnTo>
                <a:lnTo>
                  <a:pt x="7281" y="2457"/>
                </a:lnTo>
                <a:lnTo>
                  <a:pt x="7281" y="2532"/>
                </a:lnTo>
                <a:lnTo>
                  <a:pt x="7384" y="2532"/>
                </a:lnTo>
                <a:lnTo>
                  <a:pt x="7435" y="2551"/>
                </a:lnTo>
                <a:lnTo>
                  <a:pt x="7538" y="2512"/>
                </a:lnTo>
                <a:lnTo>
                  <a:pt x="7538" y="2474"/>
                </a:lnTo>
                <a:lnTo>
                  <a:pt x="7511" y="2438"/>
                </a:lnTo>
                <a:lnTo>
                  <a:pt x="7588" y="2438"/>
                </a:lnTo>
                <a:lnTo>
                  <a:pt x="7641" y="2400"/>
                </a:lnTo>
                <a:close/>
              </a:path>
              <a:path w="9911" h="6012">
                <a:moveTo>
                  <a:pt x="7792" y="2589"/>
                </a:moveTo>
                <a:lnTo>
                  <a:pt x="7766" y="2532"/>
                </a:lnTo>
                <a:lnTo>
                  <a:pt x="7691" y="2493"/>
                </a:lnTo>
                <a:lnTo>
                  <a:pt x="7665" y="2419"/>
                </a:lnTo>
                <a:lnTo>
                  <a:pt x="7615" y="2400"/>
                </a:lnTo>
                <a:lnTo>
                  <a:pt x="7588" y="2419"/>
                </a:lnTo>
                <a:lnTo>
                  <a:pt x="7615" y="2512"/>
                </a:lnTo>
                <a:lnTo>
                  <a:pt x="7538" y="2512"/>
                </a:lnTo>
                <a:lnTo>
                  <a:pt x="7511" y="2664"/>
                </a:lnTo>
                <a:lnTo>
                  <a:pt x="7564" y="2683"/>
                </a:lnTo>
                <a:lnTo>
                  <a:pt x="7691" y="2664"/>
                </a:lnTo>
                <a:lnTo>
                  <a:pt x="7691" y="2589"/>
                </a:lnTo>
                <a:lnTo>
                  <a:pt x="7792" y="2589"/>
                </a:lnTo>
                <a:close/>
              </a:path>
              <a:path w="9911" h="6012">
                <a:moveTo>
                  <a:pt x="8560" y="3914"/>
                </a:moveTo>
                <a:lnTo>
                  <a:pt x="8486" y="4005"/>
                </a:lnTo>
                <a:lnTo>
                  <a:pt x="8560" y="4044"/>
                </a:lnTo>
                <a:lnTo>
                  <a:pt x="8687" y="4005"/>
                </a:lnTo>
                <a:lnTo>
                  <a:pt x="8687" y="3969"/>
                </a:lnTo>
                <a:lnTo>
                  <a:pt x="8560" y="391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12" name="picture 1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34942" y="1114805"/>
            <a:ext cx="3172968" cy="3273552"/>
          </a:xfrm>
          <a:prstGeom prst="rect">
            <a:avLst/>
          </a:prstGeom>
        </p:spPr>
      </p:pic>
      <p:pic>
        <p:nvPicPr>
          <p:cNvPr id="1114" name="picture 1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72506" y="1500151"/>
            <a:ext cx="3607308" cy="2702051"/>
          </a:xfrm>
          <a:prstGeom prst="rect">
            <a:avLst/>
          </a:prstGeom>
        </p:spPr>
      </p:pic>
      <p:sp>
        <p:nvSpPr>
          <p:cNvPr id="1118" name="textbox 1118"/>
          <p:cNvSpPr/>
          <p:nvPr/>
        </p:nvSpPr>
        <p:spPr>
          <a:xfrm>
            <a:off x="1446964" y="5188607"/>
            <a:ext cx="8062662" cy="994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x-none" altLang="x-none" sz="1000" dirty="0">
              <a:solidFill>
                <a:schemeClr val="accent2"/>
              </a:solidFill>
            </a:endParaRPr>
          </a:p>
          <a:p>
            <a:pPr algn="l" rtl="0" eaLnBrk="0">
              <a:lnSpc>
                <a:spcPct val="150000"/>
              </a:lnSpc>
            </a:pPr>
            <a:endParaRPr lang="x-none" altLang="x-none" sz="100" dirty="0">
              <a:solidFill>
                <a:schemeClr val="accent2"/>
              </a:solidFill>
            </a:endParaRPr>
          </a:p>
          <a:p>
            <a:pPr marL="100330" indent="1270" algn="l" rtl="0" eaLnBrk="0">
              <a:lnSpc>
                <a:spcPct val="150000"/>
              </a:lnSpc>
            </a:pPr>
            <a:r>
              <a:rPr lang="en-US" b="1" kern="0" spc="5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1" kern="0" spc="50" dirty="0" err="1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性病和艾滋病是一对孪生兄弟</a:t>
            </a:r>
            <a:r>
              <a:rPr sz="2000" b="1" kern="0" spc="50" dirty="0" err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。得了性病，</a:t>
            </a:r>
            <a:r>
              <a:rPr sz="2000" b="1" kern="0" spc="50" dirty="0" err="1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一定要到正规医院治疗</a:t>
            </a:r>
            <a:r>
              <a:rPr lang="en-US" sz="2000" b="1" kern="0" spc="50" dirty="0" err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000" b="1" kern="0" spc="50" dirty="0" err="1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有了高危行为</a:t>
            </a:r>
            <a:r>
              <a:rPr sz="2000" b="1" kern="0" spc="50" dirty="0" err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，切记疾病预防控制中心可以免费咨询</a:t>
            </a:r>
            <a:r>
              <a:rPr sz="2000" b="1" kern="0" spc="40" dirty="0" err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检测</a:t>
            </a:r>
            <a:r>
              <a:rPr kern="0" spc="4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x-none" altLang="x-none" dirty="0">
              <a:solidFill>
                <a:schemeClr val="accent2"/>
              </a:solidFill>
            </a:endParaRPr>
          </a:p>
        </p:txBody>
      </p:sp>
      <p:sp>
        <p:nvSpPr>
          <p:cNvPr id="1122" name="textbox 1122"/>
          <p:cNvSpPr/>
          <p:nvPr/>
        </p:nvSpPr>
        <p:spPr>
          <a:xfrm>
            <a:off x="4872277" y="1263457"/>
            <a:ext cx="330200" cy="297624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8000"/>
              </a:lnSpc>
            </a:pPr>
            <a:r>
              <a:rPr sz="2000" kern="0" spc="110" dirty="0">
                <a:ln w="5334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563C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不要把健康和生命当儿戏</a:t>
            </a:r>
            <a:endParaRPr lang="x-none" altLang="x-none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ath"/>
          <p:cNvSpPr/>
          <p:nvPr/>
        </p:nvSpPr>
        <p:spPr>
          <a:xfrm>
            <a:off x="5887211" y="3915155"/>
            <a:ext cx="1531619" cy="946404"/>
          </a:xfrm>
          <a:custGeom>
            <a:avLst/>
            <a:gdLst/>
            <a:ahLst/>
            <a:cxnLst/>
            <a:rect l="0" t="0" r="0" b="0"/>
            <a:pathLst>
              <a:path w="2411" h="1490">
                <a:moveTo>
                  <a:pt x="686" y="1468"/>
                </a:moveTo>
                <a:moveTo>
                  <a:pt x="686" y="1468"/>
                </a:moveTo>
                <a:lnTo>
                  <a:pt x="688" y="1468"/>
                </a:lnTo>
                <a:lnTo>
                  <a:pt x="688" y="1485"/>
                </a:lnTo>
                <a:lnTo>
                  <a:pt x="686" y="1485"/>
                </a:lnTo>
                <a:lnTo>
                  <a:pt x="686" y="1468"/>
                </a:lnTo>
                <a:close/>
                <a:moveTo>
                  <a:pt x="635" y="1356"/>
                </a:moveTo>
                <a:moveTo>
                  <a:pt x="635" y="1356"/>
                </a:moveTo>
                <a:lnTo>
                  <a:pt x="638" y="1356"/>
                </a:lnTo>
                <a:lnTo>
                  <a:pt x="638" y="1449"/>
                </a:lnTo>
                <a:lnTo>
                  <a:pt x="635" y="1449"/>
                </a:lnTo>
                <a:lnTo>
                  <a:pt x="635" y="1356"/>
                </a:lnTo>
                <a:close/>
                <a:moveTo>
                  <a:pt x="1524" y="1166"/>
                </a:moveTo>
                <a:moveTo>
                  <a:pt x="1524" y="1166"/>
                </a:moveTo>
                <a:lnTo>
                  <a:pt x="1600" y="1166"/>
                </a:lnTo>
                <a:lnTo>
                  <a:pt x="1600" y="1168"/>
                </a:lnTo>
                <a:lnTo>
                  <a:pt x="1526" y="1168"/>
                </a:lnTo>
                <a:lnTo>
                  <a:pt x="1524" y="1166"/>
                </a:lnTo>
                <a:close/>
                <a:moveTo>
                  <a:pt x="434" y="1111"/>
                </a:moveTo>
                <a:moveTo>
                  <a:pt x="434" y="1111"/>
                </a:moveTo>
                <a:lnTo>
                  <a:pt x="434" y="1113"/>
                </a:lnTo>
                <a:lnTo>
                  <a:pt x="410" y="1130"/>
                </a:lnTo>
                <a:lnTo>
                  <a:pt x="407" y="1128"/>
                </a:lnTo>
                <a:lnTo>
                  <a:pt x="434" y="1111"/>
                </a:lnTo>
                <a:close/>
              </a:path>
              <a:path w="2411" h="1490">
                <a:moveTo>
                  <a:pt x="230" y="583"/>
                </a:moveTo>
                <a:moveTo>
                  <a:pt x="230" y="583"/>
                </a:moveTo>
                <a:lnTo>
                  <a:pt x="232" y="585"/>
                </a:lnTo>
                <a:lnTo>
                  <a:pt x="206" y="1108"/>
                </a:lnTo>
                <a:lnTo>
                  <a:pt x="206" y="1111"/>
                </a:lnTo>
                <a:lnTo>
                  <a:pt x="230" y="583"/>
                </a:lnTo>
                <a:close/>
                <a:moveTo>
                  <a:pt x="230" y="508"/>
                </a:moveTo>
                <a:moveTo>
                  <a:pt x="230" y="508"/>
                </a:moveTo>
                <a:lnTo>
                  <a:pt x="232" y="511"/>
                </a:lnTo>
                <a:lnTo>
                  <a:pt x="182" y="530"/>
                </a:lnTo>
                <a:lnTo>
                  <a:pt x="180" y="527"/>
                </a:lnTo>
                <a:lnTo>
                  <a:pt x="230" y="508"/>
                </a:lnTo>
                <a:close/>
                <a:moveTo>
                  <a:pt x="129" y="321"/>
                </a:moveTo>
                <a:moveTo>
                  <a:pt x="129" y="321"/>
                </a:moveTo>
                <a:lnTo>
                  <a:pt x="132" y="321"/>
                </a:lnTo>
                <a:lnTo>
                  <a:pt x="132" y="379"/>
                </a:lnTo>
                <a:lnTo>
                  <a:pt x="129" y="376"/>
                </a:lnTo>
                <a:lnTo>
                  <a:pt x="129" y="321"/>
                </a:lnTo>
                <a:close/>
                <a:moveTo>
                  <a:pt x="1574" y="302"/>
                </a:moveTo>
                <a:moveTo>
                  <a:pt x="1574" y="302"/>
                </a:moveTo>
                <a:lnTo>
                  <a:pt x="1624" y="319"/>
                </a:lnTo>
                <a:lnTo>
                  <a:pt x="1651" y="357"/>
                </a:lnTo>
                <a:lnTo>
                  <a:pt x="1751" y="338"/>
                </a:lnTo>
                <a:lnTo>
                  <a:pt x="1879" y="415"/>
                </a:lnTo>
                <a:lnTo>
                  <a:pt x="1980" y="432"/>
                </a:lnTo>
                <a:lnTo>
                  <a:pt x="2080" y="451"/>
                </a:lnTo>
                <a:lnTo>
                  <a:pt x="2234" y="527"/>
                </a:lnTo>
                <a:lnTo>
                  <a:pt x="2308" y="544"/>
                </a:lnTo>
                <a:lnTo>
                  <a:pt x="2411" y="602"/>
                </a:lnTo>
                <a:lnTo>
                  <a:pt x="2411" y="696"/>
                </a:lnTo>
                <a:lnTo>
                  <a:pt x="2361" y="696"/>
                </a:lnTo>
                <a:lnTo>
                  <a:pt x="2258" y="734"/>
                </a:lnTo>
                <a:lnTo>
                  <a:pt x="2107" y="734"/>
                </a:lnTo>
                <a:lnTo>
                  <a:pt x="2056" y="772"/>
                </a:lnTo>
                <a:lnTo>
                  <a:pt x="2056" y="789"/>
                </a:lnTo>
                <a:lnTo>
                  <a:pt x="2080" y="828"/>
                </a:lnTo>
                <a:lnTo>
                  <a:pt x="2080" y="847"/>
                </a:lnTo>
                <a:lnTo>
                  <a:pt x="2056" y="885"/>
                </a:lnTo>
                <a:lnTo>
                  <a:pt x="2080" y="885"/>
                </a:lnTo>
                <a:lnTo>
                  <a:pt x="2208" y="998"/>
                </a:lnTo>
                <a:lnTo>
                  <a:pt x="2234" y="1072"/>
                </a:lnTo>
                <a:lnTo>
                  <a:pt x="2208" y="1128"/>
                </a:lnTo>
                <a:lnTo>
                  <a:pt x="2208" y="1147"/>
                </a:lnTo>
                <a:lnTo>
                  <a:pt x="2184" y="1185"/>
                </a:lnTo>
                <a:lnTo>
                  <a:pt x="2131" y="1185"/>
                </a:lnTo>
                <a:lnTo>
                  <a:pt x="2107" y="1147"/>
                </a:lnTo>
                <a:lnTo>
                  <a:pt x="2080" y="1147"/>
                </a:lnTo>
                <a:lnTo>
                  <a:pt x="2006" y="1015"/>
                </a:lnTo>
                <a:lnTo>
                  <a:pt x="1929" y="1015"/>
                </a:lnTo>
                <a:lnTo>
                  <a:pt x="1879" y="979"/>
                </a:lnTo>
                <a:lnTo>
                  <a:pt x="1852" y="998"/>
                </a:lnTo>
                <a:lnTo>
                  <a:pt x="1828" y="1072"/>
                </a:lnTo>
                <a:lnTo>
                  <a:pt x="1751" y="1034"/>
                </a:lnTo>
                <a:lnTo>
                  <a:pt x="1751" y="1092"/>
                </a:lnTo>
                <a:lnTo>
                  <a:pt x="1701" y="1111"/>
                </a:lnTo>
                <a:lnTo>
                  <a:pt x="1675" y="1092"/>
                </a:lnTo>
                <a:lnTo>
                  <a:pt x="1624" y="1092"/>
                </a:lnTo>
                <a:lnTo>
                  <a:pt x="1603" y="1084"/>
                </a:lnTo>
                <a:lnTo>
                  <a:pt x="1598" y="1077"/>
                </a:lnTo>
                <a:lnTo>
                  <a:pt x="1562" y="1046"/>
                </a:lnTo>
                <a:lnTo>
                  <a:pt x="1528" y="1058"/>
                </a:lnTo>
                <a:lnTo>
                  <a:pt x="1500" y="1032"/>
                </a:lnTo>
                <a:lnTo>
                  <a:pt x="1475" y="996"/>
                </a:lnTo>
                <a:lnTo>
                  <a:pt x="1428" y="984"/>
                </a:lnTo>
                <a:lnTo>
                  <a:pt x="1411" y="957"/>
                </a:lnTo>
                <a:lnTo>
                  <a:pt x="1401" y="921"/>
                </a:lnTo>
                <a:lnTo>
                  <a:pt x="1435" y="897"/>
                </a:lnTo>
                <a:lnTo>
                  <a:pt x="1483" y="871"/>
                </a:lnTo>
                <a:lnTo>
                  <a:pt x="1471" y="840"/>
                </a:lnTo>
                <a:lnTo>
                  <a:pt x="1440" y="808"/>
                </a:lnTo>
                <a:lnTo>
                  <a:pt x="1488" y="794"/>
                </a:lnTo>
                <a:lnTo>
                  <a:pt x="1488" y="777"/>
                </a:lnTo>
                <a:lnTo>
                  <a:pt x="1535" y="770"/>
                </a:lnTo>
                <a:lnTo>
                  <a:pt x="1603" y="806"/>
                </a:lnTo>
                <a:lnTo>
                  <a:pt x="1631" y="804"/>
                </a:lnTo>
                <a:lnTo>
                  <a:pt x="1684" y="787"/>
                </a:lnTo>
                <a:lnTo>
                  <a:pt x="1699" y="816"/>
                </a:lnTo>
                <a:lnTo>
                  <a:pt x="1732" y="835"/>
                </a:lnTo>
                <a:lnTo>
                  <a:pt x="1768" y="830"/>
                </a:lnTo>
                <a:lnTo>
                  <a:pt x="1802" y="806"/>
                </a:lnTo>
                <a:lnTo>
                  <a:pt x="1821" y="763"/>
                </a:lnTo>
                <a:lnTo>
                  <a:pt x="1838" y="741"/>
                </a:lnTo>
                <a:lnTo>
                  <a:pt x="1826" y="720"/>
                </a:lnTo>
                <a:lnTo>
                  <a:pt x="1848" y="696"/>
                </a:lnTo>
                <a:lnTo>
                  <a:pt x="1876" y="698"/>
                </a:lnTo>
                <a:lnTo>
                  <a:pt x="1908" y="684"/>
                </a:lnTo>
                <a:lnTo>
                  <a:pt x="1929" y="700"/>
                </a:lnTo>
                <a:lnTo>
                  <a:pt x="1944" y="696"/>
                </a:lnTo>
                <a:lnTo>
                  <a:pt x="1941" y="674"/>
                </a:lnTo>
                <a:lnTo>
                  <a:pt x="1958" y="657"/>
                </a:lnTo>
                <a:lnTo>
                  <a:pt x="1958" y="633"/>
                </a:lnTo>
                <a:lnTo>
                  <a:pt x="1982" y="616"/>
                </a:lnTo>
                <a:lnTo>
                  <a:pt x="1972" y="607"/>
                </a:lnTo>
                <a:lnTo>
                  <a:pt x="1999" y="590"/>
                </a:lnTo>
                <a:lnTo>
                  <a:pt x="2001" y="575"/>
                </a:lnTo>
                <a:lnTo>
                  <a:pt x="2030" y="573"/>
                </a:lnTo>
                <a:lnTo>
                  <a:pt x="2047" y="563"/>
                </a:lnTo>
                <a:lnTo>
                  <a:pt x="2066" y="547"/>
                </a:lnTo>
                <a:lnTo>
                  <a:pt x="2059" y="537"/>
                </a:lnTo>
                <a:lnTo>
                  <a:pt x="2025" y="511"/>
                </a:lnTo>
                <a:lnTo>
                  <a:pt x="2011" y="494"/>
                </a:lnTo>
                <a:lnTo>
                  <a:pt x="2025" y="487"/>
                </a:lnTo>
                <a:lnTo>
                  <a:pt x="2030" y="475"/>
                </a:lnTo>
                <a:lnTo>
                  <a:pt x="2042" y="455"/>
                </a:lnTo>
                <a:lnTo>
                  <a:pt x="2095" y="460"/>
                </a:lnTo>
                <a:lnTo>
                  <a:pt x="2083" y="453"/>
                </a:lnTo>
                <a:lnTo>
                  <a:pt x="1982" y="434"/>
                </a:lnTo>
                <a:lnTo>
                  <a:pt x="1879" y="417"/>
                </a:lnTo>
                <a:lnTo>
                  <a:pt x="1754" y="340"/>
                </a:lnTo>
                <a:lnTo>
                  <a:pt x="1651" y="360"/>
                </a:lnTo>
                <a:lnTo>
                  <a:pt x="1627" y="321"/>
                </a:lnTo>
                <a:lnTo>
                  <a:pt x="1576" y="304"/>
                </a:lnTo>
                <a:lnTo>
                  <a:pt x="1500" y="379"/>
                </a:lnTo>
                <a:lnTo>
                  <a:pt x="1372" y="360"/>
                </a:lnTo>
                <a:lnTo>
                  <a:pt x="1322" y="321"/>
                </a:lnTo>
                <a:lnTo>
                  <a:pt x="1322" y="321"/>
                </a:lnTo>
                <a:lnTo>
                  <a:pt x="1372" y="357"/>
                </a:lnTo>
                <a:lnTo>
                  <a:pt x="1497" y="376"/>
                </a:lnTo>
                <a:lnTo>
                  <a:pt x="1574" y="302"/>
                </a:lnTo>
                <a:close/>
                <a:moveTo>
                  <a:pt x="1094" y="112"/>
                </a:moveTo>
                <a:moveTo>
                  <a:pt x="1094" y="112"/>
                </a:moveTo>
                <a:lnTo>
                  <a:pt x="1219" y="170"/>
                </a:lnTo>
                <a:lnTo>
                  <a:pt x="1269" y="170"/>
                </a:lnTo>
                <a:lnTo>
                  <a:pt x="1269" y="172"/>
                </a:lnTo>
                <a:lnTo>
                  <a:pt x="1221" y="172"/>
                </a:lnTo>
                <a:lnTo>
                  <a:pt x="1094" y="115"/>
                </a:lnTo>
                <a:lnTo>
                  <a:pt x="1094" y="112"/>
                </a:lnTo>
                <a:close/>
                <a:moveTo>
                  <a:pt x="79" y="112"/>
                </a:moveTo>
                <a:moveTo>
                  <a:pt x="79" y="112"/>
                </a:moveTo>
                <a:lnTo>
                  <a:pt x="81" y="115"/>
                </a:lnTo>
                <a:lnTo>
                  <a:pt x="28" y="153"/>
                </a:lnTo>
                <a:lnTo>
                  <a:pt x="4" y="227"/>
                </a:lnTo>
                <a:lnTo>
                  <a:pt x="4" y="244"/>
                </a:lnTo>
                <a:lnTo>
                  <a:pt x="2" y="244"/>
                </a:lnTo>
                <a:lnTo>
                  <a:pt x="2" y="225"/>
                </a:lnTo>
                <a:lnTo>
                  <a:pt x="28" y="151"/>
                </a:lnTo>
                <a:lnTo>
                  <a:pt x="79" y="112"/>
                </a:lnTo>
                <a:close/>
                <a:moveTo>
                  <a:pt x="1068" y="57"/>
                </a:moveTo>
                <a:moveTo>
                  <a:pt x="1068" y="57"/>
                </a:moveTo>
                <a:lnTo>
                  <a:pt x="1068" y="60"/>
                </a:lnTo>
                <a:lnTo>
                  <a:pt x="1017" y="76"/>
                </a:lnTo>
                <a:lnTo>
                  <a:pt x="943" y="76"/>
                </a:lnTo>
                <a:lnTo>
                  <a:pt x="943" y="95"/>
                </a:lnTo>
                <a:lnTo>
                  <a:pt x="967" y="172"/>
                </a:lnTo>
                <a:lnTo>
                  <a:pt x="916" y="227"/>
                </a:lnTo>
                <a:lnTo>
                  <a:pt x="815" y="208"/>
                </a:lnTo>
                <a:lnTo>
                  <a:pt x="715" y="227"/>
                </a:lnTo>
                <a:lnTo>
                  <a:pt x="688" y="304"/>
                </a:lnTo>
                <a:lnTo>
                  <a:pt x="561" y="304"/>
                </a:lnTo>
                <a:lnTo>
                  <a:pt x="511" y="266"/>
                </a:lnTo>
                <a:lnTo>
                  <a:pt x="487" y="247"/>
                </a:lnTo>
                <a:lnTo>
                  <a:pt x="487" y="266"/>
                </a:lnTo>
                <a:lnTo>
                  <a:pt x="410" y="285"/>
                </a:lnTo>
                <a:lnTo>
                  <a:pt x="333" y="192"/>
                </a:lnTo>
                <a:lnTo>
                  <a:pt x="283" y="192"/>
                </a:lnTo>
                <a:lnTo>
                  <a:pt x="283" y="189"/>
                </a:lnTo>
                <a:lnTo>
                  <a:pt x="333" y="189"/>
                </a:lnTo>
                <a:lnTo>
                  <a:pt x="407" y="283"/>
                </a:lnTo>
                <a:lnTo>
                  <a:pt x="484" y="263"/>
                </a:lnTo>
                <a:lnTo>
                  <a:pt x="484" y="244"/>
                </a:lnTo>
                <a:lnTo>
                  <a:pt x="508" y="263"/>
                </a:lnTo>
                <a:lnTo>
                  <a:pt x="561" y="302"/>
                </a:lnTo>
                <a:lnTo>
                  <a:pt x="686" y="302"/>
                </a:lnTo>
                <a:lnTo>
                  <a:pt x="712" y="225"/>
                </a:lnTo>
                <a:lnTo>
                  <a:pt x="813" y="206"/>
                </a:lnTo>
                <a:lnTo>
                  <a:pt x="914" y="225"/>
                </a:lnTo>
                <a:lnTo>
                  <a:pt x="967" y="170"/>
                </a:lnTo>
                <a:lnTo>
                  <a:pt x="940" y="93"/>
                </a:lnTo>
                <a:lnTo>
                  <a:pt x="940" y="74"/>
                </a:lnTo>
                <a:lnTo>
                  <a:pt x="1017" y="74"/>
                </a:lnTo>
                <a:lnTo>
                  <a:pt x="1068" y="57"/>
                </a:lnTo>
                <a:close/>
                <a:moveTo>
                  <a:pt x="52" y="0"/>
                </a:moveTo>
                <a:moveTo>
                  <a:pt x="52" y="0"/>
                </a:moveTo>
                <a:lnTo>
                  <a:pt x="105" y="0"/>
                </a:lnTo>
                <a:lnTo>
                  <a:pt x="129" y="38"/>
                </a:lnTo>
                <a:lnTo>
                  <a:pt x="206" y="38"/>
                </a:lnTo>
                <a:lnTo>
                  <a:pt x="280" y="93"/>
                </a:lnTo>
                <a:lnTo>
                  <a:pt x="280" y="95"/>
                </a:lnTo>
                <a:lnTo>
                  <a:pt x="206" y="40"/>
                </a:lnTo>
                <a:lnTo>
                  <a:pt x="132" y="40"/>
                </a:lnTo>
                <a:lnTo>
                  <a:pt x="105" y="2"/>
                </a:lnTo>
                <a:lnTo>
                  <a:pt x="55" y="2"/>
                </a:lnTo>
                <a:lnTo>
                  <a:pt x="55" y="76"/>
                </a:lnTo>
                <a:lnTo>
                  <a:pt x="52" y="74"/>
                </a:lnTo>
                <a:lnTo>
                  <a:pt x="52" y="0"/>
                </a:lnTo>
                <a:close/>
              </a:path>
              <a:path w="2411" h="1490">
                <a:moveTo>
                  <a:pt x="50" y="7"/>
                </a:moveTo>
                <a:lnTo>
                  <a:pt x="100" y="7"/>
                </a:lnTo>
                <a:lnTo>
                  <a:pt x="127" y="45"/>
                </a:lnTo>
                <a:lnTo>
                  <a:pt x="201" y="45"/>
                </a:lnTo>
                <a:lnTo>
                  <a:pt x="278" y="100"/>
                </a:lnTo>
                <a:lnTo>
                  <a:pt x="278" y="194"/>
                </a:lnTo>
                <a:lnTo>
                  <a:pt x="328" y="194"/>
                </a:lnTo>
                <a:lnTo>
                  <a:pt x="405" y="287"/>
                </a:lnTo>
                <a:lnTo>
                  <a:pt x="482" y="268"/>
                </a:lnTo>
                <a:lnTo>
                  <a:pt x="482" y="252"/>
                </a:lnTo>
                <a:lnTo>
                  <a:pt x="506" y="268"/>
                </a:lnTo>
                <a:lnTo>
                  <a:pt x="556" y="307"/>
                </a:lnTo>
                <a:lnTo>
                  <a:pt x="684" y="307"/>
                </a:lnTo>
                <a:lnTo>
                  <a:pt x="710" y="232"/>
                </a:lnTo>
                <a:lnTo>
                  <a:pt x="811" y="213"/>
                </a:lnTo>
                <a:lnTo>
                  <a:pt x="912" y="232"/>
                </a:lnTo>
                <a:lnTo>
                  <a:pt x="962" y="175"/>
                </a:lnTo>
                <a:lnTo>
                  <a:pt x="938" y="100"/>
                </a:lnTo>
                <a:lnTo>
                  <a:pt x="938" y="81"/>
                </a:lnTo>
                <a:lnTo>
                  <a:pt x="1012" y="81"/>
                </a:lnTo>
                <a:lnTo>
                  <a:pt x="1063" y="62"/>
                </a:lnTo>
                <a:lnTo>
                  <a:pt x="1089" y="120"/>
                </a:lnTo>
                <a:lnTo>
                  <a:pt x="1216" y="175"/>
                </a:lnTo>
                <a:lnTo>
                  <a:pt x="1267" y="175"/>
                </a:lnTo>
                <a:lnTo>
                  <a:pt x="1267" y="213"/>
                </a:lnTo>
                <a:lnTo>
                  <a:pt x="1317" y="326"/>
                </a:lnTo>
                <a:lnTo>
                  <a:pt x="1368" y="364"/>
                </a:lnTo>
                <a:lnTo>
                  <a:pt x="1495" y="381"/>
                </a:lnTo>
                <a:lnTo>
                  <a:pt x="1571" y="307"/>
                </a:lnTo>
                <a:lnTo>
                  <a:pt x="1622" y="326"/>
                </a:lnTo>
                <a:lnTo>
                  <a:pt x="1646" y="364"/>
                </a:lnTo>
                <a:lnTo>
                  <a:pt x="1747" y="345"/>
                </a:lnTo>
                <a:lnTo>
                  <a:pt x="1874" y="420"/>
                </a:lnTo>
                <a:lnTo>
                  <a:pt x="1975" y="439"/>
                </a:lnTo>
                <a:lnTo>
                  <a:pt x="2078" y="458"/>
                </a:lnTo>
                <a:lnTo>
                  <a:pt x="2090" y="463"/>
                </a:lnTo>
                <a:lnTo>
                  <a:pt x="2037" y="458"/>
                </a:lnTo>
                <a:lnTo>
                  <a:pt x="2025" y="477"/>
                </a:lnTo>
                <a:lnTo>
                  <a:pt x="2020" y="492"/>
                </a:lnTo>
                <a:lnTo>
                  <a:pt x="2004" y="499"/>
                </a:lnTo>
                <a:lnTo>
                  <a:pt x="2020" y="513"/>
                </a:lnTo>
                <a:lnTo>
                  <a:pt x="2054" y="540"/>
                </a:lnTo>
                <a:lnTo>
                  <a:pt x="2061" y="549"/>
                </a:lnTo>
                <a:lnTo>
                  <a:pt x="2042" y="566"/>
                </a:lnTo>
                <a:lnTo>
                  <a:pt x="2025" y="575"/>
                </a:lnTo>
                <a:lnTo>
                  <a:pt x="1996" y="580"/>
                </a:lnTo>
                <a:lnTo>
                  <a:pt x="1991" y="592"/>
                </a:lnTo>
                <a:lnTo>
                  <a:pt x="1968" y="609"/>
                </a:lnTo>
                <a:lnTo>
                  <a:pt x="1975" y="619"/>
                </a:lnTo>
                <a:lnTo>
                  <a:pt x="1951" y="636"/>
                </a:lnTo>
                <a:lnTo>
                  <a:pt x="1951" y="662"/>
                </a:lnTo>
                <a:lnTo>
                  <a:pt x="1934" y="679"/>
                </a:lnTo>
                <a:lnTo>
                  <a:pt x="1939" y="698"/>
                </a:lnTo>
                <a:lnTo>
                  <a:pt x="1922" y="705"/>
                </a:lnTo>
                <a:lnTo>
                  <a:pt x="1903" y="688"/>
                </a:lnTo>
                <a:lnTo>
                  <a:pt x="1869" y="700"/>
                </a:lnTo>
                <a:lnTo>
                  <a:pt x="1840" y="698"/>
                </a:lnTo>
                <a:lnTo>
                  <a:pt x="1821" y="724"/>
                </a:lnTo>
                <a:lnTo>
                  <a:pt x="1833" y="744"/>
                </a:lnTo>
                <a:lnTo>
                  <a:pt x="1816" y="768"/>
                </a:lnTo>
                <a:lnTo>
                  <a:pt x="1797" y="808"/>
                </a:lnTo>
                <a:lnTo>
                  <a:pt x="1764" y="832"/>
                </a:lnTo>
                <a:lnTo>
                  <a:pt x="1728" y="840"/>
                </a:lnTo>
                <a:lnTo>
                  <a:pt x="1694" y="818"/>
                </a:lnTo>
                <a:lnTo>
                  <a:pt x="1677" y="789"/>
                </a:lnTo>
                <a:lnTo>
                  <a:pt x="1624" y="806"/>
                </a:lnTo>
                <a:lnTo>
                  <a:pt x="1595" y="808"/>
                </a:lnTo>
                <a:lnTo>
                  <a:pt x="1531" y="772"/>
                </a:lnTo>
                <a:lnTo>
                  <a:pt x="1483" y="780"/>
                </a:lnTo>
                <a:lnTo>
                  <a:pt x="1483" y="796"/>
                </a:lnTo>
                <a:lnTo>
                  <a:pt x="1432" y="813"/>
                </a:lnTo>
                <a:lnTo>
                  <a:pt x="1466" y="842"/>
                </a:lnTo>
                <a:lnTo>
                  <a:pt x="1478" y="876"/>
                </a:lnTo>
                <a:lnTo>
                  <a:pt x="1430" y="900"/>
                </a:lnTo>
                <a:lnTo>
                  <a:pt x="1396" y="924"/>
                </a:lnTo>
                <a:lnTo>
                  <a:pt x="1406" y="960"/>
                </a:lnTo>
                <a:lnTo>
                  <a:pt x="1420" y="986"/>
                </a:lnTo>
                <a:lnTo>
                  <a:pt x="1471" y="998"/>
                </a:lnTo>
                <a:lnTo>
                  <a:pt x="1495" y="1034"/>
                </a:lnTo>
                <a:lnTo>
                  <a:pt x="1524" y="1060"/>
                </a:lnTo>
                <a:lnTo>
                  <a:pt x="1555" y="1048"/>
                </a:lnTo>
                <a:lnTo>
                  <a:pt x="1593" y="1082"/>
                </a:lnTo>
                <a:lnTo>
                  <a:pt x="1598" y="1089"/>
                </a:lnTo>
                <a:lnTo>
                  <a:pt x="1545" y="1077"/>
                </a:lnTo>
                <a:lnTo>
                  <a:pt x="1495" y="1116"/>
                </a:lnTo>
                <a:lnTo>
                  <a:pt x="1519" y="1171"/>
                </a:lnTo>
                <a:lnTo>
                  <a:pt x="1595" y="1171"/>
                </a:lnTo>
                <a:lnTo>
                  <a:pt x="1622" y="1245"/>
                </a:lnTo>
                <a:lnTo>
                  <a:pt x="1444" y="1245"/>
                </a:lnTo>
                <a:lnTo>
                  <a:pt x="1394" y="1190"/>
                </a:lnTo>
                <a:lnTo>
                  <a:pt x="1317" y="1228"/>
                </a:lnTo>
                <a:lnTo>
                  <a:pt x="1240" y="1190"/>
                </a:lnTo>
                <a:lnTo>
                  <a:pt x="1240" y="1077"/>
                </a:lnTo>
                <a:lnTo>
                  <a:pt x="1140" y="1077"/>
                </a:lnTo>
                <a:lnTo>
                  <a:pt x="1140" y="1152"/>
                </a:lnTo>
                <a:lnTo>
                  <a:pt x="1063" y="1171"/>
                </a:lnTo>
                <a:lnTo>
                  <a:pt x="1063" y="1190"/>
                </a:lnTo>
                <a:lnTo>
                  <a:pt x="988" y="1264"/>
                </a:lnTo>
                <a:lnTo>
                  <a:pt x="938" y="1264"/>
                </a:lnTo>
                <a:lnTo>
                  <a:pt x="938" y="1490"/>
                </a:lnTo>
                <a:lnTo>
                  <a:pt x="861" y="1490"/>
                </a:lnTo>
                <a:lnTo>
                  <a:pt x="835" y="1454"/>
                </a:lnTo>
                <a:lnTo>
                  <a:pt x="784" y="1490"/>
                </a:lnTo>
                <a:lnTo>
                  <a:pt x="684" y="1490"/>
                </a:lnTo>
                <a:lnTo>
                  <a:pt x="684" y="1471"/>
                </a:lnTo>
                <a:lnTo>
                  <a:pt x="633" y="1454"/>
                </a:lnTo>
                <a:lnTo>
                  <a:pt x="633" y="1358"/>
                </a:lnTo>
                <a:lnTo>
                  <a:pt x="506" y="1171"/>
                </a:lnTo>
                <a:lnTo>
                  <a:pt x="455" y="1171"/>
                </a:lnTo>
                <a:lnTo>
                  <a:pt x="455" y="1190"/>
                </a:lnTo>
                <a:lnTo>
                  <a:pt x="405" y="1132"/>
                </a:lnTo>
                <a:lnTo>
                  <a:pt x="429" y="1116"/>
                </a:lnTo>
                <a:lnTo>
                  <a:pt x="328" y="1003"/>
                </a:lnTo>
                <a:lnTo>
                  <a:pt x="278" y="1022"/>
                </a:lnTo>
                <a:lnTo>
                  <a:pt x="254" y="1096"/>
                </a:lnTo>
                <a:lnTo>
                  <a:pt x="201" y="1116"/>
                </a:lnTo>
                <a:lnTo>
                  <a:pt x="227" y="590"/>
                </a:lnTo>
                <a:lnTo>
                  <a:pt x="177" y="532"/>
                </a:lnTo>
                <a:lnTo>
                  <a:pt x="227" y="513"/>
                </a:lnTo>
                <a:lnTo>
                  <a:pt x="127" y="381"/>
                </a:lnTo>
                <a:lnTo>
                  <a:pt x="127" y="326"/>
                </a:lnTo>
                <a:lnTo>
                  <a:pt x="50" y="268"/>
                </a:lnTo>
                <a:lnTo>
                  <a:pt x="0" y="252"/>
                </a:lnTo>
                <a:lnTo>
                  <a:pt x="0" y="232"/>
                </a:lnTo>
                <a:lnTo>
                  <a:pt x="26" y="155"/>
                </a:lnTo>
                <a:lnTo>
                  <a:pt x="76" y="120"/>
                </a:lnTo>
                <a:lnTo>
                  <a:pt x="50" y="81"/>
                </a:lnTo>
                <a:lnTo>
                  <a:pt x="50" y="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4" name="path"/>
          <p:cNvSpPr/>
          <p:nvPr/>
        </p:nvSpPr>
        <p:spPr>
          <a:xfrm>
            <a:off x="8205216" y="4634483"/>
            <a:ext cx="551688" cy="553212"/>
          </a:xfrm>
          <a:custGeom>
            <a:avLst/>
            <a:gdLst/>
            <a:ahLst/>
            <a:cxnLst/>
            <a:rect l="0" t="0" r="0" b="0"/>
            <a:pathLst>
              <a:path w="868" h="871">
                <a:moveTo>
                  <a:pt x="868" y="132"/>
                </a:moveTo>
                <a:lnTo>
                  <a:pt x="868" y="115"/>
                </a:lnTo>
                <a:lnTo>
                  <a:pt x="815" y="115"/>
                </a:lnTo>
                <a:lnTo>
                  <a:pt x="815" y="132"/>
                </a:lnTo>
                <a:lnTo>
                  <a:pt x="765" y="132"/>
                </a:lnTo>
                <a:lnTo>
                  <a:pt x="739" y="132"/>
                </a:lnTo>
                <a:lnTo>
                  <a:pt x="739" y="76"/>
                </a:lnTo>
                <a:lnTo>
                  <a:pt x="715" y="76"/>
                </a:lnTo>
                <a:lnTo>
                  <a:pt x="662" y="132"/>
                </a:lnTo>
                <a:lnTo>
                  <a:pt x="588" y="132"/>
                </a:lnTo>
                <a:lnTo>
                  <a:pt x="561" y="76"/>
                </a:lnTo>
                <a:lnTo>
                  <a:pt x="535" y="38"/>
                </a:lnTo>
                <a:lnTo>
                  <a:pt x="511" y="0"/>
                </a:lnTo>
                <a:lnTo>
                  <a:pt x="458" y="0"/>
                </a:lnTo>
                <a:lnTo>
                  <a:pt x="458" y="19"/>
                </a:lnTo>
                <a:lnTo>
                  <a:pt x="357" y="38"/>
                </a:lnTo>
                <a:lnTo>
                  <a:pt x="357" y="76"/>
                </a:lnTo>
                <a:lnTo>
                  <a:pt x="254" y="76"/>
                </a:lnTo>
                <a:lnTo>
                  <a:pt x="204" y="115"/>
                </a:lnTo>
                <a:lnTo>
                  <a:pt x="204" y="170"/>
                </a:lnTo>
                <a:lnTo>
                  <a:pt x="230" y="208"/>
                </a:lnTo>
                <a:lnTo>
                  <a:pt x="153" y="266"/>
                </a:lnTo>
                <a:lnTo>
                  <a:pt x="127" y="266"/>
                </a:lnTo>
                <a:lnTo>
                  <a:pt x="100" y="340"/>
                </a:lnTo>
                <a:lnTo>
                  <a:pt x="100" y="379"/>
                </a:lnTo>
                <a:lnTo>
                  <a:pt x="100" y="417"/>
                </a:lnTo>
                <a:lnTo>
                  <a:pt x="50" y="472"/>
                </a:lnTo>
                <a:lnTo>
                  <a:pt x="26" y="511"/>
                </a:lnTo>
                <a:lnTo>
                  <a:pt x="0" y="604"/>
                </a:lnTo>
                <a:lnTo>
                  <a:pt x="26" y="643"/>
                </a:lnTo>
                <a:lnTo>
                  <a:pt x="177" y="643"/>
                </a:lnTo>
                <a:lnTo>
                  <a:pt x="254" y="775"/>
                </a:lnTo>
                <a:lnTo>
                  <a:pt x="280" y="871"/>
                </a:lnTo>
                <a:lnTo>
                  <a:pt x="357" y="775"/>
                </a:lnTo>
                <a:lnTo>
                  <a:pt x="381" y="794"/>
                </a:lnTo>
                <a:lnTo>
                  <a:pt x="484" y="720"/>
                </a:lnTo>
                <a:lnTo>
                  <a:pt x="484" y="662"/>
                </a:lnTo>
                <a:lnTo>
                  <a:pt x="588" y="643"/>
                </a:lnTo>
                <a:lnTo>
                  <a:pt x="638" y="549"/>
                </a:lnTo>
                <a:lnTo>
                  <a:pt x="688" y="530"/>
                </a:lnTo>
                <a:lnTo>
                  <a:pt x="688" y="472"/>
                </a:lnTo>
                <a:lnTo>
                  <a:pt x="765" y="472"/>
                </a:lnTo>
                <a:lnTo>
                  <a:pt x="791" y="379"/>
                </a:lnTo>
                <a:lnTo>
                  <a:pt x="765" y="302"/>
                </a:lnTo>
                <a:lnTo>
                  <a:pt x="791" y="285"/>
                </a:lnTo>
                <a:lnTo>
                  <a:pt x="739" y="247"/>
                </a:lnTo>
                <a:lnTo>
                  <a:pt x="791" y="228"/>
                </a:lnTo>
                <a:lnTo>
                  <a:pt x="815" y="247"/>
                </a:lnTo>
                <a:lnTo>
                  <a:pt x="868" y="189"/>
                </a:lnTo>
                <a:lnTo>
                  <a:pt x="868" y="132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6" name="textbox 1076"/>
          <p:cNvSpPr/>
          <p:nvPr/>
        </p:nvSpPr>
        <p:spPr>
          <a:xfrm>
            <a:off x="6668516" y="4862576"/>
            <a:ext cx="3279140" cy="625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x-none" altLang="x-none" sz="1000" dirty="0"/>
          </a:p>
          <a:p>
            <a:pPr algn="l" rtl="0" eaLnBrk="0">
              <a:lnSpc>
                <a:spcPct val="7000"/>
              </a:lnSpc>
            </a:pPr>
            <a:endParaRPr lang="x-none" altLang="x-none" sz="100" dirty="0"/>
          </a:p>
          <a:p>
            <a:pPr marL="1018540" algn="l" rtl="0" eaLnBrk="0">
              <a:lnSpc>
                <a:spcPct val="92000"/>
              </a:lnSpc>
              <a:tabLst>
                <a:tab pos="1310005" algn="l"/>
              </a:tabLst>
            </a:pPr>
            <a:r>
              <a:rPr sz="19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9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切不可自行购药自</a:t>
            </a:r>
            <a:endParaRPr lang="x-none" altLang="x-none" sz="1900" dirty="0"/>
          </a:p>
        </p:txBody>
      </p:sp>
      <p:sp>
        <p:nvSpPr>
          <p:cNvPr id="1078" name="path"/>
          <p:cNvSpPr/>
          <p:nvPr/>
        </p:nvSpPr>
        <p:spPr>
          <a:xfrm>
            <a:off x="6681216" y="4875276"/>
            <a:ext cx="1005840" cy="574547"/>
          </a:xfrm>
          <a:custGeom>
            <a:avLst/>
            <a:gdLst/>
            <a:ahLst/>
            <a:cxnLst/>
            <a:rect l="0" t="0" r="0" b="0"/>
            <a:pathLst>
              <a:path w="1584" h="904">
                <a:moveTo>
                  <a:pt x="1072" y="868"/>
                </a:moveTo>
                <a:lnTo>
                  <a:pt x="1099" y="811"/>
                </a:lnTo>
                <a:lnTo>
                  <a:pt x="1175" y="811"/>
                </a:lnTo>
                <a:lnTo>
                  <a:pt x="1329" y="698"/>
                </a:lnTo>
                <a:lnTo>
                  <a:pt x="1406" y="640"/>
                </a:lnTo>
                <a:lnTo>
                  <a:pt x="1430" y="566"/>
                </a:lnTo>
                <a:lnTo>
                  <a:pt x="1430" y="508"/>
                </a:lnTo>
                <a:lnTo>
                  <a:pt x="1533" y="434"/>
                </a:lnTo>
                <a:lnTo>
                  <a:pt x="1533" y="396"/>
                </a:lnTo>
                <a:lnTo>
                  <a:pt x="1584" y="376"/>
                </a:lnTo>
                <a:lnTo>
                  <a:pt x="1533" y="360"/>
                </a:lnTo>
                <a:lnTo>
                  <a:pt x="1533" y="302"/>
                </a:lnTo>
                <a:lnTo>
                  <a:pt x="1456" y="302"/>
                </a:lnTo>
                <a:lnTo>
                  <a:pt x="1456" y="228"/>
                </a:lnTo>
                <a:lnTo>
                  <a:pt x="1406" y="228"/>
                </a:lnTo>
                <a:lnTo>
                  <a:pt x="1406" y="263"/>
                </a:lnTo>
                <a:lnTo>
                  <a:pt x="1353" y="263"/>
                </a:lnTo>
                <a:lnTo>
                  <a:pt x="1353" y="244"/>
                </a:lnTo>
                <a:lnTo>
                  <a:pt x="1380" y="151"/>
                </a:lnTo>
                <a:lnTo>
                  <a:pt x="1406" y="132"/>
                </a:lnTo>
                <a:lnTo>
                  <a:pt x="1406" y="96"/>
                </a:lnTo>
                <a:lnTo>
                  <a:pt x="1406" y="38"/>
                </a:lnTo>
                <a:lnTo>
                  <a:pt x="1380" y="0"/>
                </a:lnTo>
                <a:lnTo>
                  <a:pt x="1303" y="19"/>
                </a:lnTo>
                <a:lnTo>
                  <a:pt x="1252" y="19"/>
                </a:lnTo>
                <a:lnTo>
                  <a:pt x="1200" y="57"/>
                </a:lnTo>
                <a:lnTo>
                  <a:pt x="1149" y="76"/>
                </a:lnTo>
                <a:lnTo>
                  <a:pt x="1149" y="57"/>
                </a:lnTo>
                <a:lnTo>
                  <a:pt x="1099" y="76"/>
                </a:lnTo>
                <a:lnTo>
                  <a:pt x="1022" y="76"/>
                </a:lnTo>
                <a:lnTo>
                  <a:pt x="971" y="96"/>
                </a:lnTo>
                <a:lnTo>
                  <a:pt x="919" y="151"/>
                </a:lnTo>
                <a:lnTo>
                  <a:pt x="868" y="132"/>
                </a:lnTo>
                <a:lnTo>
                  <a:pt x="842" y="170"/>
                </a:lnTo>
                <a:lnTo>
                  <a:pt x="741" y="170"/>
                </a:lnTo>
                <a:lnTo>
                  <a:pt x="715" y="228"/>
                </a:lnTo>
                <a:lnTo>
                  <a:pt x="638" y="244"/>
                </a:lnTo>
                <a:lnTo>
                  <a:pt x="588" y="208"/>
                </a:lnTo>
                <a:lnTo>
                  <a:pt x="561" y="151"/>
                </a:lnTo>
                <a:lnTo>
                  <a:pt x="511" y="170"/>
                </a:lnTo>
                <a:lnTo>
                  <a:pt x="511" y="208"/>
                </a:lnTo>
                <a:lnTo>
                  <a:pt x="460" y="208"/>
                </a:lnTo>
                <a:lnTo>
                  <a:pt x="333" y="263"/>
                </a:lnTo>
                <a:lnTo>
                  <a:pt x="307" y="302"/>
                </a:lnTo>
                <a:lnTo>
                  <a:pt x="153" y="263"/>
                </a:lnTo>
                <a:lnTo>
                  <a:pt x="103" y="263"/>
                </a:lnTo>
                <a:lnTo>
                  <a:pt x="76" y="283"/>
                </a:lnTo>
                <a:lnTo>
                  <a:pt x="0" y="302"/>
                </a:lnTo>
                <a:lnTo>
                  <a:pt x="0" y="340"/>
                </a:lnTo>
                <a:lnTo>
                  <a:pt x="103" y="340"/>
                </a:lnTo>
                <a:lnTo>
                  <a:pt x="127" y="376"/>
                </a:lnTo>
                <a:lnTo>
                  <a:pt x="280" y="396"/>
                </a:lnTo>
                <a:lnTo>
                  <a:pt x="307" y="415"/>
                </a:lnTo>
                <a:lnTo>
                  <a:pt x="333" y="492"/>
                </a:lnTo>
                <a:lnTo>
                  <a:pt x="204" y="492"/>
                </a:lnTo>
                <a:lnTo>
                  <a:pt x="180" y="528"/>
                </a:lnTo>
                <a:lnTo>
                  <a:pt x="204" y="566"/>
                </a:lnTo>
                <a:lnTo>
                  <a:pt x="280" y="585"/>
                </a:lnTo>
                <a:lnTo>
                  <a:pt x="434" y="623"/>
                </a:lnTo>
                <a:lnTo>
                  <a:pt x="434" y="660"/>
                </a:lnTo>
                <a:lnTo>
                  <a:pt x="384" y="679"/>
                </a:lnTo>
                <a:lnTo>
                  <a:pt x="434" y="717"/>
                </a:lnTo>
                <a:lnTo>
                  <a:pt x="434" y="772"/>
                </a:lnTo>
                <a:lnTo>
                  <a:pt x="664" y="849"/>
                </a:lnTo>
                <a:lnTo>
                  <a:pt x="715" y="849"/>
                </a:lnTo>
                <a:lnTo>
                  <a:pt x="791" y="849"/>
                </a:lnTo>
                <a:lnTo>
                  <a:pt x="818" y="868"/>
                </a:lnTo>
                <a:lnTo>
                  <a:pt x="818" y="811"/>
                </a:lnTo>
                <a:lnTo>
                  <a:pt x="919" y="830"/>
                </a:lnTo>
                <a:lnTo>
                  <a:pt x="945" y="888"/>
                </a:lnTo>
                <a:lnTo>
                  <a:pt x="995" y="904"/>
                </a:lnTo>
                <a:lnTo>
                  <a:pt x="1072" y="86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0" name="path"/>
          <p:cNvSpPr/>
          <p:nvPr/>
        </p:nvSpPr>
        <p:spPr>
          <a:xfrm>
            <a:off x="6585204" y="4440935"/>
            <a:ext cx="1912619" cy="638555"/>
          </a:xfrm>
          <a:custGeom>
            <a:avLst/>
            <a:gdLst/>
            <a:ahLst/>
            <a:cxnLst/>
            <a:rect l="0" t="0" r="0" b="0"/>
            <a:pathLst>
              <a:path w="3011" h="1005">
                <a:moveTo>
                  <a:pt x="2911" y="96"/>
                </a:moveTo>
                <a:lnTo>
                  <a:pt x="2935" y="172"/>
                </a:lnTo>
                <a:lnTo>
                  <a:pt x="3011" y="208"/>
                </a:lnTo>
                <a:lnTo>
                  <a:pt x="3011" y="323"/>
                </a:lnTo>
                <a:lnTo>
                  <a:pt x="2911" y="362"/>
                </a:lnTo>
                <a:lnTo>
                  <a:pt x="2911" y="381"/>
                </a:lnTo>
                <a:lnTo>
                  <a:pt x="2808" y="381"/>
                </a:lnTo>
                <a:lnTo>
                  <a:pt x="2757" y="417"/>
                </a:lnTo>
                <a:lnTo>
                  <a:pt x="2757" y="475"/>
                </a:lnTo>
                <a:lnTo>
                  <a:pt x="2784" y="494"/>
                </a:lnTo>
                <a:lnTo>
                  <a:pt x="2707" y="571"/>
                </a:lnTo>
                <a:lnTo>
                  <a:pt x="2654" y="571"/>
                </a:lnTo>
                <a:lnTo>
                  <a:pt x="2654" y="645"/>
                </a:lnTo>
                <a:lnTo>
                  <a:pt x="2654" y="664"/>
                </a:lnTo>
                <a:lnTo>
                  <a:pt x="2654" y="722"/>
                </a:lnTo>
                <a:lnTo>
                  <a:pt x="2604" y="760"/>
                </a:lnTo>
                <a:lnTo>
                  <a:pt x="2577" y="854"/>
                </a:lnTo>
                <a:lnTo>
                  <a:pt x="2553" y="912"/>
                </a:lnTo>
                <a:lnTo>
                  <a:pt x="2553" y="931"/>
                </a:lnTo>
                <a:lnTo>
                  <a:pt x="2527" y="988"/>
                </a:lnTo>
                <a:lnTo>
                  <a:pt x="2476" y="988"/>
                </a:lnTo>
                <a:lnTo>
                  <a:pt x="2450" y="969"/>
                </a:lnTo>
                <a:lnTo>
                  <a:pt x="2246" y="1005"/>
                </a:lnTo>
                <a:lnTo>
                  <a:pt x="2222" y="988"/>
                </a:lnTo>
                <a:lnTo>
                  <a:pt x="2296" y="873"/>
                </a:lnTo>
                <a:lnTo>
                  <a:pt x="2222" y="854"/>
                </a:lnTo>
                <a:lnTo>
                  <a:pt x="2169" y="873"/>
                </a:lnTo>
                <a:lnTo>
                  <a:pt x="2119" y="854"/>
                </a:lnTo>
                <a:lnTo>
                  <a:pt x="2119" y="760"/>
                </a:lnTo>
                <a:lnTo>
                  <a:pt x="2169" y="741"/>
                </a:lnTo>
                <a:lnTo>
                  <a:pt x="2195" y="741"/>
                </a:lnTo>
                <a:lnTo>
                  <a:pt x="2195" y="683"/>
                </a:lnTo>
                <a:lnTo>
                  <a:pt x="2145" y="683"/>
                </a:lnTo>
                <a:lnTo>
                  <a:pt x="2145" y="645"/>
                </a:lnTo>
                <a:lnTo>
                  <a:pt x="2092" y="626"/>
                </a:lnTo>
                <a:lnTo>
                  <a:pt x="2092" y="513"/>
                </a:lnTo>
                <a:lnTo>
                  <a:pt x="2042" y="475"/>
                </a:lnTo>
                <a:lnTo>
                  <a:pt x="2068" y="417"/>
                </a:lnTo>
                <a:lnTo>
                  <a:pt x="2145" y="362"/>
                </a:lnTo>
                <a:lnTo>
                  <a:pt x="2145" y="304"/>
                </a:lnTo>
                <a:lnTo>
                  <a:pt x="2119" y="285"/>
                </a:lnTo>
                <a:lnTo>
                  <a:pt x="2145" y="247"/>
                </a:lnTo>
                <a:lnTo>
                  <a:pt x="2092" y="189"/>
                </a:lnTo>
                <a:lnTo>
                  <a:pt x="2145" y="153"/>
                </a:lnTo>
                <a:lnTo>
                  <a:pt x="2222" y="134"/>
                </a:lnTo>
                <a:lnTo>
                  <a:pt x="2400" y="57"/>
                </a:lnTo>
                <a:lnTo>
                  <a:pt x="2503" y="19"/>
                </a:lnTo>
                <a:lnTo>
                  <a:pt x="2577" y="19"/>
                </a:lnTo>
                <a:lnTo>
                  <a:pt x="2630" y="0"/>
                </a:lnTo>
                <a:lnTo>
                  <a:pt x="2654" y="19"/>
                </a:lnTo>
                <a:lnTo>
                  <a:pt x="2630" y="38"/>
                </a:lnTo>
                <a:lnTo>
                  <a:pt x="2630" y="76"/>
                </a:lnTo>
                <a:lnTo>
                  <a:pt x="2707" y="76"/>
                </a:lnTo>
                <a:lnTo>
                  <a:pt x="2707" y="38"/>
                </a:lnTo>
                <a:lnTo>
                  <a:pt x="2731" y="0"/>
                </a:lnTo>
                <a:lnTo>
                  <a:pt x="2784" y="38"/>
                </a:lnTo>
                <a:lnTo>
                  <a:pt x="2808" y="76"/>
                </a:lnTo>
                <a:lnTo>
                  <a:pt x="2911" y="76"/>
                </a:lnTo>
                <a:lnTo>
                  <a:pt x="2911" y="96"/>
                </a:lnTo>
                <a:close/>
              </a:path>
              <a:path w="3011" h="1005">
                <a:moveTo>
                  <a:pt x="2092" y="192"/>
                </a:moveTo>
                <a:lnTo>
                  <a:pt x="2143" y="247"/>
                </a:lnTo>
                <a:lnTo>
                  <a:pt x="2116" y="285"/>
                </a:lnTo>
                <a:lnTo>
                  <a:pt x="2169" y="304"/>
                </a:lnTo>
                <a:lnTo>
                  <a:pt x="2116" y="362"/>
                </a:lnTo>
                <a:lnTo>
                  <a:pt x="2066" y="420"/>
                </a:lnTo>
                <a:lnTo>
                  <a:pt x="2040" y="475"/>
                </a:lnTo>
                <a:lnTo>
                  <a:pt x="2092" y="513"/>
                </a:lnTo>
                <a:lnTo>
                  <a:pt x="2092" y="590"/>
                </a:lnTo>
                <a:lnTo>
                  <a:pt x="2092" y="628"/>
                </a:lnTo>
                <a:lnTo>
                  <a:pt x="2143" y="647"/>
                </a:lnTo>
                <a:lnTo>
                  <a:pt x="2116" y="683"/>
                </a:lnTo>
                <a:lnTo>
                  <a:pt x="2193" y="683"/>
                </a:lnTo>
                <a:lnTo>
                  <a:pt x="2193" y="741"/>
                </a:lnTo>
                <a:lnTo>
                  <a:pt x="2169" y="741"/>
                </a:lnTo>
                <a:lnTo>
                  <a:pt x="2116" y="760"/>
                </a:lnTo>
                <a:lnTo>
                  <a:pt x="2116" y="856"/>
                </a:lnTo>
                <a:lnTo>
                  <a:pt x="2092" y="876"/>
                </a:lnTo>
                <a:lnTo>
                  <a:pt x="1912" y="876"/>
                </a:lnTo>
                <a:lnTo>
                  <a:pt x="1939" y="950"/>
                </a:lnTo>
                <a:lnTo>
                  <a:pt x="1862" y="950"/>
                </a:lnTo>
                <a:lnTo>
                  <a:pt x="1785" y="895"/>
                </a:lnTo>
                <a:lnTo>
                  <a:pt x="1759" y="912"/>
                </a:lnTo>
                <a:lnTo>
                  <a:pt x="1759" y="969"/>
                </a:lnTo>
                <a:lnTo>
                  <a:pt x="1708" y="969"/>
                </a:lnTo>
                <a:lnTo>
                  <a:pt x="1682" y="988"/>
                </a:lnTo>
                <a:lnTo>
                  <a:pt x="1605" y="988"/>
                </a:lnTo>
                <a:lnTo>
                  <a:pt x="1605" y="912"/>
                </a:lnTo>
                <a:lnTo>
                  <a:pt x="1555" y="912"/>
                </a:lnTo>
                <a:lnTo>
                  <a:pt x="1555" y="950"/>
                </a:lnTo>
                <a:lnTo>
                  <a:pt x="1504" y="950"/>
                </a:lnTo>
                <a:lnTo>
                  <a:pt x="1528" y="837"/>
                </a:lnTo>
                <a:lnTo>
                  <a:pt x="1555" y="799"/>
                </a:lnTo>
                <a:lnTo>
                  <a:pt x="1555" y="741"/>
                </a:lnTo>
                <a:lnTo>
                  <a:pt x="1555" y="703"/>
                </a:lnTo>
                <a:lnTo>
                  <a:pt x="1528" y="683"/>
                </a:lnTo>
                <a:lnTo>
                  <a:pt x="1375" y="703"/>
                </a:lnTo>
                <a:lnTo>
                  <a:pt x="1375" y="741"/>
                </a:lnTo>
                <a:lnTo>
                  <a:pt x="1298" y="760"/>
                </a:lnTo>
                <a:lnTo>
                  <a:pt x="1274" y="722"/>
                </a:lnTo>
                <a:lnTo>
                  <a:pt x="1248" y="760"/>
                </a:lnTo>
                <a:lnTo>
                  <a:pt x="1171" y="741"/>
                </a:lnTo>
                <a:lnTo>
                  <a:pt x="1171" y="722"/>
                </a:lnTo>
                <a:lnTo>
                  <a:pt x="1147" y="722"/>
                </a:lnTo>
                <a:lnTo>
                  <a:pt x="1147" y="683"/>
                </a:lnTo>
                <a:lnTo>
                  <a:pt x="1120" y="628"/>
                </a:lnTo>
                <a:lnTo>
                  <a:pt x="1171" y="609"/>
                </a:lnTo>
                <a:lnTo>
                  <a:pt x="1147" y="571"/>
                </a:lnTo>
                <a:lnTo>
                  <a:pt x="1070" y="571"/>
                </a:lnTo>
                <a:lnTo>
                  <a:pt x="1070" y="532"/>
                </a:lnTo>
                <a:lnTo>
                  <a:pt x="1147" y="456"/>
                </a:lnTo>
                <a:lnTo>
                  <a:pt x="1147" y="400"/>
                </a:lnTo>
                <a:lnTo>
                  <a:pt x="1171" y="381"/>
                </a:lnTo>
                <a:lnTo>
                  <a:pt x="1147" y="323"/>
                </a:lnTo>
                <a:lnTo>
                  <a:pt x="1120" y="323"/>
                </a:lnTo>
                <a:lnTo>
                  <a:pt x="1147" y="285"/>
                </a:lnTo>
                <a:lnTo>
                  <a:pt x="1120" y="192"/>
                </a:lnTo>
                <a:lnTo>
                  <a:pt x="1221" y="76"/>
                </a:lnTo>
                <a:lnTo>
                  <a:pt x="1324" y="76"/>
                </a:lnTo>
                <a:lnTo>
                  <a:pt x="1401" y="96"/>
                </a:lnTo>
                <a:lnTo>
                  <a:pt x="1375" y="19"/>
                </a:lnTo>
                <a:lnTo>
                  <a:pt x="1428" y="0"/>
                </a:lnTo>
                <a:lnTo>
                  <a:pt x="1555" y="38"/>
                </a:lnTo>
                <a:lnTo>
                  <a:pt x="1658" y="38"/>
                </a:lnTo>
                <a:lnTo>
                  <a:pt x="1735" y="96"/>
                </a:lnTo>
                <a:lnTo>
                  <a:pt x="1862" y="96"/>
                </a:lnTo>
                <a:lnTo>
                  <a:pt x="1886" y="115"/>
                </a:lnTo>
                <a:lnTo>
                  <a:pt x="1989" y="76"/>
                </a:lnTo>
                <a:lnTo>
                  <a:pt x="2040" y="76"/>
                </a:lnTo>
                <a:lnTo>
                  <a:pt x="2040" y="192"/>
                </a:lnTo>
                <a:lnTo>
                  <a:pt x="2092" y="192"/>
                </a:lnTo>
                <a:close/>
              </a:path>
              <a:path w="3011" h="1005">
                <a:moveTo>
                  <a:pt x="153" y="988"/>
                </a:moveTo>
                <a:lnTo>
                  <a:pt x="153" y="931"/>
                </a:lnTo>
                <a:lnTo>
                  <a:pt x="204" y="873"/>
                </a:lnTo>
                <a:lnTo>
                  <a:pt x="103" y="799"/>
                </a:lnTo>
                <a:lnTo>
                  <a:pt x="180" y="703"/>
                </a:lnTo>
                <a:lnTo>
                  <a:pt x="180" y="628"/>
                </a:lnTo>
                <a:lnTo>
                  <a:pt x="26" y="647"/>
                </a:lnTo>
                <a:lnTo>
                  <a:pt x="26" y="552"/>
                </a:lnTo>
                <a:lnTo>
                  <a:pt x="0" y="532"/>
                </a:lnTo>
                <a:lnTo>
                  <a:pt x="50" y="496"/>
                </a:lnTo>
                <a:lnTo>
                  <a:pt x="103" y="513"/>
                </a:lnTo>
                <a:lnTo>
                  <a:pt x="153" y="496"/>
                </a:lnTo>
                <a:lnTo>
                  <a:pt x="307" y="496"/>
                </a:lnTo>
                <a:lnTo>
                  <a:pt x="333" y="458"/>
                </a:lnTo>
                <a:lnTo>
                  <a:pt x="357" y="439"/>
                </a:lnTo>
                <a:lnTo>
                  <a:pt x="537" y="439"/>
                </a:lnTo>
                <a:lnTo>
                  <a:pt x="511" y="362"/>
                </a:lnTo>
                <a:lnTo>
                  <a:pt x="434" y="362"/>
                </a:lnTo>
                <a:lnTo>
                  <a:pt x="410" y="307"/>
                </a:lnTo>
                <a:lnTo>
                  <a:pt x="460" y="268"/>
                </a:lnTo>
                <a:lnTo>
                  <a:pt x="537" y="287"/>
                </a:lnTo>
                <a:lnTo>
                  <a:pt x="588" y="268"/>
                </a:lnTo>
                <a:lnTo>
                  <a:pt x="614" y="307"/>
                </a:lnTo>
                <a:lnTo>
                  <a:pt x="664" y="287"/>
                </a:lnTo>
                <a:lnTo>
                  <a:pt x="664" y="230"/>
                </a:lnTo>
                <a:lnTo>
                  <a:pt x="741" y="268"/>
                </a:lnTo>
                <a:lnTo>
                  <a:pt x="768" y="192"/>
                </a:lnTo>
                <a:lnTo>
                  <a:pt x="794" y="175"/>
                </a:lnTo>
                <a:lnTo>
                  <a:pt x="844" y="211"/>
                </a:lnTo>
                <a:lnTo>
                  <a:pt x="921" y="211"/>
                </a:lnTo>
                <a:lnTo>
                  <a:pt x="998" y="343"/>
                </a:lnTo>
                <a:lnTo>
                  <a:pt x="1024" y="343"/>
                </a:lnTo>
                <a:lnTo>
                  <a:pt x="1048" y="381"/>
                </a:lnTo>
                <a:lnTo>
                  <a:pt x="1101" y="381"/>
                </a:lnTo>
                <a:lnTo>
                  <a:pt x="1125" y="343"/>
                </a:lnTo>
                <a:lnTo>
                  <a:pt x="1151" y="326"/>
                </a:lnTo>
                <a:lnTo>
                  <a:pt x="1178" y="381"/>
                </a:lnTo>
                <a:lnTo>
                  <a:pt x="1151" y="400"/>
                </a:lnTo>
                <a:lnTo>
                  <a:pt x="1151" y="439"/>
                </a:lnTo>
                <a:lnTo>
                  <a:pt x="1151" y="477"/>
                </a:lnTo>
                <a:lnTo>
                  <a:pt x="1075" y="532"/>
                </a:lnTo>
                <a:lnTo>
                  <a:pt x="1075" y="571"/>
                </a:lnTo>
                <a:lnTo>
                  <a:pt x="1151" y="571"/>
                </a:lnTo>
                <a:lnTo>
                  <a:pt x="1178" y="609"/>
                </a:lnTo>
                <a:lnTo>
                  <a:pt x="1151" y="628"/>
                </a:lnTo>
                <a:lnTo>
                  <a:pt x="1151" y="667"/>
                </a:lnTo>
                <a:lnTo>
                  <a:pt x="1151" y="722"/>
                </a:lnTo>
                <a:lnTo>
                  <a:pt x="1178" y="722"/>
                </a:lnTo>
                <a:lnTo>
                  <a:pt x="1178" y="760"/>
                </a:lnTo>
                <a:lnTo>
                  <a:pt x="1101" y="780"/>
                </a:lnTo>
                <a:lnTo>
                  <a:pt x="1101" y="818"/>
                </a:lnTo>
                <a:lnTo>
                  <a:pt x="1101" y="837"/>
                </a:lnTo>
                <a:lnTo>
                  <a:pt x="1024" y="818"/>
                </a:lnTo>
                <a:lnTo>
                  <a:pt x="998" y="854"/>
                </a:lnTo>
                <a:lnTo>
                  <a:pt x="895" y="854"/>
                </a:lnTo>
                <a:lnTo>
                  <a:pt x="871" y="912"/>
                </a:lnTo>
                <a:lnTo>
                  <a:pt x="794" y="931"/>
                </a:lnTo>
                <a:lnTo>
                  <a:pt x="741" y="892"/>
                </a:lnTo>
                <a:lnTo>
                  <a:pt x="717" y="837"/>
                </a:lnTo>
                <a:lnTo>
                  <a:pt x="664" y="854"/>
                </a:lnTo>
                <a:lnTo>
                  <a:pt x="664" y="892"/>
                </a:lnTo>
                <a:lnTo>
                  <a:pt x="614" y="892"/>
                </a:lnTo>
                <a:lnTo>
                  <a:pt x="487" y="950"/>
                </a:lnTo>
                <a:lnTo>
                  <a:pt x="460" y="1005"/>
                </a:lnTo>
                <a:lnTo>
                  <a:pt x="307" y="950"/>
                </a:lnTo>
                <a:lnTo>
                  <a:pt x="256" y="950"/>
                </a:lnTo>
                <a:lnTo>
                  <a:pt x="153" y="98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2" name="path"/>
          <p:cNvSpPr/>
          <p:nvPr/>
        </p:nvSpPr>
        <p:spPr>
          <a:xfrm>
            <a:off x="5740908" y="4515611"/>
            <a:ext cx="1150619" cy="922019"/>
          </a:xfrm>
          <a:custGeom>
            <a:avLst/>
            <a:gdLst/>
            <a:ahLst/>
            <a:cxnLst/>
            <a:rect l="0" t="0" r="0" b="0"/>
            <a:pathLst>
              <a:path w="1811" h="1451">
                <a:moveTo>
                  <a:pt x="1658" y="1094"/>
                </a:moveTo>
                <a:lnTo>
                  <a:pt x="1684" y="1056"/>
                </a:lnTo>
                <a:lnTo>
                  <a:pt x="1811" y="1056"/>
                </a:lnTo>
                <a:lnTo>
                  <a:pt x="1785" y="981"/>
                </a:lnTo>
                <a:lnTo>
                  <a:pt x="1759" y="943"/>
                </a:lnTo>
                <a:lnTo>
                  <a:pt x="1684" y="962"/>
                </a:lnTo>
                <a:lnTo>
                  <a:pt x="1607" y="943"/>
                </a:lnTo>
                <a:lnTo>
                  <a:pt x="1581" y="904"/>
                </a:lnTo>
                <a:lnTo>
                  <a:pt x="1478" y="904"/>
                </a:lnTo>
                <a:lnTo>
                  <a:pt x="1478" y="849"/>
                </a:lnTo>
                <a:lnTo>
                  <a:pt x="1478" y="811"/>
                </a:lnTo>
                <a:lnTo>
                  <a:pt x="1531" y="753"/>
                </a:lnTo>
                <a:lnTo>
                  <a:pt x="1427" y="679"/>
                </a:lnTo>
                <a:lnTo>
                  <a:pt x="1504" y="585"/>
                </a:lnTo>
                <a:lnTo>
                  <a:pt x="1504" y="508"/>
                </a:lnTo>
                <a:lnTo>
                  <a:pt x="1351" y="527"/>
                </a:lnTo>
                <a:lnTo>
                  <a:pt x="1351" y="434"/>
                </a:lnTo>
                <a:lnTo>
                  <a:pt x="1327" y="415"/>
                </a:lnTo>
                <a:lnTo>
                  <a:pt x="1377" y="376"/>
                </a:lnTo>
                <a:lnTo>
                  <a:pt x="1427" y="396"/>
                </a:lnTo>
                <a:lnTo>
                  <a:pt x="1478" y="357"/>
                </a:lnTo>
                <a:lnTo>
                  <a:pt x="1631" y="376"/>
                </a:lnTo>
                <a:lnTo>
                  <a:pt x="1684" y="319"/>
                </a:lnTo>
                <a:lnTo>
                  <a:pt x="1631" y="263"/>
                </a:lnTo>
                <a:lnTo>
                  <a:pt x="1555" y="302"/>
                </a:lnTo>
                <a:lnTo>
                  <a:pt x="1478" y="263"/>
                </a:lnTo>
                <a:lnTo>
                  <a:pt x="1478" y="151"/>
                </a:lnTo>
                <a:lnTo>
                  <a:pt x="1377" y="151"/>
                </a:lnTo>
                <a:lnTo>
                  <a:pt x="1351" y="225"/>
                </a:lnTo>
                <a:lnTo>
                  <a:pt x="1300" y="225"/>
                </a:lnTo>
                <a:lnTo>
                  <a:pt x="1300" y="283"/>
                </a:lnTo>
                <a:lnTo>
                  <a:pt x="1223" y="338"/>
                </a:lnTo>
                <a:lnTo>
                  <a:pt x="1173" y="338"/>
                </a:lnTo>
                <a:lnTo>
                  <a:pt x="1173" y="566"/>
                </a:lnTo>
                <a:lnTo>
                  <a:pt x="1096" y="566"/>
                </a:lnTo>
                <a:lnTo>
                  <a:pt x="1070" y="527"/>
                </a:lnTo>
                <a:lnTo>
                  <a:pt x="1020" y="566"/>
                </a:lnTo>
                <a:lnTo>
                  <a:pt x="919" y="566"/>
                </a:lnTo>
                <a:lnTo>
                  <a:pt x="919" y="547"/>
                </a:lnTo>
                <a:lnTo>
                  <a:pt x="866" y="527"/>
                </a:lnTo>
                <a:lnTo>
                  <a:pt x="866" y="451"/>
                </a:lnTo>
                <a:lnTo>
                  <a:pt x="739" y="244"/>
                </a:lnTo>
                <a:lnTo>
                  <a:pt x="688" y="244"/>
                </a:lnTo>
                <a:lnTo>
                  <a:pt x="688" y="263"/>
                </a:lnTo>
                <a:lnTo>
                  <a:pt x="638" y="206"/>
                </a:lnTo>
                <a:lnTo>
                  <a:pt x="662" y="170"/>
                </a:lnTo>
                <a:lnTo>
                  <a:pt x="561" y="74"/>
                </a:lnTo>
                <a:lnTo>
                  <a:pt x="508" y="93"/>
                </a:lnTo>
                <a:lnTo>
                  <a:pt x="484" y="187"/>
                </a:lnTo>
                <a:lnTo>
                  <a:pt x="434" y="187"/>
                </a:lnTo>
                <a:lnTo>
                  <a:pt x="434" y="151"/>
                </a:lnTo>
                <a:lnTo>
                  <a:pt x="434" y="0"/>
                </a:lnTo>
                <a:lnTo>
                  <a:pt x="381" y="36"/>
                </a:lnTo>
                <a:lnTo>
                  <a:pt x="357" y="0"/>
                </a:lnTo>
                <a:lnTo>
                  <a:pt x="304" y="36"/>
                </a:lnTo>
                <a:lnTo>
                  <a:pt x="304" y="74"/>
                </a:lnTo>
                <a:lnTo>
                  <a:pt x="331" y="151"/>
                </a:lnTo>
                <a:lnTo>
                  <a:pt x="280" y="151"/>
                </a:lnTo>
                <a:lnTo>
                  <a:pt x="230" y="151"/>
                </a:lnTo>
                <a:lnTo>
                  <a:pt x="254" y="225"/>
                </a:lnTo>
                <a:lnTo>
                  <a:pt x="254" y="263"/>
                </a:lnTo>
                <a:lnTo>
                  <a:pt x="331" y="263"/>
                </a:lnTo>
                <a:lnTo>
                  <a:pt x="331" y="396"/>
                </a:lnTo>
                <a:lnTo>
                  <a:pt x="280" y="566"/>
                </a:lnTo>
                <a:lnTo>
                  <a:pt x="127" y="640"/>
                </a:lnTo>
                <a:lnTo>
                  <a:pt x="76" y="660"/>
                </a:lnTo>
                <a:lnTo>
                  <a:pt x="50" y="679"/>
                </a:lnTo>
                <a:lnTo>
                  <a:pt x="24" y="734"/>
                </a:lnTo>
                <a:lnTo>
                  <a:pt x="24" y="849"/>
                </a:lnTo>
                <a:lnTo>
                  <a:pt x="0" y="885"/>
                </a:lnTo>
                <a:lnTo>
                  <a:pt x="100" y="885"/>
                </a:lnTo>
                <a:lnTo>
                  <a:pt x="153" y="866"/>
                </a:lnTo>
                <a:lnTo>
                  <a:pt x="280" y="885"/>
                </a:lnTo>
                <a:lnTo>
                  <a:pt x="254" y="923"/>
                </a:lnTo>
                <a:lnTo>
                  <a:pt x="230" y="923"/>
                </a:lnTo>
                <a:lnTo>
                  <a:pt x="280" y="962"/>
                </a:lnTo>
                <a:lnTo>
                  <a:pt x="254" y="1017"/>
                </a:lnTo>
                <a:lnTo>
                  <a:pt x="304" y="1056"/>
                </a:lnTo>
                <a:lnTo>
                  <a:pt x="381" y="1056"/>
                </a:lnTo>
                <a:lnTo>
                  <a:pt x="381" y="1094"/>
                </a:lnTo>
                <a:lnTo>
                  <a:pt x="357" y="1113"/>
                </a:lnTo>
                <a:lnTo>
                  <a:pt x="357" y="1187"/>
                </a:lnTo>
                <a:lnTo>
                  <a:pt x="304" y="1187"/>
                </a:lnTo>
                <a:lnTo>
                  <a:pt x="331" y="1245"/>
                </a:lnTo>
                <a:lnTo>
                  <a:pt x="458" y="1245"/>
                </a:lnTo>
                <a:lnTo>
                  <a:pt x="458" y="1320"/>
                </a:lnTo>
                <a:lnTo>
                  <a:pt x="508" y="1339"/>
                </a:lnTo>
                <a:lnTo>
                  <a:pt x="638" y="1358"/>
                </a:lnTo>
                <a:lnTo>
                  <a:pt x="688" y="1320"/>
                </a:lnTo>
                <a:lnTo>
                  <a:pt x="715" y="1339"/>
                </a:lnTo>
                <a:lnTo>
                  <a:pt x="688" y="1396"/>
                </a:lnTo>
                <a:lnTo>
                  <a:pt x="739" y="1413"/>
                </a:lnTo>
                <a:lnTo>
                  <a:pt x="842" y="1451"/>
                </a:lnTo>
                <a:lnTo>
                  <a:pt x="842" y="1396"/>
                </a:lnTo>
                <a:lnTo>
                  <a:pt x="842" y="1226"/>
                </a:lnTo>
                <a:lnTo>
                  <a:pt x="866" y="1207"/>
                </a:lnTo>
                <a:lnTo>
                  <a:pt x="1020" y="1207"/>
                </a:lnTo>
                <a:lnTo>
                  <a:pt x="1046" y="1187"/>
                </a:lnTo>
                <a:lnTo>
                  <a:pt x="1096" y="1187"/>
                </a:lnTo>
                <a:lnTo>
                  <a:pt x="1123" y="1207"/>
                </a:lnTo>
                <a:lnTo>
                  <a:pt x="1199" y="1187"/>
                </a:lnTo>
                <a:lnTo>
                  <a:pt x="1223" y="1207"/>
                </a:lnTo>
                <a:lnTo>
                  <a:pt x="1250" y="1187"/>
                </a:lnTo>
                <a:lnTo>
                  <a:pt x="1327" y="1226"/>
                </a:lnTo>
                <a:lnTo>
                  <a:pt x="1327" y="1187"/>
                </a:lnTo>
                <a:lnTo>
                  <a:pt x="1403" y="1187"/>
                </a:lnTo>
                <a:lnTo>
                  <a:pt x="1531" y="1168"/>
                </a:lnTo>
                <a:lnTo>
                  <a:pt x="1555" y="1113"/>
                </a:lnTo>
                <a:lnTo>
                  <a:pt x="1607" y="1094"/>
                </a:lnTo>
                <a:lnTo>
                  <a:pt x="1658" y="109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4" name="path"/>
          <p:cNvSpPr/>
          <p:nvPr/>
        </p:nvSpPr>
        <p:spPr>
          <a:xfrm>
            <a:off x="3386328" y="1693164"/>
            <a:ext cx="6505956" cy="3035808"/>
          </a:xfrm>
          <a:custGeom>
            <a:avLst/>
            <a:gdLst/>
            <a:ahLst/>
            <a:cxnLst/>
            <a:rect l="0" t="0" r="0" b="0"/>
            <a:pathLst>
              <a:path w="10245" h="4780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4780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4780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4780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4780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4780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4780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4780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4780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4780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4780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4780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4780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4780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4780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4780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4780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4780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4780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4780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4780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4780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8" name="textbox 1088"/>
          <p:cNvSpPr/>
          <p:nvPr/>
        </p:nvSpPr>
        <p:spPr>
          <a:xfrm>
            <a:off x="1351634" y="3337189"/>
            <a:ext cx="8596630" cy="712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5000"/>
              </a:lnSpc>
            </a:pPr>
            <a:r>
              <a:rPr sz="19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如怀疑自己患有性病或生殖器感染要及时到</a:t>
            </a:r>
            <a:r>
              <a:rPr sz="1900" b="1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正规医院或性病防</a:t>
            </a:r>
            <a:r>
              <a:rPr sz="19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治所</a:t>
            </a: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检查、咨询和</a:t>
            </a:r>
            <a:endParaRPr lang="x-none" altLang="x-none" sz="1900" dirty="0"/>
          </a:p>
          <a:p>
            <a:pPr marL="12700" algn="l" rtl="0" eaLnBrk="0">
              <a:lnSpc>
                <a:spcPts val="3465"/>
              </a:lnSpc>
            </a:pP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 ，还要动员与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自己有性接触的人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也去接受检查。</a:t>
            </a:r>
            <a:endParaRPr lang="x-none" altLang="x-none" sz="1900" dirty="0"/>
          </a:p>
        </p:txBody>
      </p:sp>
      <p:sp>
        <p:nvSpPr>
          <p:cNvPr id="1090" name="textbox 1090"/>
          <p:cNvSpPr/>
          <p:nvPr/>
        </p:nvSpPr>
        <p:spPr>
          <a:xfrm>
            <a:off x="1351880" y="4220066"/>
            <a:ext cx="8595994" cy="710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13335" algn="l" rtl="0" eaLnBrk="0">
              <a:lnSpc>
                <a:spcPct val="85000"/>
              </a:lnSpc>
            </a:pPr>
            <a:r>
              <a:rPr sz="1900" b="1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部分女性</a:t>
            </a: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感染性病后</a:t>
            </a:r>
            <a:r>
              <a:rPr sz="1900" b="1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无明显症状 </a:t>
            </a: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，不易察觉 ，如有高危行为 ，应及时去医院检查</a:t>
            </a:r>
            <a:endParaRPr lang="x-none" altLang="x-none" sz="1900" dirty="0"/>
          </a:p>
          <a:p>
            <a:pPr marL="12700" algn="l" rtl="0" eaLnBrk="0">
              <a:lnSpc>
                <a:spcPts val="3465"/>
              </a:lnSpc>
            </a:pP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和治疗。</a:t>
            </a:r>
            <a:endParaRPr lang="x-none" altLang="x-none" sz="1900" dirty="0"/>
          </a:p>
        </p:txBody>
      </p:sp>
      <p:sp>
        <p:nvSpPr>
          <p:cNvPr id="1092" name="textbox 1092"/>
          <p:cNvSpPr/>
          <p:nvPr/>
        </p:nvSpPr>
        <p:spPr>
          <a:xfrm>
            <a:off x="1351389" y="2457258"/>
            <a:ext cx="8596630" cy="709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x-none" altLang="x-none" sz="100" dirty="0"/>
          </a:p>
          <a:p>
            <a:pPr marL="13335" algn="l" rtl="0" eaLnBrk="0">
              <a:lnSpc>
                <a:spcPct val="84000"/>
              </a:lnSpc>
            </a:pPr>
            <a:r>
              <a:rPr sz="19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性病患者</a:t>
            </a: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比没有性病的人容易感染艾滋病。</a:t>
            </a:r>
            <a:r>
              <a:rPr sz="1900" b="1" kern="0" spc="-4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 ，</a:t>
            </a:r>
            <a:r>
              <a:rPr sz="19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迅速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治愈各种生殖器感染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</a:t>
            </a:r>
            <a:endParaRPr lang="x-none" altLang="x-none" sz="1900" dirty="0"/>
          </a:p>
          <a:p>
            <a:pPr marL="12700" algn="l" rtl="0" eaLnBrk="0">
              <a:lnSpc>
                <a:spcPts val="3460"/>
              </a:lnSpc>
            </a:pP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减少感染和传播艾滋病。</a:t>
            </a:r>
            <a:endParaRPr lang="x-none" altLang="x-none" sz="1900" dirty="0"/>
          </a:p>
        </p:txBody>
      </p:sp>
      <p:sp>
        <p:nvSpPr>
          <p:cNvPr id="1094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6" name="textbox 1096"/>
          <p:cNvSpPr/>
          <p:nvPr/>
        </p:nvSpPr>
        <p:spPr>
          <a:xfrm>
            <a:off x="1351634" y="5101961"/>
            <a:ext cx="6590665" cy="712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algn="r" rtl="0" eaLnBrk="0">
              <a:lnSpc>
                <a:spcPct val="85000"/>
              </a:lnSpc>
            </a:pP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正规医院能提供正规、保密的检查、诊断、治疗和咨</a:t>
            </a:r>
            <a:r>
              <a:rPr sz="1900" b="1" kern="0" spc="-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询服务。</a:t>
            </a:r>
            <a:endParaRPr lang="x-none" altLang="x-none" sz="1900" dirty="0"/>
          </a:p>
          <a:p>
            <a:pPr marL="12700" algn="l" rtl="0" eaLnBrk="0">
              <a:lnSpc>
                <a:spcPts val="3475"/>
              </a:lnSpc>
            </a:pPr>
            <a:r>
              <a:rPr sz="19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 </a:t>
            </a:r>
            <a:r>
              <a:rPr sz="1900" b="1" kern="0" spc="-4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，以免误诊误治 ，延长病程 ，增加感染艾滋病的机会。</a:t>
            </a:r>
            <a:endParaRPr lang="x-none" altLang="x-none" sz="1900" dirty="0"/>
          </a:p>
        </p:txBody>
      </p:sp>
      <p:sp>
        <p:nvSpPr>
          <p:cNvPr id="1098" name="textbox 1098"/>
          <p:cNvSpPr/>
          <p:nvPr/>
        </p:nvSpPr>
        <p:spPr>
          <a:xfrm>
            <a:off x="1076178" y="892262"/>
            <a:ext cx="7680725" cy="65518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2000"/>
              </a:lnSpc>
            </a:pPr>
            <a:r>
              <a:rPr sz="2800" b="1" kern="0" spc="3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及早治疗并治愈性病可减少感染艾滋病</a:t>
            </a:r>
            <a:r>
              <a:rPr sz="2800" b="1" kern="0" spc="2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的危险</a:t>
            </a:r>
            <a:endParaRPr lang="x-none" altLang="x-none" sz="2800" dirty="0"/>
          </a:p>
        </p:txBody>
      </p:sp>
      <p:pic>
        <p:nvPicPr>
          <p:cNvPr id="1100" name="picture 1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1060" y="2503931"/>
            <a:ext cx="144780" cy="2813304"/>
          </a:xfrm>
          <a:prstGeom prst="rect">
            <a:avLst/>
          </a:prstGeom>
        </p:spPr>
      </p:pic>
      <p:sp>
        <p:nvSpPr>
          <p:cNvPr id="1104" name="textbox 1104"/>
          <p:cNvSpPr/>
          <p:nvPr/>
        </p:nvSpPr>
        <p:spPr>
          <a:xfrm>
            <a:off x="1654746" y="1728250"/>
            <a:ext cx="128904" cy="465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3465"/>
              </a:lnSpc>
            </a:pPr>
            <a:endParaRPr lang="x-none" altLang="x-none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ath"/>
          <p:cNvSpPr/>
          <p:nvPr/>
        </p:nvSpPr>
        <p:spPr>
          <a:xfrm>
            <a:off x="5887211" y="3915155"/>
            <a:ext cx="1531619" cy="946404"/>
          </a:xfrm>
          <a:custGeom>
            <a:avLst/>
            <a:gdLst/>
            <a:ahLst/>
            <a:cxnLst/>
            <a:rect l="0" t="0" r="0" b="0"/>
            <a:pathLst>
              <a:path w="2411" h="1490">
                <a:moveTo>
                  <a:pt x="686" y="1468"/>
                </a:moveTo>
                <a:moveTo>
                  <a:pt x="686" y="1468"/>
                </a:moveTo>
                <a:lnTo>
                  <a:pt x="688" y="1468"/>
                </a:lnTo>
                <a:lnTo>
                  <a:pt x="688" y="1485"/>
                </a:lnTo>
                <a:lnTo>
                  <a:pt x="686" y="1485"/>
                </a:lnTo>
                <a:lnTo>
                  <a:pt x="686" y="1468"/>
                </a:lnTo>
                <a:close/>
                <a:moveTo>
                  <a:pt x="635" y="1356"/>
                </a:moveTo>
                <a:moveTo>
                  <a:pt x="635" y="1356"/>
                </a:moveTo>
                <a:lnTo>
                  <a:pt x="638" y="1356"/>
                </a:lnTo>
                <a:lnTo>
                  <a:pt x="638" y="1449"/>
                </a:lnTo>
                <a:lnTo>
                  <a:pt x="635" y="1449"/>
                </a:lnTo>
                <a:lnTo>
                  <a:pt x="635" y="1356"/>
                </a:lnTo>
                <a:close/>
                <a:moveTo>
                  <a:pt x="1524" y="1166"/>
                </a:moveTo>
                <a:moveTo>
                  <a:pt x="1524" y="1166"/>
                </a:moveTo>
                <a:lnTo>
                  <a:pt x="1600" y="1166"/>
                </a:lnTo>
                <a:lnTo>
                  <a:pt x="1600" y="1168"/>
                </a:lnTo>
                <a:lnTo>
                  <a:pt x="1526" y="1168"/>
                </a:lnTo>
                <a:lnTo>
                  <a:pt x="1524" y="1166"/>
                </a:lnTo>
                <a:close/>
                <a:moveTo>
                  <a:pt x="434" y="1111"/>
                </a:moveTo>
                <a:moveTo>
                  <a:pt x="434" y="1111"/>
                </a:moveTo>
                <a:lnTo>
                  <a:pt x="434" y="1113"/>
                </a:lnTo>
                <a:lnTo>
                  <a:pt x="410" y="1130"/>
                </a:lnTo>
                <a:lnTo>
                  <a:pt x="407" y="1128"/>
                </a:lnTo>
                <a:lnTo>
                  <a:pt x="434" y="1111"/>
                </a:lnTo>
                <a:close/>
              </a:path>
              <a:path w="2411" h="1490">
                <a:moveTo>
                  <a:pt x="230" y="583"/>
                </a:moveTo>
                <a:moveTo>
                  <a:pt x="230" y="583"/>
                </a:moveTo>
                <a:lnTo>
                  <a:pt x="232" y="585"/>
                </a:lnTo>
                <a:lnTo>
                  <a:pt x="206" y="1108"/>
                </a:lnTo>
                <a:lnTo>
                  <a:pt x="206" y="1111"/>
                </a:lnTo>
                <a:lnTo>
                  <a:pt x="230" y="583"/>
                </a:lnTo>
                <a:close/>
                <a:moveTo>
                  <a:pt x="230" y="508"/>
                </a:moveTo>
                <a:moveTo>
                  <a:pt x="230" y="508"/>
                </a:moveTo>
                <a:lnTo>
                  <a:pt x="232" y="511"/>
                </a:lnTo>
                <a:lnTo>
                  <a:pt x="182" y="530"/>
                </a:lnTo>
                <a:lnTo>
                  <a:pt x="180" y="527"/>
                </a:lnTo>
                <a:lnTo>
                  <a:pt x="230" y="508"/>
                </a:lnTo>
                <a:close/>
                <a:moveTo>
                  <a:pt x="129" y="321"/>
                </a:moveTo>
                <a:moveTo>
                  <a:pt x="129" y="321"/>
                </a:moveTo>
                <a:lnTo>
                  <a:pt x="132" y="321"/>
                </a:lnTo>
                <a:lnTo>
                  <a:pt x="132" y="379"/>
                </a:lnTo>
                <a:lnTo>
                  <a:pt x="129" y="376"/>
                </a:lnTo>
                <a:lnTo>
                  <a:pt x="129" y="321"/>
                </a:lnTo>
                <a:close/>
                <a:moveTo>
                  <a:pt x="1574" y="302"/>
                </a:moveTo>
                <a:moveTo>
                  <a:pt x="1574" y="302"/>
                </a:moveTo>
                <a:lnTo>
                  <a:pt x="1624" y="319"/>
                </a:lnTo>
                <a:lnTo>
                  <a:pt x="1651" y="357"/>
                </a:lnTo>
                <a:lnTo>
                  <a:pt x="1751" y="338"/>
                </a:lnTo>
                <a:lnTo>
                  <a:pt x="1879" y="415"/>
                </a:lnTo>
                <a:lnTo>
                  <a:pt x="1980" y="432"/>
                </a:lnTo>
                <a:lnTo>
                  <a:pt x="2080" y="451"/>
                </a:lnTo>
                <a:lnTo>
                  <a:pt x="2234" y="527"/>
                </a:lnTo>
                <a:lnTo>
                  <a:pt x="2308" y="544"/>
                </a:lnTo>
                <a:lnTo>
                  <a:pt x="2411" y="602"/>
                </a:lnTo>
                <a:lnTo>
                  <a:pt x="2411" y="696"/>
                </a:lnTo>
                <a:lnTo>
                  <a:pt x="2361" y="696"/>
                </a:lnTo>
                <a:lnTo>
                  <a:pt x="2258" y="734"/>
                </a:lnTo>
                <a:lnTo>
                  <a:pt x="2107" y="734"/>
                </a:lnTo>
                <a:lnTo>
                  <a:pt x="2056" y="772"/>
                </a:lnTo>
                <a:lnTo>
                  <a:pt x="2056" y="789"/>
                </a:lnTo>
                <a:lnTo>
                  <a:pt x="2080" y="828"/>
                </a:lnTo>
                <a:lnTo>
                  <a:pt x="2080" y="847"/>
                </a:lnTo>
                <a:lnTo>
                  <a:pt x="2056" y="885"/>
                </a:lnTo>
                <a:lnTo>
                  <a:pt x="2080" y="885"/>
                </a:lnTo>
                <a:lnTo>
                  <a:pt x="2208" y="998"/>
                </a:lnTo>
                <a:lnTo>
                  <a:pt x="2234" y="1072"/>
                </a:lnTo>
                <a:lnTo>
                  <a:pt x="2208" y="1128"/>
                </a:lnTo>
                <a:lnTo>
                  <a:pt x="2208" y="1147"/>
                </a:lnTo>
                <a:lnTo>
                  <a:pt x="2184" y="1185"/>
                </a:lnTo>
                <a:lnTo>
                  <a:pt x="2131" y="1185"/>
                </a:lnTo>
                <a:lnTo>
                  <a:pt x="2107" y="1147"/>
                </a:lnTo>
                <a:lnTo>
                  <a:pt x="2080" y="1147"/>
                </a:lnTo>
                <a:lnTo>
                  <a:pt x="2006" y="1015"/>
                </a:lnTo>
                <a:lnTo>
                  <a:pt x="1929" y="1015"/>
                </a:lnTo>
                <a:lnTo>
                  <a:pt x="1879" y="979"/>
                </a:lnTo>
                <a:lnTo>
                  <a:pt x="1852" y="998"/>
                </a:lnTo>
                <a:lnTo>
                  <a:pt x="1828" y="1072"/>
                </a:lnTo>
                <a:lnTo>
                  <a:pt x="1751" y="1034"/>
                </a:lnTo>
                <a:lnTo>
                  <a:pt x="1751" y="1092"/>
                </a:lnTo>
                <a:lnTo>
                  <a:pt x="1701" y="1111"/>
                </a:lnTo>
                <a:lnTo>
                  <a:pt x="1675" y="1092"/>
                </a:lnTo>
                <a:lnTo>
                  <a:pt x="1624" y="1092"/>
                </a:lnTo>
                <a:lnTo>
                  <a:pt x="1603" y="1084"/>
                </a:lnTo>
                <a:lnTo>
                  <a:pt x="1598" y="1077"/>
                </a:lnTo>
                <a:lnTo>
                  <a:pt x="1562" y="1046"/>
                </a:lnTo>
                <a:lnTo>
                  <a:pt x="1528" y="1058"/>
                </a:lnTo>
                <a:lnTo>
                  <a:pt x="1500" y="1032"/>
                </a:lnTo>
                <a:lnTo>
                  <a:pt x="1475" y="996"/>
                </a:lnTo>
                <a:lnTo>
                  <a:pt x="1428" y="984"/>
                </a:lnTo>
                <a:lnTo>
                  <a:pt x="1411" y="957"/>
                </a:lnTo>
                <a:lnTo>
                  <a:pt x="1401" y="921"/>
                </a:lnTo>
                <a:lnTo>
                  <a:pt x="1435" y="897"/>
                </a:lnTo>
                <a:lnTo>
                  <a:pt x="1483" y="871"/>
                </a:lnTo>
                <a:lnTo>
                  <a:pt x="1471" y="840"/>
                </a:lnTo>
                <a:lnTo>
                  <a:pt x="1440" y="808"/>
                </a:lnTo>
                <a:lnTo>
                  <a:pt x="1488" y="794"/>
                </a:lnTo>
                <a:lnTo>
                  <a:pt x="1488" y="777"/>
                </a:lnTo>
                <a:lnTo>
                  <a:pt x="1535" y="770"/>
                </a:lnTo>
                <a:lnTo>
                  <a:pt x="1603" y="806"/>
                </a:lnTo>
                <a:lnTo>
                  <a:pt x="1631" y="804"/>
                </a:lnTo>
                <a:lnTo>
                  <a:pt x="1684" y="787"/>
                </a:lnTo>
                <a:lnTo>
                  <a:pt x="1699" y="816"/>
                </a:lnTo>
                <a:lnTo>
                  <a:pt x="1732" y="835"/>
                </a:lnTo>
                <a:lnTo>
                  <a:pt x="1768" y="830"/>
                </a:lnTo>
                <a:lnTo>
                  <a:pt x="1802" y="806"/>
                </a:lnTo>
                <a:lnTo>
                  <a:pt x="1821" y="763"/>
                </a:lnTo>
                <a:lnTo>
                  <a:pt x="1838" y="741"/>
                </a:lnTo>
                <a:lnTo>
                  <a:pt x="1826" y="720"/>
                </a:lnTo>
                <a:lnTo>
                  <a:pt x="1848" y="696"/>
                </a:lnTo>
                <a:lnTo>
                  <a:pt x="1876" y="698"/>
                </a:lnTo>
                <a:lnTo>
                  <a:pt x="1908" y="684"/>
                </a:lnTo>
                <a:lnTo>
                  <a:pt x="1929" y="700"/>
                </a:lnTo>
                <a:lnTo>
                  <a:pt x="1944" y="696"/>
                </a:lnTo>
                <a:lnTo>
                  <a:pt x="1941" y="674"/>
                </a:lnTo>
                <a:lnTo>
                  <a:pt x="1958" y="657"/>
                </a:lnTo>
                <a:lnTo>
                  <a:pt x="1958" y="633"/>
                </a:lnTo>
                <a:lnTo>
                  <a:pt x="1982" y="616"/>
                </a:lnTo>
                <a:lnTo>
                  <a:pt x="1972" y="607"/>
                </a:lnTo>
                <a:lnTo>
                  <a:pt x="1999" y="590"/>
                </a:lnTo>
                <a:lnTo>
                  <a:pt x="2001" y="575"/>
                </a:lnTo>
                <a:lnTo>
                  <a:pt x="2030" y="573"/>
                </a:lnTo>
                <a:lnTo>
                  <a:pt x="2047" y="563"/>
                </a:lnTo>
                <a:lnTo>
                  <a:pt x="2066" y="547"/>
                </a:lnTo>
                <a:lnTo>
                  <a:pt x="2059" y="537"/>
                </a:lnTo>
                <a:lnTo>
                  <a:pt x="2025" y="511"/>
                </a:lnTo>
                <a:lnTo>
                  <a:pt x="2011" y="494"/>
                </a:lnTo>
                <a:lnTo>
                  <a:pt x="2025" y="487"/>
                </a:lnTo>
                <a:lnTo>
                  <a:pt x="2030" y="475"/>
                </a:lnTo>
                <a:lnTo>
                  <a:pt x="2042" y="455"/>
                </a:lnTo>
                <a:lnTo>
                  <a:pt x="2095" y="460"/>
                </a:lnTo>
                <a:lnTo>
                  <a:pt x="2083" y="453"/>
                </a:lnTo>
                <a:lnTo>
                  <a:pt x="1982" y="434"/>
                </a:lnTo>
                <a:lnTo>
                  <a:pt x="1879" y="417"/>
                </a:lnTo>
                <a:lnTo>
                  <a:pt x="1754" y="340"/>
                </a:lnTo>
                <a:lnTo>
                  <a:pt x="1651" y="360"/>
                </a:lnTo>
                <a:lnTo>
                  <a:pt x="1627" y="321"/>
                </a:lnTo>
                <a:lnTo>
                  <a:pt x="1576" y="304"/>
                </a:lnTo>
                <a:lnTo>
                  <a:pt x="1500" y="379"/>
                </a:lnTo>
                <a:lnTo>
                  <a:pt x="1372" y="360"/>
                </a:lnTo>
                <a:lnTo>
                  <a:pt x="1322" y="321"/>
                </a:lnTo>
                <a:lnTo>
                  <a:pt x="1322" y="321"/>
                </a:lnTo>
                <a:lnTo>
                  <a:pt x="1372" y="357"/>
                </a:lnTo>
                <a:lnTo>
                  <a:pt x="1497" y="376"/>
                </a:lnTo>
                <a:lnTo>
                  <a:pt x="1574" y="302"/>
                </a:lnTo>
                <a:close/>
                <a:moveTo>
                  <a:pt x="1094" y="112"/>
                </a:moveTo>
                <a:moveTo>
                  <a:pt x="1094" y="112"/>
                </a:moveTo>
                <a:lnTo>
                  <a:pt x="1219" y="170"/>
                </a:lnTo>
                <a:lnTo>
                  <a:pt x="1269" y="170"/>
                </a:lnTo>
                <a:lnTo>
                  <a:pt x="1269" y="172"/>
                </a:lnTo>
                <a:lnTo>
                  <a:pt x="1221" y="172"/>
                </a:lnTo>
                <a:lnTo>
                  <a:pt x="1094" y="115"/>
                </a:lnTo>
                <a:lnTo>
                  <a:pt x="1094" y="112"/>
                </a:lnTo>
                <a:close/>
                <a:moveTo>
                  <a:pt x="79" y="112"/>
                </a:moveTo>
                <a:moveTo>
                  <a:pt x="79" y="112"/>
                </a:moveTo>
                <a:lnTo>
                  <a:pt x="81" y="115"/>
                </a:lnTo>
                <a:lnTo>
                  <a:pt x="28" y="153"/>
                </a:lnTo>
                <a:lnTo>
                  <a:pt x="4" y="227"/>
                </a:lnTo>
                <a:lnTo>
                  <a:pt x="4" y="244"/>
                </a:lnTo>
                <a:lnTo>
                  <a:pt x="2" y="244"/>
                </a:lnTo>
                <a:lnTo>
                  <a:pt x="2" y="225"/>
                </a:lnTo>
                <a:lnTo>
                  <a:pt x="28" y="151"/>
                </a:lnTo>
                <a:lnTo>
                  <a:pt x="79" y="112"/>
                </a:lnTo>
                <a:close/>
                <a:moveTo>
                  <a:pt x="1068" y="57"/>
                </a:moveTo>
                <a:moveTo>
                  <a:pt x="1068" y="57"/>
                </a:moveTo>
                <a:lnTo>
                  <a:pt x="1068" y="60"/>
                </a:lnTo>
                <a:lnTo>
                  <a:pt x="1017" y="76"/>
                </a:lnTo>
                <a:lnTo>
                  <a:pt x="943" y="76"/>
                </a:lnTo>
                <a:lnTo>
                  <a:pt x="943" y="95"/>
                </a:lnTo>
                <a:lnTo>
                  <a:pt x="967" y="172"/>
                </a:lnTo>
                <a:lnTo>
                  <a:pt x="916" y="227"/>
                </a:lnTo>
                <a:lnTo>
                  <a:pt x="815" y="208"/>
                </a:lnTo>
                <a:lnTo>
                  <a:pt x="715" y="227"/>
                </a:lnTo>
                <a:lnTo>
                  <a:pt x="688" y="304"/>
                </a:lnTo>
                <a:lnTo>
                  <a:pt x="561" y="304"/>
                </a:lnTo>
                <a:lnTo>
                  <a:pt x="511" y="266"/>
                </a:lnTo>
                <a:lnTo>
                  <a:pt x="487" y="247"/>
                </a:lnTo>
                <a:lnTo>
                  <a:pt x="487" y="266"/>
                </a:lnTo>
                <a:lnTo>
                  <a:pt x="410" y="285"/>
                </a:lnTo>
                <a:lnTo>
                  <a:pt x="333" y="192"/>
                </a:lnTo>
                <a:lnTo>
                  <a:pt x="283" y="192"/>
                </a:lnTo>
                <a:lnTo>
                  <a:pt x="283" y="189"/>
                </a:lnTo>
                <a:lnTo>
                  <a:pt x="333" y="189"/>
                </a:lnTo>
                <a:lnTo>
                  <a:pt x="407" y="283"/>
                </a:lnTo>
                <a:lnTo>
                  <a:pt x="484" y="263"/>
                </a:lnTo>
                <a:lnTo>
                  <a:pt x="484" y="244"/>
                </a:lnTo>
                <a:lnTo>
                  <a:pt x="508" y="263"/>
                </a:lnTo>
                <a:lnTo>
                  <a:pt x="561" y="302"/>
                </a:lnTo>
                <a:lnTo>
                  <a:pt x="686" y="302"/>
                </a:lnTo>
                <a:lnTo>
                  <a:pt x="712" y="225"/>
                </a:lnTo>
                <a:lnTo>
                  <a:pt x="813" y="206"/>
                </a:lnTo>
                <a:lnTo>
                  <a:pt x="914" y="225"/>
                </a:lnTo>
                <a:lnTo>
                  <a:pt x="967" y="170"/>
                </a:lnTo>
                <a:lnTo>
                  <a:pt x="940" y="93"/>
                </a:lnTo>
                <a:lnTo>
                  <a:pt x="940" y="74"/>
                </a:lnTo>
                <a:lnTo>
                  <a:pt x="1017" y="74"/>
                </a:lnTo>
                <a:lnTo>
                  <a:pt x="1068" y="57"/>
                </a:lnTo>
                <a:close/>
                <a:moveTo>
                  <a:pt x="52" y="0"/>
                </a:moveTo>
                <a:moveTo>
                  <a:pt x="52" y="0"/>
                </a:moveTo>
                <a:lnTo>
                  <a:pt x="105" y="0"/>
                </a:lnTo>
                <a:lnTo>
                  <a:pt x="129" y="38"/>
                </a:lnTo>
                <a:lnTo>
                  <a:pt x="206" y="38"/>
                </a:lnTo>
                <a:lnTo>
                  <a:pt x="280" y="93"/>
                </a:lnTo>
                <a:lnTo>
                  <a:pt x="280" y="95"/>
                </a:lnTo>
                <a:lnTo>
                  <a:pt x="206" y="40"/>
                </a:lnTo>
                <a:lnTo>
                  <a:pt x="132" y="40"/>
                </a:lnTo>
                <a:lnTo>
                  <a:pt x="105" y="2"/>
                </a:lnTo>
                <a:lnTo>
                  <a:pt x="55" y="2"/>
                </a:lnTo>
                <a:lnTo>
                  <a:pt x="55" y="76"/>
                </a:lnTo>
                <a:lnTo>
                  <a:pt x="52" y="74"/>
                </a:lnTo>
                <a:lnTo>
                  <a:pt x="52" y="0"/>
                </a:lnTo>
                <a:close/>
              </a:path>
              <a:path w="2411" h="1490">
                <a:moveTo>
                  <a:pt x="50" y="7"/>
                </a:moveTo>
                <a:lnTo>
                  <a:pt x="100" y="7"/>
                </a:lnTo>
                <a:lnTo>
                  <a:pt x="127" y="45"/>
                </a:lnTo>
                <a:lnTo>
                  <a:pt x="201" y="45"/>
                </a:lnTo>
                <a:lnTo>
                  <a:pt x="278" y="100"/>
                </a:lnTo>
                <a:lnTo>
                  <a:pt x="278" y="194"/>
                </a:lnTo>
                <a:lnTo>
                  <a:pt x="328" y="194"/>
                </a:lnTo>
                <a:lnTo>
                  <a:pt x="405" y="287"/>
                </a:lnTo>
                <a:lnTo>
                  <a:pt x="482" y="268"/>
                </a:lnTo>
                <a:lnTo>
                  <a:pt x="482" y="252"/>
                </a:lnTo>
                <a:lnTo>
                  <a:pt x="506" y="268"/>
                </a:lnTo>
                <a:lnTo>
                  <a:pt x="556" y="307"/>
                </a:lnTo>
                <a:lnTo>
                  <a:pt x="684" y="307"/>
                </a:lnTo>
                <a:lnTo>
                  <a:pt x="710" y="232"/>
                </a:lnTo>
                <a:lnTo>
                  <a:pt x="811" y="213"/>
                </a:lnTo>
                <a:lnTo>
                  <a:pt x="912" y="232"/>
                </a:lnTo>
                <a:lnTo>
                  <a:pt x="962" y="175"/>
                </a:lnTo>
                <a:lnTo>
                  <a:pt x="938" y="100"/>
                </a:lnTo>
                <a:lnTo>
                  <a:pt x="938" y="81"/>
                </a:lnTo>
                <a:lnTo>
                  <a:pt x="1012" y="81"/>
                </a:lnTo>
                <a:lnTo>
                  <a:pt x="1063" y="62"/>
                </a:lnTo>
                <a:lnTo>
                  <a:pt x="1089" y="120"/>
                </a:lnTo>
                <a:lnTo>
                  <a:pt x="1216" y="175"/>
                </a:lnTo>
                <a:lnTo>
                  <a:pt x="1267" y="175"/>
                </a:lnTo>
                <a:lnTo>
                  <a:pt x="1267" y="213"/>
                </a:lnTo>
                <a:lnTo>
                  <a:pt x="1317" y="326"/>
                </a:lnTo>
                <a:lnTo>
                  <a:pt x="1368" y="364"/>
                </a:lnTo>
                <a:lnTo>
                  <a:pt x="1495" y="381"/>
                </a:lnTo>
                <a:lnTo>
                  <a:pt x="1571" y="307"/>
                </a:lnTo>
                <a:lnTo>
                  <a:pt x="1622" y="326"/>
                </a:lnTo>
                <a:lnTo>
                  <a:pt x="1646" y="364"/>
                </a:lnTo>
                <a:lnTo>
                  <a:pt x="1747" y="345"/>
                </a:lnTo>
                <a:lnTo>
                  <a:pt x="1874" y="420"/>
                </a:lnTo>
                <a:lnTo>
                  <a:pt x="1975" y="439"/>
                </a:lnTo>
                <a:lnTo>
                  <a:pt x="2078" y="458"/>
                </a:lnTo>
                <a:lnTo>
                  <a:pt x="2090" y="463"/>
                </a:lnTo>
                <a:lnTo>
                  <a:pt x="2037" y="458"/>
                </a:lnTo>
                <a:lnTo>
                  <a:pt x="2025" y="477"/>
                </a:lnTo>
                <a:lnTo>
                  <a:pt x="2020" y="492"/>
                </a:lnTo>
                <a:lnTo>
                  <a:pt x="2004" y="499"/>
                </a:lnTo>
                <a:lnTo>
                  <a:pt x="2020" y="513"/>
                </a:lnTo>
                <a:lnTo>
                  <a:pt x="2054" y="540"/>
                </a:lnTo>
                <a:lnTo>
                  <a:pt x="2061" y="549"/>
                </a:lnTo>
                <a:lnTo>
                  <a:pt x="2042" y="566"/>
                </a:lnTo>
                <a:lnTo>
                  <a:pt x="2025" y="575"/>
                </a:lnTo>
                <a:lnTo>
                  <a:pt x="1996" y="580"/>
                </a:lnTo>
                <a:lnTo>
                  <a:pt x="1991" y="592"/>
                </a:lnTo>
                <a:lnTo>
                  <a:pt x="1968" y="609"/>
                </a:lnTo>
                <a:lnTo>
                  <a:pt x="1975" y="619"/>
                </a:lnTo>
                <a:lnTo>
                  <a:pt x="1951" y="636"/>
                </a:lnTo>
                <a:lnTo>
                  <a:pt x="1951" y="662"/>
                </a:lnTo>
                <a:lnTo>
                  <a:pt x="1934" y="679"/>
                </a:lnTo>
                <a:lnTo>
                  <a:pt x="1939" y="698"/>
                </a:lnTo>
                <a:lnTo>
                  <a:pt x="1922" y="705"/>
                </a:lnTo>
                <a:lnTo>
                  <a:pt x="1903" y="688"/>
                </a:lnTo>
                <a:lnTo>
                  <a:pt x="1869" y="700"/>
                </a:lnTo>
                <a:lnTo>
                  <a:pt x="1840" y="698"/>
                </a:lnTo>
                <a:lnTo>
                  <a:pt x="1821" y="724"/>
                </a:lnTo>
                <a:lnTo>
                  <a:pt x="1833" y="744"/>
                </a:lnTo>
                <a:lnTo>
                  <a:pt x="1816" y="768"/>
                </a:lnTo>
                <a:lnTo>
                  <a:pt x="1797" y="808"/>
                </a:lnTo>
                <a:lnTo>
                  <a:pt x="1764" y="832"/>
                </a:lnTo>
                <a:lnTo>
                  <a:pt x="1728" y="840"/>
                </a:lnTo>
                <a:lnTo>
                  <a:pt x="1694" y="818"/>
                </a:lnTo>
                <a:lnTo>
                  <a:pt x="1677" y="789"/>
                </a:lnTo>
                <a:lnTo>
                  <a:pt x="1624" y="806"/>
                </a:lnTo>
                <a:lnTo>
                  <a:pt x="1595" y="808"/>
                </a:lnTo>
                <a:lnTo>
                  <a:pt x="1531" y="772"/>
                </a:lnTo>
                <a:lnTo>
                  <a:pt x="1483" y="780"/>
                </a:lnTo>
                <a:lnTo>
                  <a:pt x="1483" y="796"/>
                </a:lnTo>
                <a:lnTo>
                  <a:pt x="1432" y="813"/>
                </a:lnTo>
                <a:lnTo>
                  <a:pt x="1466" y="842"/>
                </a:lnTo>
                <a:lnTo>
                  <a:pt x="1478" y="876"/>
                </a:lnTo>
                <a:lnTo>
                  <a:pt x="1430" y="900"/>
                </a:lnTo>
                <a:lnTo>
                  <a:pt x="1396" y="924"/>
                </a:lnTo>
                <a:lnTo>
                  <a:pt x="1406" y="960"/>
                </a:lnTo>
                <a:lnTo>
                  <a:pt x="1420" y="986"/>
                </a:lnTo>
                <a:lnTo>
                  <a:pt x="1471" y="998"/>
                </a:lnTo>
                <a:lnTo>
                  <a:pt x="1495" y="1034"/>
                </a:lnTo>
                <a:lnTo>
                  <a:pt x="1524" y="1060"/>
                </a:lnTo>
                <a:lnTo>
                  <a:pt x="1555" y="1048"/>
                </a:lnTo>
                <a:lnTo>
                  <a:pt x="1593" y="1082"/>
                </a:lnTo>
                <a:lnTo>
                  <a:pt x="1598" y="1089"/>
                </a:lnTo>
                <a:lnTo>
                  <a:pt x="1545" y="1077"/>
                </a:lnTo>
                <a:lnTo>
                  <a:pt x="1495" y="1116"/>
                </a:lnTo>
                <a:lnTo>
                  <a:pt x="1519" y="1171"/>
                </a:lnTo>
                <a:lnTo>
                  <a:pt x="1595" y="1171"/>
                </a:lnTo>
                <a:lnTo>
                  <a:pt x="1622" y="1245"/>
                </a:lnTo>
                <a:lnTo>
                  <a:pt x="1444" y="1245"/>
                </a:lnTo>
                <a:lnTo>
                  <a:pt x="1394" y="1190"/>
                </a:lnTo>
                <a:lnTo>
                  <a:pt x="1317" y="1228"/>
                </a:lnTo>
                <a:lnTo>
                  <a:pt x="1240" y="1190"/>
                </a:lnTo>
                <a:lnTo>
                  <a:pt x="1240" y="1077"/>
                </a:lnTo>
                <a:lnTo>
                  <a:pt x="1140" y="1077"/>
                </a:lnTo>
                <a:lnTo>
                  <a:pt x="1140" y="1152"/>
                </a:lnTo>
                <a:lnTo>
                  <a:pt x="1063" y="1171"/>
                </a:lnTo>
                <a:lnTo>
                  <a:pt x="1063" y="1190"/>
                </a:lnTo>
                <a:lnTo>
                  <a:pt x="988" y="1264"/>
                </a:lnTo>
                <a:lnTo>
                  <a:pt x="938" y="1264"/>
                </a:lnTo>
                <a:lnTo>
                  <a:pt x="938" y="1490"/>
                </a:lnTo>
                <a:lnTo>
                  <a:pt x="861" y="1490"/>
                </a:lnTo>
                <a:lnTo>
                  <a:pt x="835" y="1454"/>
                </a:lnTo>
                <a:lnTo>
                  <a:pt x="784" y="1490"/>
                </a:lnTo>
                <a:lnTo>
                  <a:pt x="684" y="1490"/>
                </a:lnTo>
                <a:lnTo>
                  <a:pt x="684" y="1471"/>
                </a:lnTo>
                <a:lnTo>
                  <a:pt x="633" y="1454"/>
                </a:lnTo>
                <a:lnTo>
                  <a:pt x="633" y="1358"/>
                </a:lnTo>
                <a:lnTo>
                  <a:pt x="506" y="1171"/>
                </a:lnTo>
                <a:lnTo>
                  <a:pt x="455" y="1171"/>
                </a:lnTo>
                <a:lnTo>
                  <a:pt x="455" y="1190"/>
                </a:lnTo>
                <a:lnTo>
                  <a:pt x="405" y="1132"/>
                </a:lnTo>
                <a:lnTo>
                  <a:pt x="429" y="1116"/>
                </a:lnTo>
                <a:lnTo>
                  <a:pt x="328" y="1003"/>
                </a:lnTo>
                <a:lnTo>
                  <a:pt x="278" y="1022"/>
                </a:lnTo>
                <a:lnTo>
                  <a:pt x="254" y="1096"/>
                </a:lnTo>
                <a:lnTo>
                  <a:pt x="201" y="1116"/>
                </a:lnTo>
                <a:lnTo>
                  <a:pt x="227" y="590"/>
                </a:lnTo>
                <a:lnTo>
                  <a:pt x="177" y="532"/>
                </a:lnTo>
                <a:lnTo>
                  <a:pt x="227" y="513"/>
                </a:lnTo>
                <a:lnTo>
                  <a:pt x="127" y="381"/>
                </a:lnTo>
                <a:lnTo>
                  <a:pt x="127" y="326"/>
                </a:lnTo>
                <a:lnTo>
                  <a:pt x="50" y="268"/>
                </a:lnTo>
                <a:lnTo>
                  <a:pt x="0" y="252"/>
                </a:lnTo>
                <a:lnTo>
                  <a:pt x="0" y="232"/>
                </a:lnTo>
                <a:lnTo>
                  <a:pt x="26" y="155"/>
                </a:lnTo>
                <a:lnTo>
                  <a:pt x="76" y="120"/>
                </a:lnTo>
                <a:lnTo>
                  <a:pt x="50" y="81"/>
                </a:lnTo>
                <a:lnTo>
                  <a:pt x="50" y="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3386328" y="1693164"/>
            <a:ext cx="6505956" cy="3866388"/>
            <a:chOff x="0" y="0"/>
            <a:chExt cx="6505956" cy="3866388"/>
          </a:xfrm>
        </p:grpSpPr>
        <p:sp>
          <p:nvSpPr>
            <p:cNvPr id="1126" name="path"/>
            <p:cNvSpPr/>
            <p:nvPr/>
          </p:nvSpPr>
          <p:spPr>
            <a:xfrm>
              <a:off x="0" y="0"/>
              <a:ext cx="6505956" cy="3866388"/>
            </a:xfrm>
            <a:custGeom>
              <a:avLst/>
              <a:gdLst/>
              <a:ahLst/>
              <a:cxnLst/>
              <a:rect l="0" t="0" r="0" b="0"/>
              <a:pathLst>
                <a:path w="10245" h="6088">
                  <a:moveTo>
                    <a:pt x="8025" y="74"/>
                  </a:moveTo>
                  <a:lnTo>
                    <a:pt x="8051" y="151"/>
                  </a:lnTo>
                  <a:lnTo>
                    <a:pt x="8001" y="225"/>
                  </a:lnTo>
                  <a:lnTo>
                    <a:pt x="8102" y="244"/>
                  </a:lnTo>
                  <a:lnTo>
                    <a:pt x="8152" y="206"/>
                  </a:lnTo>
                  <a:lnTo>
                    <a:pt x="8229" y="244"/>
                  </a:lnTo>
                  <a:lnTo>
                    <a:pt x="8282" y="357"/>
                  </a:lnTo>
                  <a:lnTo>
                    <a:pt x="8332" y="415"/>
                  </a:lnTo>
                  <a:lnTo>
                    <a:pt x="8459" y="376"/>
                  </a:lnTo>
                  <a:lnTo>
                    <a:pt x="8510" y="376"/>
                  </a:lnTo>
                  <a:lnTo>
                    <a:pt x="8613" y="302"/>
                  </a:lnTo>
                  <a:lnTo>
                    <a:pt x="8740" y="395"/>
                  </a:lnTo>
                  <a:lnTo>
                    <a:pt x="8663" y="585"/>
                  </a:lnTo>
                  <a:lnTo>
                    <a:pt x="8690" y="736"/>
                  </a:lnTo>
                  <a:lnTo>
                    <a:pt x="8613" y="792"/>
                  </a:lnTo>
                  <a:lnTo>
                    <a:pt x="8613" y="923"/>
                  </a:lnTo>
                  <a:lnTo>
                    <a:pt x="8560" y="868"/>
                  </a:lnTo>
                  <a:lnTo>
                    <a:pt x="8332" y="1094"/>
                  </a:lnTo>
                  <a:lnTo>
                    <a:pt x="8409" y="1190"/>
                  </a:lnTo>
                  <a:lnTo>
                    <a:pt x="8486" y="1152"/>
                  </a:lnTo>
                  <a:lnTo>
                    <a:pt x="8510" y="1190"/>
                  </a:lnTo>
                  <a:lnTo>
                    <a:pt x="8433" y="1226"/>
                  </a:lnTo>
                  <a:lnTo>
                    <a:pt x="8433" y="1283"/>
                  </a:lnTo>
                  <a:lnTo>
                    <a:pt x="8560" y="1283"/>
                  </a:lnTo>
                  <a:lnTo>
                    <a:pt x="8613" y="1264"/>
                  </a:lnTo>
                  <a:lnTo>
                    <a:pt x="8613" y="1358"/>
                  </a:lnTo>
                  <a:lnTo>
                    <a:pt x="8740" y="1415"/>
                  </a:lnTo>
                  <a:lnTo>
                    <a:pt x="8918" y="1377"/>
                  </a:lnTo>
                  <a:lnTo>
                    <a:pt x="8918" y="1435"/>
                  </a:lnTo>
                  <a:lnTo>
                    <a:pt x="9021" y="1396"/>
                  </a:lnTo>
                  <a:lnTo>
                    <a:pt x="9172" y="1509"/>
                  </a:lnTo>
                  <a:lnTo>
                    <a:pt x="9225" y="1509"/>
                  </a:lnTo>
                  <a:lnTo>
                    <a:pt x="9275" y="1586"/>
                  </a:lnTo>
                  <a:lnTo>
                    <a:pt x="9352" y="1567"/>
                  </a:lnTo>
                  <a:lnTo>
                    <a:pt x="9352" y="1492"/>
                  </a:lnTo>
                  <a:lnTo>
                    <a:pt x="9376" y="1473"/>
                  </a:lnTo>
                  <a:lnTo>
                    <a:pt x="9376" y="1567"/>
                  </a:lnTo>
                  <a:lnTo>
                    <a:pt x="9530" y="1643"/>
                  </a:lnTo>
                  <a:lnTo>
                    <a:pt x="9556" y="1586"/>
                  </a:lnTo>
                  <a:lnTo>
                    <a:pt x="9580" y="1605"/>
                  </a:lnTo>
                  <a:lnTo>
                    <a:pt x="9683" y="1528"/>
                  </a:lnTo>
                  <a:lnTo>
                    <a:pt x="9760" y="1605"/>
                  </a:lnTo>
                  <a:lnTo>
                    <a:pt x="9914" y="1605"/>
                  </a:lnTo>
                  <a:lnTo>
                    <a:pt x="9887" y="1492"/>
                  </a:lnTo>
                  <a:lnTo>
                    <a:pt x="9811" y="1358"/>
                  </a:lnTo>
                  <a:lnTo>
                    <a:pt x="9914" y="1245"/>
                  </a:lnTo>
                  <a:lnTo>
                    <a:pt x="10015" y="1226"/>
                  </a:lnTo>
                  <a:lnTo>
                    <a:pt x="10118" y="1264"/>
                  </a:lnTo>
                  <a:lnTo>
                    <a:pt x="10192" y="1000"/>
                  </a:lnTo>
                  <a:lnTo>
                    <a:pt x="10168" y="811"/>
                  </a:lnTo>
                  <a:lnTo>
                    <a:pt x="10219" y="772"/>
                  </a:lnTo>
                  <a:lnTo>
                    <a:pt x="10219" y="698"/>
                  </a:lnTo>
                  <a:lnTo>
                    <a:pt x="10168" y="679"/>
                  </a:lnTo>
                  <a:lnTo>
                    <a:pt x="10245" y="604"/>
                  </a:lnTo>
                  <a:lnTo>
                    <a:pt x="10168" y="604"/>
                  </a:lnTo>
                  <a:lnTo>
                    <a:pt x="9938" y="755"/>
                  </a:lnTo>
                  <a:lnTo>
                    <a:pt x="9938" y="792"/>
                  </a:lnTo>
                  <a:lnTo>
                    <a:pt x="9784" y="849"/>
                  </a:lnTo>
                  <a:lnTo>
                    <a:pt x="9657" y="849"/>
                  </a:lnTo>
                  <a:lnTo>
                    <a:pt x="9556" y="717"/>
                  </a:lnTo>
                  <a:lnTo>
                    <a:pt x="9556" y="660"/>
                  </a:lnTo>
                  <a:lnTo>
                    <a:pt x="9403" y="660"/>
                  </a:lnTo>
                  <a:lnTo>
                    <a:pt x="9326" y="604"/>
                  </a:lnTo>
                  <a:lnTo>
                    <a:pt x="9199" y="604"/>
                  </a:lnTo>
                  <a:lnTo>
                    <a:pt x="9199" y="566"/>
                  </a:lnTo>
                  <a:lnTo>
                    <a:pt x="9148" y="566"/>
                  </a:lnTo>
                  <a:lnTo>
                    <a:pt x="9148" y="604"/>
                  </a:lnTo>
                  <a:lnTo>
                    <a:pt x="9071" y="585"/>
                  </a:lnTo>
                  <a:lnTo>
                    <a:pt x="8944" y="415"/>
                  </a:lnTo>
                  <a:lnTo>
                    <a:pt x="8841" y="302"/>
                  </a:lnTo>
                  <a:lnTo>
                    <a:pt x="8791" y="244"/>
                  </a:lnTo>
                  <a:lnTo>
                    <a:pt x="8791" y="206"/>
                  </a:lnTo>
                  <a:lnTo>
                    <a:pt x="8637" y="55"/>
                  </a:lnTo>
                  <a:lnTo>
                    <a:pt x="8459" y="55"/>
                  </a:lnTo>
                  <a:lnTo>
                    <a:pt x="8332" y="0"/>
                  </a:lnTo>
                  <a:lnTo>
                    <a:pt x="8051" y="35"/>
                  </a:lnTo>
                  <a:lnTo>
                    <a:pt x="8025" y="74"/>
                  </a:lnTo>
                  <a:close/>
                </a:path>
                <a:path w="10245" h="6088">
                  <a:moveTo>
                    <a:pt x="9911" y="1607"/>
                  </a:moveTo>
                  <a:lnTo>
                    <a:pt x="9758" y="1607"/>
                  </a:lnTo>
                  <a:lnTo>
                    <a:pt x="9681" y="1550"/>
                  </a:lnTo>
                  <a:lnTo>
                    <a:pt x="9580" y="1624"/>
                  </a:lnTo>
                  <a:lnTo>
                    <a:pt x="9554" y="1588"/>
                  </a:lnTo>
                  <a:lnTo>
                    <a:pt x="9530" y="1643"/>
                  </a:lnTo>
                  <a:lnTo>
                    <a:pt x="9376" y="1569"/>
                  </a:lnTo>
                  <a:lnTo>
                    <a:pt x="9376" y="1473"/>
                  </a:lnTo>
                  <a:lnTo>
                    <a:pt x="9326" y="1492"/>
                  </a:lnTo>
                  <a:lnTo>
                    <a:pt x="9350" y="1569"/>
                  </a:lnTo>
                  <a:lnTo>
                    <a:pt x="9273" y="1569"/>
                  </a:lnTo>
                  <a:lnTo>
                    <a:pt x="9223" y="1512"/>
                  </a:lnTo>
                  <a:lnTo>
                    <a:pt x="9172" y="1512"/>
                  </a:lnTo>
                  <a:lnTo>
                    <a:pt x="9019" y="1399"/>
                  </a:lnTo>
                  <a:lnTo>
                    <a:pt x="8918" y="1437"/>
                  </a:lnTo>
                  <a:lnTo>
                    <a:pt x="8918" y="1399"/>
                  </a:lnTo>
                  <a:lnTo>
                    <a:pt x="8738" y="1418"/>
                  </a:lnTo>
                  <a:lnTo>
                    <a:pt x="8611" y="1360"/>
                  </a:lnTo>
                  <a:lnTo>
                    <a:pt x="8611" y="1267"/>
                  </a:lnTo>
                  <a:lnTo>
                    <a:pt x="8560" y="1283"/>
                  </a:lnTo>
                  <a:lnTo>
                    <a:pt x="8433" y="1283"/>
                  </a:lnTo>
                  <a:lnTo>
                    <a:pt x="8457" y="1399"/>
                  </a:lnTo>
                  <a:lnTo>
                    <a:pt x="8380" y="1399"/>
                  </a:lnTo>
                  <a:lnTo>
                    <a:pt x="8253" y="1341"/>
                  </a:lnTo>
                  <a:lnTo>
                    <a:pt x="8229" y="1399"/>
                  </a:lnTo>
                  <a:lnTo>
                    <a:pt x="8330" y="1473"/>
                  </a:lnTo>
                  <a:lnTo>
                    <a:pt x="8306" y="1550"/>
                  </a:lnTo>
                  <a:lnTo>
                    <a:pt x="8380" y="1643"/>
                  </a:lnTo>
                  <a:lnTo>
                    <a:pt x="8510" y="1588"/>
                  </a:lnTo>
                  <a:lnTo>
                    <a:pt x="8584" y="1701"/>
                  </a:lnTo>
                  <a:lnTo>
                    <a:pt x="8584" y="1795"/>
                  </a:lnTo>
                  <a:lnTo>
                    <a:pt x="8714" y="1795"/>
                  </a:lnTo>
                  <a:lnTo>
                    <a:pt x="8764" y="1891"/>
                  </a:lnTo>
                  <a:lnTo>
                    <a:pt x="8788" y="1814"/>
                  </a:lnTo>
                  <a:lnTo>
                    <a:pt x="8891" y="1929"/>
                  </a:lnTo>
                  <a:lnTo>
                    <a:pt x="8968" y="2023"/>
                  </a:lnTo>
                  <a:lnTo>
                    <a:pt x="8968" y="2080"/>
                  </a:lnTo>
                  <a:lnTo>
                    <a:pt x="9069" y="2212"/>
                  </a:lnTo>
                  <a:lnTo>
                    <a:pt x="9146" y="2155"/>
                  </a:lnTo>
                  <a:lnTo>
                    <a:pt x="9196" y="2042"/>
                  </a:lnTo>
                  <a:lnTo>
                    <a:pt x="9249" y="2023"/>
                  </a:lnTo>
                  <a:lnTo>
                    <a:pt x="9299" y="2042"/>
                  </a:lnTo>
                  <a:lnTo>
                    <a:pt x="9273" y="2080"/>
                  </a:lnTo>
                  <a:lnTo>
                    <a:pt x="9427" y="2080"/>
                  </a:lnTo>
                  <a:lnTo>
                    <a:pt x="9477" y="2042"/>
                  </a:lnTo>
                  <a:lnTo>
                    <a:pt x="9477" y="2003"/>
                  </a:lnTo>
                  <a:lnTo>
                    <a:pt x="9453" y="1965"/>
                  </a:lnTo>
                  <a:lnTo>
                    <a:pt x="9604" y="1910"/>
                  </a:lnTo>
                  <a:lnTo>
                    <a:pt x="9631" y="1891"/>
                  </a:lnTo>
                  <a:lnTo>
                    <a:pt x="9631" y="1852"/>
                  </a:lnTo>
                  <a:lnTo>
                    <a:pt x="9681" y="1833"/>
                  </a:lnTo>
                  <a:lnTo>
                    <a:pt x="9681" y="1720"/>
                  </a:lnTo>
                  <a:lnTo>
                    <a:pt x="9734" y="1720"/>
                  </a:lnTo>
                  <a:lnTo>
                    <a:pt x="9758" y="1778"/>
                  </a:lnTo>
                  <a:lnTo>
                    <a:pt x="9835" y="1814"/>
                  </a:lnTo>
                  <a:lnTo>
                    <a:pt x="9861" y="1795"/>
                  </a:lnTo>
                  <a:lnTo>
                    <a:pt x="9835" y="1759"/>
                  </a:lnTo>
                  <a:lnTo>
                    <a:pt x="9835" y="1720"/>
                  </a:lnTo>
                  <a:lnTo>
                    <a:pt x="9911" y="1701"/>
                  </a:lnTo>
                  <a:lnTo>
                    <a:pt x="9911" y="1607"/>
                  </a:lnTo>
                  <a:close/>
                </a:path>
                <a:path w="10245" h="6088">
                  <a:moveTo>
                    <a:pt x="9069" y="2210"/>
                  </a:moveTo>
                  <a:lnTo>
                    <a:pt x="8942" y="2078"/>
                  </a:lnTo>
                  <a:lnTo>
                    <a:pt x="8968" y="2020"/>
                  </a:lnTo>
                  <a:lnTo>
                    <a:pt x="8865" y="1888"/>
                  </a:lnTo>
                  <a:lnTo>
                    <a:pt x="8788" y="1814"/>
                  </a:lnTo>
                  <a:lnTo>
                    <a:pt x="8764" y="1888"/>
                  </a:lnTo>
                  <a:lnTo>
                    <a:pt x="8714" y="1795"/>
                  </a:lnTo>
                  <a:lnTo>
                    <a:pt x="8611" y="1795"/>
                  </a:lnTo>
                  <a:lnTo>
                    <a:pt x="8637" y="1850"/>
                  </a:lnTo>
                  <a:lnTo>
                    <a:pt x="8510" y="1927"/>
                  </a:lnTo>
                  <a:lnTo>
                    <a:pt x="8433" y="1927"/>
                  </a:lnTo>
                  <a:lnTo>
                    <a:pt x="8025" y="2135"/>
                  </a:lnTo>
                  <a:lnTo>
                    <a:pt x="7948" y="2059"/>
                  </a:lnTo>
                  <a:lnTo>
                    <a:pt x="7898" y="2059"/>
                  </a:lnTo>
                  <a:lnTo>
                    <a:pt x="7922" y="2116"/>
                  </a:lnTo>
                  <a:lnTo>
                    <a:pt x="7922" y="2174"/>
                  </a:lnTo>
                  <a:lnTo>
                    <a:pt x="7948" y="2229"/>
                  </a:lnTo>
                  <a:lnTo>
                    <a:pt x="7898" y="2229"/>
                  </a:lnTo>
                  <a:lnTo>
                    <a:pt x="7898" y="2306"/>
                  </a:lnTo>
                  <a:lnTo>
                    <a:pt x="7871" y="2344"/>
                  </a:lnTo>
                  <a:lnTo>
                    <a:pt x="7975" y="2363"/>
                  </a:lnTo>
                  <a:lnTo>
                    <a:pt x="8075" y="2495"/>
                  </a:lnTo>
                  <a:lnTo>
                    <a:pt x="8203" y="2363"/>
                  </a:lnTo>
                  <a:lnTo>
                    <a:pt x="8253" y="2287"/>
                  </a:lnTo>
                  <a:lnTo>
                    <a:pt x="8380" y="2267"/>
                  </a:lnTo>
                  <a:lnTo>
                    <a:pt x="8457" y="2306"/>
                  </a:lnTo>
                  <a:lnTo>
                    <a:pt x="8457" y="2325"/>
                  </a:lnTo>
                  <a:lnTo>
                    <a:pt x="8483" y="2325"/>
                  </a:lnTo>
                  <a:lnTo>
                    <a:pt x="8407" y="2457"/>
                  </a:lnTo>
                  <a:lnTo>
                    <a:pt x="8356" y="2457"/>
                  </a:lnTo>
                  <a:lnTo>
                    <a:pt x="8380" y="2534"/>
                  </a:lnTo>
                  <a:lnTo>
                    <a:pt x="8356" y="2553"/>
                  </a:lnTo>
                  <a:lnTo>
                    <a:pt x="8407" y="2553"/>
                  </a:lnTo>
                  <a:lnTo>
                    <a:pt x="8306" y="2685"/>
                  </a:lnTo>
                  <a:lnTo>
                    <a:pt x="8330" y="2723"/>
                  </a:lnTo>
                  <a:lnTo>
                    <a:pt x="8380" y="2685"/>
                  </a:lnTo>
                  <a:lnTo>
                    <a:pt x="8407" y="2627"/>
                  </a:lnTo>
                  <a:lnTo>
                    <a:pt x="8457" y="2627"/>
                  </a:lnTo>
                  <a:lnTo>
                    <a:pt x="8510" y="2589"/>
                  </a:lnTo>
                  <a:lnTo>
                    <a:pt x="8510" y="2534"/>
                  </a:lnTo>
                  <a:lnTo>
                    <a:pt x="8687" y="2457"/>
                  </a:lnTo>
                  <a:lnTo>
                    <a:pt x="8841" y="2419"/>
                  </a:lnTo>
                  <a:lnTo>
                    <a:pt x="8865" y="2325"/>
                  </a:lnTo>
                  <a:lnTo>
                    <a:pt x="8968" y="2267"/>
                  </a:lnTo>
                  <a:lnTo>
                    <a:pt x="9045" y="2248"/>
                  </a:lnTo>
                  <a:lnTo>
                    <a:pt x="9069" y="2210"/>
                  </a:lnTo>
                  <a:close/>
                </a:path>
                <a:path w="10245" h="6088">
                  <a:moveTo>
                    <a:pt x="8075" y="2495"/>
                  </a:moveTo>
                  <a:lnTo>
                    <a:pt x="7975" y="2383"/>
                  </a:lnTo>
                  <a:lnTo>
                    <a:pt x="7871" y="2363"/>
                  </a:lnTo>
                  <a:lnTo>
                    <a:pt x="7898" y="2232"/>
                  </a:lnTo>
                  <a:lnTo>
                    <a:pt x="7795" y="2251"/>
                  </a:lnTo>
                  <a:lnTo>
                    <a:pt x="7744" y="2212"/>
                  </a:lnTo>
                  <a:lnTo>
                    <a:pt x="7744" y="2119"/>
                  </a:lnTo>
                  <a:lnTo>
                    <a:pt x="7667" y="2003"/>
                  </a:lnTo>
                  <a:lnTo>
                    <a:pt x="7514" y="2061"/>
                  </a:lnTo>
                  <a:lnTo>
                    <a:pt x="7514" y="2155"/>
                  </a:lnTo>
                  <a:lnTo>
                    <a:pt x="7413" y="2135"/>
                  </a:lnTo>
                  <a:lnTo>
                    <a:pt x="7387" y="2193"/>
                  </a:lnTo>
                  <a:lnTo>
                    <a:pt x="7310" y="2174"/>
                  </a:lnTo>
                  <a:lnTo>
                    <a:pt x="7209" y="2251"/>
                  </a:lnTo>
                  <a:lnTo>
                    <a:pt x="7132" y="2135"/>
                  </a:lnTo>
                  <a:lnTo>
                    <a:pt x="7055" y="2174"/>
                  </a:lnTo>
                  <a:lnTo>
                    <a:pt x="7031" y="2270"/>
                  </a:lnTo>
                  <a:lnTo>
                    <a:pt x="6979" y="2287"/>
                  </a:lnTo>
                  <a:lnTo>
                    <a:pt x="7055" y="2438"/>
                  </a:lnTo>
                  <a:lnTo>
                    <a:pt x="7132" y="2476"/>
                  </a:lnTo>
                  <a:lnTo>
                    <a:pt x="7055" y="2515"/>
                  </a:lnTo>
                  <a:lnTo>
                    <a:pt x="7031" y="2553"/>
                  </a:lnTo>
                  <a:lnTo>
                    <a:pt x="7132" y="2553"/>
                  </a:lnTo>
                  <a:lnTo>
                    <a:pt x="7159" y="2647"/>
                  </a:lnTo>
                  <a:lnTo>
                    <a:pt x="7106" y="2723"/>
                  </a:lnTo>
                  <a:lnTo>
                    <a:pt x="7055" y="2685"/>
                  </a:lnTo>
                  <a:lnTo>
                    <a:pt x="7005" y="2723"/>
                  </a:lnTo>
                  <a:lnTo>
                    <a:pt x="7005" y="2779"/>
                  </a:lnTo>
                  <a:lnTo>
                    <a:pt x="6955" y="2817"/>
                  </a:lnTo>
                  <a:lnTo>
                    <a:pt x="7055" y="2949"/>
                  </a:lnTo>
                  <a:lnTo>
                    <a:pt x="6979" y="3158"/>
                  </a:lnTo>
                  <a:lnTo>
                    <a:pt x="7031" y="3213"/>
                  </a:lnTo>
                  <a:lnTo>
                    <a:pt x="7183" y="3213"/>
                  </a:lnTo>
                  <a:lnTo>
                    <a:pt x="7235" y="3252"/>
                  </a:lnTo>
                  <a:lnTo>
                    <a:pt x="7363" y="3271"/>
                  </a:lnTo>
                  <a:lnTo>
                    <a:pt x="7310" y="3213"/>
                  </a:lnTo>
                  <a:lnTo>
                    <a:pt x="7336" y="3139"/>
                  </a:lnTo>
                  <a:lnTo>
                    <a:pt x="7439" y="3007"/>
                  </a:lnTo>
                  <a:lnTo>
                    <a:pt x="7567" y="2911"/>
                  </a:lnTo>
                  <a:lnTo>
                    <a:pt x="7694" y="2894"/>
                  </a:lnTo>
                  <a:lnTo>
                    <a:pt x="7744" y="2855"/>
                  </a:lnTo>
                  <a:lnTo>
                    <a:pt x="7718" y="2817"/>
                  </a:lnTo>
                  <a:lnTo>
                    <a:pt x="7667" y="2743"/>
                  </a:lnTo>
                  <a:lnTo>
                    <a:pt x="7567" y="2760"/>
                  </a:lnTo>
                  <a:lnTo>
                    <a:pt x="7514" y="2743"/>
                  </a:lnTo>
                  <a:lnTo>
                    <a:pt x="7540" y="2685"/>
                  </a:lnTo>
                  <a:lnTo>
                    <a:pt x="7540" y="2589"/>
                  </a:lnTo>
                  <a:lnTo>
                    <a:pt x="7463" y="2627"/>
                  </a:lnTo>
                  <a:lnTo>
                    <a:pt x="7363" y="2608"/>
                  </a:lnTo>
                  <a:lnTo>
                    <a:pt x="7286" y="2608"/>
                  </a:lnTo>
                  <a:lnTo>
                    <a:pt x="7286" y="2534"/>
                  </a:lnTo>
                  <a:lnTo>
                    <a:pt x="7387" y="2402"/>
                  </a:lnTo>
                  <a:lnTo>
                    <a:pt x="7439" y="2402"/>
                  </a:lnTo>
                  <a:lnTo>
                    <a:pt x="7463" y="2325"/>
                  </a:lnTo>
                  <a:lnTo>
                    <a:pt x="7514" y="2325"/>
                  </a:lnTo>
                  <a:lnTo>
                    <a:pt x="7567" y="2363"/>
                  </a:lnTo>
                  <a:lnTo>
                    <a:pt x="7643" y="2363"/>
                  </a:lnTo>
                  <a:lnTo>
                    <a:pt x="7617" y="2438"/>
                  </a:lnTo>
                  <a:lnTo>
                    <a:pt x="7617" y="2476"/>
                  </a:lnTo>
                  <a:lnTo>
                    <a:pt x="7667" y="2476"/>
                  </a:lnTo>
                  <a:lnTo>
                    <a:pt x="7667" y="2553"/>
                  </a:lnTo>
                  <a:lnTo>
                    <a:pt x="7771" y="2608"/>
                  </a:lnTo>
                  <a:lnTo>
                    <a:pt x="7795" y="2666"/>
                  </a:lnTo>
                  <a:lnTo>
                    <a:pt x="7821" y="2685"/>
                  </a:lnTo>
                  <a:lnTo>
                    <a:pt x="7948" y="2608"/>
                  </a:lnTo>
                  <a:lnTo>
                    <a:pt x="7999" y="2515"/>
                  </a:lnTo>
                  <a:lnTo>
                    <a:pt x="8075" y="2495"/>
                  </a:lnTo>
                  <a:close/>
                </a:path>
                <a:path w="10245" h="6088">
                  <a:moveTo>
                    <a:pt x="7744" y="2855"/>
                  </a:moveTo>
                  <a:lnTo>
                    <a:pt x="7691" y="2894"/>
                  </a:lnTo>
                  <a:lnTo>
                    <a:pt x="7564" y="2913"/>
                  </a:lnTo>
                  <a:lnTo>
                    <a:pt x="7437" y="3007"/>
                  </a:lnTo>
                  <a:lnTo>
                    <a:pt x="7310" y="3141"/>
                  </a:lnTo>
                  <a:lnTo>
                    <a:pt x="7310" y="3215"/>
                  </a:lnTo>
                  <a:lnTo>
                    <a:pt x="7360" y="3273"/>
                  </a:lnTo>
                  <a:lnTo>
                    <a:pt x="7411" y="3254"/>
                  </a:lnTo>
                  <a:lnTo>
                    <a:pt x="7461" y="3254"/>
                  </a:lnTo>
                  <a:lnTo>
                    <a:pt x="7283" y="3367"/>
                  </a:lnTo>
                  <a:lnTo>
                    <a:pt x="7257" y="3424"/>
                  </a:lnTo>
                  <a:lnTo>
                    <a:pt x="7310" y="3443"/>
                  </a:lnTo>
                  <a:lnTo>
                    <a:pt x="7411" y="3518"/>
                  </a:lnTo>
                  <a:lnTo>
                    <a:pt x="7514" y="3518"/>
                  </a:lnTo>
                  <a:lnTo>
                    <a:pt x="7564" y="3482"/>
                  </a:lnTo>
                  <a:lnTo>
                    <a:pt x="7564" y="3443"/>
                  </a:lnTo>
                  <a:lnTo>
                    <a:pt x="7615" y="3463"/>
                  </a:lnTo>
                  <a:lnTo>
                    <a:pt x="7641" y="3482"/>
                  </a:lnTo>
                  <a:lnTo>
                    <a:pt x="7744" y="3518"/>
                  </a:lnTo>
                  <a:lnTo>
                    <a:pt x="7795" y="3482"/>
                  </a:lnTo>
                  <a:lnTo>
                    <a:pt x="7871" y="3482"/>
                  </a:lnTo>
                  <a:lnTo>
                    <a:pt x="7871" y="3518"/>
                  </a:lnTo>
                  <a:lnTo>
                    <a:pt x="7922" y="3499"/>
                  </a:lnTo>
                  <a:lnTo>
                    <a:pt x="8025" y="3386"/>
                  </a:lnTo>
                  <a:lnTo>
                    <a:pt x="8075" y="3386"/>
                  </a:lnTo>
                  <a:lnTo>
                    <a:pt x="8203" y="3235"/>
                  </a:lnTo>
                  <a:lnTo>
                    <a:pt x="8203" y="3177"/>
                  </a:lnTo>
                  <a:lnTo>
                    <a:pt x="8229" y="3158"/>
                  </a:lnTo>
                  <a:lnTo>
                    <a:pt x="8253" y="3196"/>
                  </a:lnTo>
                  <a:lnTo>
                    <a:pt x="8356" y="3064"/>
                  </a:lnTo>
                  <a:lnTo>
                    <a:pt x="8459" y="3026"/>
                  </a:lnTo>
                  <a:lnTo>
                    <a:pt x="8459" y="3045"/>
                  </a:lnTo>
                  <a:lnTo>
                    <a:pt x="8534" y="2987"/>
                  </a:lnTo>
                  <a:lnTo>
                    <a:pt x="8587" y="3007"/>
                  </a:lnTo>
                  <a:lnTo>
                    <a:pt x="8637" y="2894"/>
                  </a:lnTo>
                  <a:lnTo>
                    <a:pt x="8611" y="2875"/>
                  </a:lnTo>
                  <a:lnTo>
                    <a:pt x="8534" y="2875"/>
                  </a:lnTo>
                  <a:lnTo>
                    <a:pt x="8483" y="2894"/>
                  </a:lnTo>
                  <a:lnTo>
                    <a:pt x="8356" y="2894"/>
                  </a:lnTo>
                  <a:lnTo>
                    <a:pt x="8306" y="2836"/>
                  </a:lnTo>
                  <a:lnTo>
                    <a:pt x="8126" y="2932"/>
                  </a:lnTo>
                  <a:lnTo>
                    <a:pt x="8102" y="2987"/>
                  </a:lnTo>
                  <a:lnTo>
                    <a:pt x="8049" y="2987"/>
                  </a:lnTo>
                  <a:lnTo>
                    <a:pt x="7895" y="2987"/>
                  </a:lnTo>
                  <a:lnTo>
                    <a:pt x="7895" y="2952"/>
                  </a:lnTo>
                  <a:lnTo>
                    <a:pt x="7948" y="2913"/>
                  </a:lnTo>
                  <a:lnTo>
                    <a:pt x="7895" y="2836"/>
                  </a:lnTo>
                  <a:lnTo>
                    <a:pt x="7819" y="2836"/>
                  </a:lnTo>
                  <a:lnTo>
                    <a:pt x="7795" y="2836"/>
                  </a:lnTo>
                  <a:lnTo>
                    <a:pt x="7768" y="2875"/>
                  </a:lnTo>
                  <a:lnTo>
                    <a:pt x="7744" y="2855"/>
                  </a:lnTo>
                  <a:close/>
                </a:path>
                <a:path w="10245" h="6088">
                  <a:moveTo>
                    <a:pt x="8457" y="4763"/>
                  </a:moveTo>
                  <a:lnTo>
                    <a:pt x="8457" y="4747"/>
                  </a:lnTo>
                  <a:lnTo>
                    <a:pt x="8404" y="4747"/>
                  </a:lnTo>
                  <a:lnTo>
                    <a:pt x="8404" y="4763"/>
                  </a:lnTo>
                  <a:lnTo>
                    <a:pt x="8354" y="4763"/>
                  </a:lnTo>
                  <a:lnTo>
                    <a:pt x="8327" y="4763"/>
                  </a:lnTo>
                  <a:lnTo>
                    <a:pt x="8327" y="4708"/>
                  </a:lnTo>
                  <a:lnTo>
                    <a:pt x="8303" y="4708"/>
                  </a:lnTo>
                  <a:lnTo>
                    <a:pt x="8251" y="4763"/>
                  </a:lnTo>
                  <a:lnTo>
                    <a:pt x="8176" y="4763"/>
                  </a:lnTo>
                  <a:lnTo>
                    <a:pt x="8150" y="4708"/>
                  </a:lnTo>
                  <a:lnTo>
                    <a:pt x="8123" y="4670"/>
                  </a:lnTo>
                  <a:lnTo>
                    <a:pt x="8099" y="4631"/>
                  </a:lnTo>
                  <a:lnTo>
                    <a:pt x="8047" y="4631"/>
                  </a:lnTo>
                  <a:lnTo>
                    <a:pt x="8047" y="4651"/>
                  </a:lnTo>
                  <a:lnTo>
                    <a:pt x="7946" y="4670"/>
                  </a:lnTo>
                  <a:lnTo>
                    <a:pt x="7946" y="4708"/>
                  </a:lnTo>
                  <a:lnTo>
                    <a:pt x="7843" y="4708"/>
                  </a:lnTo>
                  <a:lnTo>
                    <a:pt x="7792" y="4747"/>
                  </a:lnTo>
                  <a:lnTo>
                    <a:pt x="7792" y="4802"/>
                  </a:lnTo>
                  <a:lnTo>
                    <a:pt x="7819" y="4840"/>
                  </a:lnTo>
                  <a:lnTo>
                    <a:pt x="7742" y="4898"/>
                  </a:lnTo>
                  <a:lnTo>
                    <a:pt x="7715" y="4898"/>
                  </a:lnTo>
                  <a:lnTo>
                    <a:pt x="7689" y="4972"/>
                  </a:lnTo>
                  <a:lnTo>
                    <a:pt x="7689" y="5011"/>
                  </a:lnTo>
                  <a:lnTo>
                    <a:pt x="7689" y="5049"/>
                  </a:lnTo>
                  <a:lnTo>
                    <a:pt x="7639" y="5104"/>
                  </a:lnTo>
                  <a:lnTo>
                    <a:pt x="7615" y="5143"/>
                  </a:lnTo>
                  <a:lnTo>
                    <a:pt x="7588" y="5236"/>
                  </a:lnTo>
                  <a:lnTo>
                    <a:pt x="7615" y="5275"/>
                  </a:lnTo>
                  <a:lnTo>
                    <a:pt x="7766" y="5275"/>
                  </a:lnTo>
                  <a:lnTo>
                    <a:pt x="7843" y="5407"/>
                  </a:lnTo>
                  <a:lnTo>
                    <a:pt x="7869" y="5503"/>
                  </a:lnTo>
                  <a:lnTo>
                    <a:pt x="7946" y="5407"/>
                  </a:lnTo>
                  <a:lnTo>
                    <a:pt x="7970" y="5426"/>
                  </a:lnTo>
                  <a:lnTo>
                    <a:pt x="8073" y="5351"/>
                  </a:lnTo>
                  <a:lnTo>
                    <a:pt x="8073" y="5294"/>
                  </a:lnTo>
                  <a:lnTo>
                    <a:pt x="8176" y="5275"/>
                  </a:lnTo>
                  <a:lnTo>
                    <a:pt x="8227" y="5181"/>
                  </a:lnTo>
                  <a:lnTo>
                    <a:pt x="8277" y="5162"/>
                  </a:lnTo>
                  <a:lnTo>
                    <a:pt x="8277" y="5104"/>
                  </a:lnTo>
                  <a:lnTo>
                    <a:pt x="8354" y="5104"/>
                  </a:lnTo>
                  <a:lnTo>
                    <a:pt x="8380" y="5011"/>
                  </a:lnTo>
                  <a:lnTo>
                    <a:pt x="8354" y="4934"/>
                  </a:lnTo>
                  <a:lnTo>
                    <a:pt x="8380" y="4917"/>
                  </a:lnTo>
                  <a:lnTo>
                    <a:pt x="8327" y="4879"/>
                  </a:lnTo>
                  <a:lnTo>
                    <a:pt x="8380" y="4860"/>
                  </a:lnTo>
                  <a:lnTo>
                    <a:pt x="8404" y="4879"/>
                  </a:lnTo>
                  <a:lnTo>
                    <a:pt x="8457" y="4821"/>
                  </a:lnTo>
                  <a:lnTo>
                    <a:pt x="8457" y="4763"/>
                  </a:lnTo>
                  <a:close/>
                </a:path>
                <a:path w="10245" h="6088">
                  <a:moveTo>
                    <a:pt x="7948" y="4423"/>
                  </a:moveTo>
                  <a:lnTo>
                    <a:pt x="7972" y="4500"/>
                  </a:lnTo>
                  <a:lnTo>
                    <a:pt x="8049" y="4535"/>
                  </a:lnTo>
                  <a:lnTo>
                    <a:pt x="8049" y="4651"/>
                  </a:lnTo>
                  <a:lnTo>
                    <a:pt x="7948" y="4689"/>
                  </a:lnTo>
                  <a:lnTo>
                    <a:pt x="7948" y="4708"/>
                  </a:lnTo>
                  <a:lnTo>
                    <a:pt x="7845" y="4708"/>
                  </a:lnTo>
                  <a:lnTo>
                    <a:pt x="7795" y="4744"/>
                  </a:lnTo>
                  <a:lnTo>
                    <a:pt x="7795" y="4802"/>
                  </a:lnTo>
                  <a:lnTo>
                    <a:pt x="7821" y="4821"/>
                  </a:lnTo>
                  <a:lnTo>
                    <a:pt x="7744" y="4898"/>
                  </a:lnTo>
                  <a:lnTo>
                    <a:pt x="7691" y="4898"/>
                  </a:lnTo>
                  <a:lnTo>
                    <a:pt x="7691" y="4972"/>
                  </a:lnTo>
                  <a:lnTo>
                    <a:pt x="7691" y="4991"/>
                  </a:lnTo>
                  <a:lnTo>
                    <a:pt x="7691" y="5049"/>
                  </a:lnTo>
                  <a:lnTo>
                    <a:pt x="7641" y="5087"/>
                  </a:lnTo>
                  <a:lnTo>
                    <a:pt x="7615" y="5181"/>
                  </a:lnTo>
                  <a:lnTo>
                    <a:pt x="7591" y="5239"/>
                  </a:lnTo>
                  <a:lnTo>
                    <a:pt x="7591" y="5258"/>
                  </a:lnTo>
                  <a:lnTo>
                    <a:pt x="7564" y="5315"/>
                  </a:lnTo>
                  <a:lnTo>
                    <a:pt x="7514" y="5315"/>
                  </a:lnTo>
                  <a:lnTo>
                    <a:pt x="7487" y="5296"/>
                  </a:lnTo>
                  <a:lnTo>
                    <a:pt x="7283" y="5332"/>
                  </a:lnTo>
                  <a:lnTo>
                    <a:pt x="7259" y="5315"/>
                  </a:lnTo>
                  <a:lnTo>
                    <a:pt x="7334" y="5200"/>
                  </a:lnTo>
                  <a:lnTo>
                    <a:pt x="7259" y="5181"/>
                  </a:lnTo>
                  <a:lnTo>
                    <a:pt x="7207" y="5200"/>
                  </a:lnTo>
                  <a:lnTo>
                    <a:pt x="7156" y="5181"/>
                  </a:lnTo>
                  <a:lnTo>
                    <a:pt x="7156" y="5087"/>
                  </a:lnTo>
                  <a:lnTo>
                    <a:pt x="7207" y="5068"/>
                  </a:lnTo>
                  <a:lnTo>
                    <a:pt x="7233" y="5068"/>
                  </a:lnTo>
                  <a:lnTo>
                    <a:pt x="7233" y="5011"/>
                  </a:lnTo>
                  <a:lnTo>
                    <a:pt x="7183" y="5011"/>
                  </a:lnTo>
                  <a:lnTo>
                    <a:pt x="7183" y="4972"/>
                  </a:lnTo>
                  <a:lnTo>
                    <a:pt x="7130" y="4953"/>
                  </a:lnTo>
                  <a:lnTo>
                    <a:pt x="7130" y="4840"/>
                  </a:lnTo>
                  <a:lnTo>
                    <a:pt x="7079" y="4802"/>
                  </a:lnTo>
                  <a:lnTo>
                    <a:pt x="7106" y="4744"/>
                  </a:lnTo>
                  <a:lnTo>
                    <a:pt x="7183" y="4689"/>
                  </a:lnTo>
                  <a:lnTo>
                    <a:pt x="7183" y="4631"/>
                  </a:lnTo>
                  <a:lnTo>
                    <a:pt x="7156" y="4612"/>
                  </a:lnTo>
                  <a:lnTo>
                    <a:pt x="7183" y="4574"/>
                  </a:lnTo>
                  <a:lnTo>
                    <a:pt x="7130" y="4516"/>
                  </a:lnTo>
                  <a:lnTo>
                    <a:pt x="7183" y="4480"/>
                  </a:lnTo>
                  <a:lnTo>
                    <a:pt x="7259" y="4461"/>
                  </a:lnTo>
                  <a:lnTo>
                    <a:pt x="7437" y="4384"/>
                  </a:lnTo>
                  <a:lnTo>
                    <a:pt x="7540" y="4346"/>
                  </a:lnTo>
                  <a:lnTo>
                    <a:pt x="7615" y="4346"/>
                  </a:lnTo>
                  <a:lnTo>
                    <a:pt x="7667" y="4327"/>
                  </a:lnTo>
                  <a:lnTo>
                    <a:pt x="7691" y="4346"/>
                  </a:lnTo>
                  <a:lnTo>
                    <a:pt x="7667" y="4365"/>
                  </a:lnTo>
                  <a:lnTo>
                    <a:pt x="7667" y="4403"/>
                  </a:lnTo>
                  <a:lnTo>
                    <a:pt x="7744" y="4403"/>
                  </a:lnTo>
                  <a:lnTo>
                    <a:pt x="7744" y="4365"/>
                  </a:lnTo>
                  <a:lnTo>
                    <a:pt x="7768" y="4327"/>
                  </a:lnTo>
                  <a:lnTo>
                    <a:pt x="7821" y="4365"/>
                  </a:lnTo>
                  <a:lnTo>
                    <a:pt x="7845" y="4403"/>
                  </a:lnTo>
                  <a:lnTo>
                    <a:pt x="7948" y="4403"/>
                  </a:lnTo>
                  <a:lnTo>
                    <a:pt x="7948" y="4423"/>
                  </a:lnTo>
                  <a:close/>
                </a:path>
                <a:path w="10245" h="6088">
                  <a:moveTo>
                    <a:pt x="7511" y="3515"/>
                  </a:moveTo>
                  <a:lnTo>
                    <a:pt x="7538" y="3496"/>
                  </a:lnTo>
                  <a:lnTo>
                    <a:pt x="7639" y="3515"/>
                  </a:lnTo>
                  <a:lnTo>
                    <a:pt x="7665" y="3573"/>
                  </a:lnTo>
                  <a:lnTo>
                    <a:pt x="7742" y="3573"/>
                  </a:lnTo>
                  <a:lnTo>
                    <a:pt x="7819" y="3647"/>
                  </a:lnTo>
                  <a:lnTo>
                    <a:pt x="7843" y="3628"/>
                  </a:lnTo>
                  <a:lnTo>
                    <a:pt x="7893" y="3724"/>
                  </a:lnTo>
                  <a:lnTo>
                    <a:pt x="7970" y="3818"/>
                  </a:lnTo>
                  <a:lnTo>
                    <a:pt x="8020" y="3818"/>
                  </a:lnTo>
                  <a:lnTo>
                    <a:pt x="8073" y="3782"/>
                  </a:lnTo>
                  <a:lnTo>
                    <a:pt x="8123" y="3837"/>
                  </a:lnTo>
                  <a:lnTo>
                    <a:pt x="8073" y="3875"/>
                  </a:lnTo>
                  <a:lnTo>
                    <a:pt x="8047" y="3837"/>
                  </a:lnTo>
                  <a:lnTo>
                    <a:pt x="7996" y="3837"/>
                  </a:lnTo>
                  <a:lnTo>
                    <a:pt x="7996" y="3914"/>
                  </a:lnTo>
                  <a:lnTo>
                    <a:pt x="7970" y="3952"/>
                  </a:lnTo>
                  <a:lnTo>
                    <a:pt x="8047" y="4027"/>
                  </a:lnTo>
                  <a:lnTo>
                    <a:pt x="8047" y="4084"/>
                  </a:lnTo>
                  <a:lnTo>
                    <a:pt x="8174" y="4084"/>
                  </a:lnTo>
                  <a:lnTo>
                    <a:pt x="8224" y="4123"/>
                  </a:lnTo>
                  <a:lnTo>
                    <a:pt x="8174" y="4197"/>
                  </a:lnTo>
                  <a:lnTo>
                    <a:pt x="8200" y="4255"/>
                  </a:lnTo>
                  <a:lnTo>
                    <a:pt x="8147" y="4255"/>
                  </a:lnTo>
                  <a:lnTo>
                    <a:pt x="8147" y="4235"/>
                  </a:lnTo>
                  <a:lnTo>
                    <a:pt x="8097" y="4235"/>
                  </a:lnTo>
                  <a:lnTo>
                    <a:pt x="8097" y="4274"/>
                  </a:lnTo>
                  <a:lnTo>
                    <a:pt x="8123" y="4312"/>
                  </a:lnTo>
                  <a:lnTo>
                    <a:pt x="8097" y="4312"/>
                  </a:lnTo>
                  <a:lnTo>
                    <a:pt x="8097" y="4348"/>
                  </a:lnTo>
                  <a:lnTo>
                    <a:pt x="7996" y="4406"/>
                  </a:lnTo>
                  <a:lnTo>
                    <a:pt x="7970" y="4406"/>
                  </a:lnTo>
                  <a:lnTo>
                    <a:pt x="7946" y="4387"/>
                  </a:lnTo>
                  <a:lnTo>
                    <a:pt x="7843" y="4406"/>
                  </a:lnTo>
                  <a:lnTo>
                    <a:pt x="7792" y="4331"/>
                  </a:lnTo>
                  <a:lnTo>
                    <a:pt x="7742" y="4367"/>
                  </a:lnTo>
                  <a:lnTo>
                    <a:pt x="7742" y="4406"/>
                  </a:lnTo>
                  <a:lnTo>
                    <a:pt x="7665" y="4406"/>
                  </a:lnTo>
                  <a:lnTo>
                    <a:pt x="7665" y="4367"/>
                  </a:lnTo>
                  <a:lnTo>
                    <a:pt x="7691" y="4348"/>
                  </a:lnTo>
                  <a:lnTo>
                    <a:pt x="7665" y="4331"/>
                  </a:lnTo>
                  <a:lnTo>
                    <a:pt x="7639" y="4367"/>
                  </a:lnTo>
                  <a:lnTo>
                    <a:pt x="7538" y="4348"/>
                  </a:lnTo>
                  <a:lnTo>
                    <a:pt x="7511" y="4235"/>
                  </a:lnTo>
                  <a:lnTo>
                    <a:pt x="7511" y="4197"/>
                  </a:lnTo>
                  <a:lnTo>
                    <a:pt x="7487" y="4123"/>
                  </a:lnTo>
                  <a:lnTo>
                    <a:pt x="7360" y="4065"/>
                  </a:lnTo>
                  <a:lnTo>
                    <a:pt x="7487" y="4007"/>
                  </a:lnTo>
                  <a:lnTo>
                    <a:pt x="7511" y="4007"/>
                  </a:lnTo>
                  <a:lnTo>
                    <a:pt x="7487" y="3875"/>
                  </a:lnTo>
                  <a:lnTo>
                    <a:pt x="7411" y="3895"/>
                  </a:lnTo>
                  <a:lnTo>
                    <a:pt x="7334" y="3856"/>
                  </a:lnTo>
                  <a:lnTo>
                    <a:pt x="7310" y="3818"/>
                  </a:lnTo>
                  <a:lnTo>
                    <a:pt x="7257" y="3818"/>
                  </a:lnTo>
                  <a:lnTo>
                    <a:pt x="7283" y="3782"/>
                  </a:lnTo>
                  <a:lnTo>
                    <a:pt x="7360" y="3782"/>
                  </a:lnTo>
                  <a:lnTo>
                    <a:pt x="7384" y="3705"/>
                  </a:lnTo>
                  <a:lnTo>
                    <a:pt x="7384" y="3592"/>
                  </a:lnTo>
                  <a:lnTo>
                    <a:pt x="7411" y="3592"/>
                  </a:lnTo>
                  <a:lnTo>
                    <a:pt x="7487" y="3628"/>
                  </a:lnTo>
                  <a:lnTo>
                    <a:pt x="7511" y="3667"/>
                  </a:lnTo>
                  <a:lnTo>
                    <a:pt x="7588" y="3612"/>
                  </a:lnTo>
                  <a:lnTo>
                    <a:pt x="7588" y="3573"/>
                  </a:lnTo>
                  <a:lnTo>
                    <a:pt x="7511" y="3535"/>
                  </a:lnTo>
                  <a:lnTo>
                    <a:pt x="7511" y="3515"/>
                  </a:lnTo>
                  <a:close/>
                </a:path>
                <a:path w="10245" h="6088">
                  <a:moveTo>
                    <a:pt x="7564" y="4348"/>
                  </a:moveTo>
                  <a:lnTo>
                    <a:pt x="7437" y="4387"/>
                  </a:lnTo>
                  <a:lnTo>
                    <a:pt x="7259" y="4461"/>
                  </a:lnTo>
                  <a:lnTo>
                    <a:pt x="7183" y="4480"/>
                  </a:lnTo>
                  <a:lnTo>
                    <a:pt x="7132" y="4519"/>
                  </a:lnTo>
                  <a:lnTo>
                    <a:pt x="7055" y="4519"/>
                  </a:lnTo>
                  <a:lnTo>
                    <a:pt x="7079" y="4406"/>
                  </a:lnTo>
                  <a:lnTo>
                    <a:pt x="7029" y="4406"/>
                  </a:lnTo>
                  <a:lnTo>
                    <a:pt x="6928" y="4442"/>
                  </a:lnTo>
                  <a:lnTo>
                    <a:pt x="6902" y="4423"/>
                  </a:lnTo>
                  <a:lnTo>
                    <a:pt x="6775" y="4423"/>
                  </a:lnTo>
                  <a:lnTo>
                    <a:pt x="6724" y="4367"/>
                  </a:lnTo>
                  <a:lnTo>
                    <a:pt x="6597" y="4367"/>
                  </a:lnTo>
                  <a:lnTo>
                    <a:pt x="6470" y="4329"/>
                  </a:lnTo>
                  <a:lnTo>
                    <a:pt x="6417" y="4348"/>
                  </a:lnTo>
                  <a:lnTo>
                    <a:pt x="6443" y="4423"/>
                  </a:lnTo>
                  <a:lnTo>
                    <a:pt x="6367" y="4406"/>
                  </a:lnTo>
                  <a:lnTo>
                    <a:pt x="6266" y="4406"/>
                  </a:lnTo>
                  <a:lnTo>
                    <a:pt x="6163" y="4519"/>
                  </a:lnTo>
                  <a:lnTo>
                    <a:pt x="6035" y="4406"/>
                  </a:lnTo>
                  <a:lnTo>
                    <a:pt x="6009" y="4406"/>
                  </a:lnTo>
                  <a:lnTo>
                    <a:pt x="6035" y="4367"/>
                  </a:lnTo>
                  <a:lnTo>
                    <a:pt x="6062" y="4348"/>
                  </a:lnTo>
                  <a:lnTo>
                    <a:pt x="6009" y="4310"/>
                  </a:lnTo>
                  <a:lnTo>
                    <a:pt x="6009" y="4293"/>
                  </a:lnTo>
                  <a:lnTo>
                    <a:pt x="6062" y="4255"/>
                  </a:lnTo>
                  <a:lnTo>
                    <a:pt x="6239" y="4255"/>
                  </a:lnTo>
                  <a:lnTo>
                    <a:pt x="6316" y="4216"/>
                  </a:lnTo>
                  <a:lnTo>
                    <a:pt x="6367" y="4197"/>
                  </a:lnTo>
                  <a:lnTo>
                    <a:pt x="6367" y="4142"/>
                  </a:lnTo>
                  <a:lnTo>
                    <a:pt x="6266" y="4046"/>
                  </a:lnTo>
                  <a:lnTo>
                    <a:pt x="6239" y="3952"/>
                  </a:lnTo>
                  <a:lnTo>
                    <a:pt x="6290" y="3897"/>
                  </a:lnTo>
                  <a:lnTo>
                    <a:pt x="6290" y="3859"/>
                  </a:lnTo>
                  <a:lnTo>
                    <a:pt x="6239" y="3784"/>
                  </a:lnTo>
                  <a:lnTo>
                    <a:pt x="6417" y="3784"/>
                  </a:lnTo>
                  <a:lnTo>
                    <a:pt x="6470" y="3801"/>
                  </a:lnTo>
                  <a:lnTo>
                    <a:pt x="6544" y="3765"/>
                  </a:lnTo>
                  <a:lnTo>
                    <a:pt x="6671" y="3933"/>
                  </a:lnTo>
                  <a:lnTo>
                    <a:pt x="6902" y="3933"/>
                  </a:lnTo>
                  <a:lnTo>
                    <a:pt x="6952" y="3952"/>
                  </a:lnTo>
                  <a:lnTo>
                    <a:pt x="7005" y="3933"/>
                  </a:lnTo>
                  <a:lnTo>
                    <a:pt x="7079" y="3972"/>
                  </a:lnTo>
                  <a:lnTo>
                    <a:pt x="7079" y="4029"/>
                  </a:lnTo>
                  <a:lnTo>
                    <a:pt x="7132" y="4065"/>
                  </a:lnTo>
                  <a:lnTo>
                    <a:pt x="7156" y="4029"/>
                  </a:lnTo>
                  <a:lnTo>
                    <a:pt x="7207" y="4065"/>
                  </a:lnTo>
                  <a:lnTo>
                    <a:pt x="7310" y="4065"/>
                  </a:lnTo>
                  <a:lnTo>
                    <a:pt x="7336" y="4046"/>
                  </a:lnTo>
                  <a:lnTo>
                    <a:pt x="7487" y="4123"/>
                  </a:lnTo>
                  <a:lnTo>
                    <a:pt x="7514" y="4216"/>
                  </a:lnTo>
                  <a:lnTo>
                    <a:pt x="7514" y="4274"/>
                  </a:lnTo>
                  <a:lnTo>
                    <a:pt x="7564" y="4348"/>
                  </a:lnTo>
                  <a:close/>
                </a:path>
                <a:path w="10245" h="6088">
                  <a:moveTo>
                    <a:pt x="7130" y="4519"/>
                  </a:moveTo>
                  <a:lnTo>
                    <a:pt x="7180" y="4574"/>
                  </a:lnTo>
                  <a:lnTo>
                    <a:pt x="7154" y="4612"/>
                  </a:lnTo>
                  <a:lnTo>
                    <a:pt x="7207" y="4631"/>
                  </a:lnTo>
                  <a:lnTo>
                    <a:pt x="7154" y="4689"/>
                  </a:lnTo>
                  <a:lnTo>
                    <a:pt x="7103" y="4747"/>
                  </a:lnTo>
                  <a:lnTo>
                    <a:pt x="7077" y="4802"/>
                  </a:lnTo>
                  <a:lnTo>
                    <a:pt x="7130" y="4840"/>
                  </a:lnTo>
                  <a:lnTo>
                    <a:pt x="7130" y="4917"/>
                  </a:lnTo>
                  <a:lnTo>
                    <a:pt x="7130" y="4955"/>
                  </a:lnTo>
                  <a:lnTo>
                    <a:pt x="7180" y="4975"/>
                  </a:lnTo>
                  <a:lnTo>
                    <a:pt x="7154" y="5011"/>
                  </a:lnTo>
                  <a:lnTo>
                    <a:pt x="7231" y="5011"/>
                  </a:lnTo>
                  <a:lnTo>
                    <a:pt x="7231" y="5068"/>
                  </a:lnTo>
                  <a:lnTo>
                    <a:pt x="7207" y="5068"/>
                  </a:lnTo>
                  <a:lnTo>
                    <a:pt x="7154" y="5087"/>
                  </a:lnTo>
                  <a:lnTo>
                    <a:pt x="7154" y="5184"/>
                  </a:lnTo>
                  <a:lnTo>
                    <a:pt x="7130" y="5203"/>
                  </a:lnTo>
                  <a:lnTo>
                    <a:pt x="6950" y="5203"/>
                  </a:lnTo>
                  <a:lnTo>
                    <a:pt x="6976" y="5277"/>
                  </a:lnTo>
                  <a:lnTo>
                    <a:pt x="6899" y="5277"/>
                  </a:lnTo>
                  <a:lnTo>
                    <a:pt x="6823" y="5222"/>
                  </a:lnTo>
                  <a:lnTo>
                    <a:pt x="6796" y="5239"/>
                  </a:lnTo>
                  <a:lnTo>
                    <a:pt x="6796" y="5296"/>
                  </a:lnTo>
                  <a:lnTo>
                    <a:pt x="6746" y="5296"/>
                  </a:lnTo>
                  <a:lnTo>
                    <a:pt x="6719" y="5315"/>
                  </a:lnTo>
                  <a:lnTo>
                    <a:pt x="6643" y="5315"/>
                  </a:lnTo>
                  <a:lnTo>
                    <a:pt x="6643" y="5239"/>
                  </a:lnTo>
                  <a:lnTo>
                    <a:pt x="6592" y="5239"/>
                  </a:lnTo>
                  <a:lnTo>
                    <a:pt x="6592" y="5277"/>
                  </a:lnTo>
                  <a:lnTo>
                    <a:pt x="6542" y="5277"/>
                  </a:lnTo>
                  <a:lnTo>
                    <a:pt x="6566" y="5164"/>
                  </a:lnTo>
                  <a:lnTo>
                    <a:pt x="6592" y="5126"/>
                  </a:lnTo>
                  <a:lnTo>
                    <a:pt x="6592" y="5068"/>
                  </a:lnTo>
                  <a:lnTo>
                    <a:pt x="6592" y="5030"/>
                  </a:lnTo>
                  <a:lnTo>
                    <a:pt x="6566" y="5011"/>
                  </a:lnTo>
                  <a:lnTo>
                    <a:pt x="6412" y="5030"/>
                  </a:lnTo>
                  <a:lnTo>
                    <a:pt x="6412" y="5068"/>
                  </a:lnTo>
                  <a:lnTo>
                    <a:pt x="6335" y="5087"/>
                  </a:lnTo>
                  <a:lnTo>
                    <a:pt x="6311" y="5049"/>
                  </a:lnTo>
                  <a:lnTo>
                    <a:pt x="6285" y="5087"/>
                  </a:lnTo>
                  <a:lnTo>
                    <a:pt x="6208" y="5068"/>
                  </a:lnTo>
                  <a:lnTo>
                    <a:pt x="6208" y="5049"/>
                  </a:lnTo>
                  <a:lnTo>
                    <a:pt x="6184" y="5049"/>
                  </a:lnTo>
                  <a:lnTo>
                    <a:pt x="6184" y="5011"/>
                  </a:lnTo>
                  <a:lnTo>
                    <a:pt x="6158" y="4955"/>
                  </a:lnTo>
                  <a:lnTo>
                    <a:pt x="6208" y="4936"/>
                  </a:lnTo>
                  <a:lnTo>
                    <a:pt x="6184" y="4898"/>
                  </a:lnTo>
                  <a:lnTo>
                    <a:pt x="6107" y="4898"/>
                  </a:lnTo>
                  <a:lnTo>
                    <a:pt x="6107" y="4860"/>
                  </a:lnTo>
                  <a:lnTo>
                    <a:pt x="6184" y="4783"/>
                  </a:lnTo>
                  <a:lnTo>
                    <a:pt x="6184" y="4727"/>
                  </a:lnTo>
                  <a:lnTo>
                    <a:pt x="6208" y="4708"/>
                  </a:lnTo>
                  <a:lnTo>
                    <a:pt x="6184" y="4651"/>
                  </a:lnTo>
                  <a:lnTo>
                    <a:pt x="6158" y="4651"/>
                  </a:lnTo>
                  <a:lnTo>
                    <a:pt x="6184" y="4612"/>
                  </a:lnTo>
                  <a:lnTo>
                    <a:pt x="6158" y="4519"/>
                  </a:lnTo>
                  <a:lnTo>
                    <a:pt x="6259" y="4403"/>
                  </a:lnTo>
                  <a:lnTo>
                    <a:pt x="6362" y="4403"/>
                  </a:lnTo>
                  <a:lnTo>
                    <a:pt x="6439" y="4423"/>
                  </a:lnTo>
                  <a:lnTo>
                    <a:pt x="6412" y="4346"/>
                  </a:lnTo>
                  <a:lnTo>
                    <a:pt x="6465" y="4327"/>
                  </a:lnTo>
                  <a:lnTo>
                    <a:pt x="6592" y="4365"/>
                  </a:lnTo>
                  <a:lnTo>
                    <a:pt x="6695" y="4365"/>
                  </a:lnTo>
                  <a:lnTo>
                    <a:pt x="6772" y="4423"/>
                  </a:lnTo>
                  <a:lnTo>
                    <a:pt x="6899" y="4423"/>
                  </a:lnTo>
                  <a:lnTo>
                    <a:pt x="6923" y="4442"/>
                  </a:lnTo>
                  <a:lnTo>
                    <a:pt x="7027" y="4403"/>
                  </a:lnTo>
                  <a:lnTo>
                    <a:pt x="7077" y="4403"/>
                  </a:lnTo>
                  <a:lnTo>
                    <a:pt x="7077" y="4519"/>
                  </a:lnTo>
                  <a:lnTo>
                    <a:pt x="7130" y="4519"/>
                  </a:lnTo>
                  <a:close/>
                </a:path>
                <a:path w="10245" h="6088">
                  <a:moveTo>
                    <a:pt x="7871" y="5484"/>
                  </a:moveTo>
                  <a:lnTo>
                    <a:pt x="7845" y="5407"/>
                  </a:lnTo>
                  <a:lnTo>
                    <a:pt x="7768" y="5275"/>
                  </a:lnTo>
                  <a:lnTo>
                    <a:pt x="7615" y="5275"/>
                  </a:lnTo>
                  <a:lnTo>
                    <a:pt x="7591" y="5255"/>
                  </a:lnTo>
                  <a:lnTo>
                    <a:pt x="7564" y="5313"/>
                  </a:lnTo>
                  <a:lnTo>
                    <a:pt x="7514" y="5313"/>
                  </a:lnTo>
                  <a:lnTo>
                    <a:pt x="7463" y="5275"/>
                  </a:lnTo>
                  <a:lnTo>
                    <a:pt x="7283" y="5332"/>
                  </a:lnTo>
                  <a:lnTo>
                    <a:pt x="7257" y="5313"/>
                  </a:lnTo>
                  <a:lnTo>
                    <a:pt x="7334" y="5200"/>
                  </a:lnTo>
                  <a:lnTo>
                    <a:pt x="7257" y="5181"/>
                  </a:lnTo>
                  <a:lnTo>
                    <a:pt x="7207" y="5217"/>
                  </a:lnTo>
                  <a:lnTo>
                    <a:pt x="7156" y="5181"/>
                  </a:lnTo>
                  <a:lnTo>
                    <a:pt x="7130" y="5200"/>
                  </a:lnTo>
                  <a:lnTo>
                    <a:pt x="6952" y="5200"/>
                  </a:lnTo>
                  <a:lnTo>
                    <a:pt x="6976" y="5275"/>
                  </a:lnTo>
                  <a:lnTo>
                    <a:pt x="6926" y="5275"/>
                  </a:lnTo>
                  <a:lnTo>
                    <a:pt x="6823" y="5217"/>
                  </a:lnTo>
                  <a:lnTo>
                    <a:pt x="6799" y="5236"/>
                  </a:lnTo>
                  <a:lnTo>
                    <a:pt x="6799" y="5294"/>
                  </a:lnTo>
                  <a:lnTo>
                    <a:pt x="6722" y="5294"/>
                  </a:lnTo>
                  <a:lnTo>
                    <a:pt x="6722" y="5351"/>
                  </a:lnTo>
                  <a:lnTo>
                    <a:pt x="6746" y="5387"/>
                  </a:lnTo>
                  <a:lnTo>
                    <a:pt x="6722" y="5407"/>
                  </a:lnTo>
                  <a:lnTo>
                    <a:pt x="6722" y="5445"/>
                  </a:lnTo>
                  <a:lnTo>
                    <a:pt x="6619" y="5520"/>
                  </a:lnTo>
                  <a:lnTo>
                    <a:pt x="6619" y="5577"/>
                  </a:lnTo>
                  <a:lnTo>
                    <a:pt x="6595" y="5654"/>
                  </a:lnTo>
                  <a:lnTo>
                    <a:pt x="6491" y="5709"/>
                  </a:lnTo>
                  <a:lnTo>
                    <a:pt x="6415" y="5786"/>
                  </a:lnTo>
                  <a:lnTo>
                    <a:pt x="6364" y="5822"/>
                  </a:lnTo>
                  <a:lnTo>
                    <a:pt x="6287" y="5841"/>
                  </a:lnTo>
                  <a:lnTo>
                    <a:pt x="6261" y="5880"/>
                  </a:lnTo>
                  <a:lnTo>
                    <a:pt x="6311" y="5899"/>
                  </a:lnTo>
                  <a:lnTo>
                    <a:pt x="6287" y="5918"/>
                  </a:lnTo>
                  <a:lnTo>
                    <a:pt x="6287" y="6011"/>
                  </a:lnTo>
                  <a:lnTo>
                    <a:pt x="6311" y="6031"/>
                  </a:lnTo>
                  <a:lnTo>
                    <a:pt x="6311" y="6088"/>
                  </a:lnTo>
                  <a:lnTo>
                    <a:pt x="6441" y="6088"/>
                  </a:lnTo>
                  <a:lnTo>
                    <a:pt x="6441" y="6031"/>
                  </a:lnTo>
                  <a:lnTo>
                    <a:pt x="6388" y="5992"/>
                  </a:lnTo>
                  <a:lnTo>
                    <a:pt x="6415" y="5918"/>
                  </a:lnTo>
                  <a:lnTo>
                    <a:pt x="6518" y="5899"/>
                  </a:lnTo>
                  <a:lnTo>
                    <a:pt x="6595" y="5899"/>
                  </a:lnTo>
                  <a:lnTo>
                    <a:pt x="6746" y="5841"/>
                  </a:lnTo>
                  <a:lnTo>
                    <a:pt x="6849" y="5841"/>
                  </a:lnTo>
                  <a:lnTo>
                    <a:pt x="6875" y="5880"/>
                  </a:lnTo>
                  <a:lnTo>
                    <a:pt x="6926" y="5805"/>
                  </a:lnTo>
                  <a:lnTo>
                    <a:pt x="7029" y="5767"/>
                  </a:lnTo>
                  <a:lnTo>
                    <a:pt x="7053" y="5709"/>
                  </a:lnTo>
                  <a:lnTo>
                    <a:pt x="7106" y="5747"/>
                  </a:lnTo>
                  <a:lnTo>
                    <a:pt x="7130" y="5747"/>
                  </a:lnTo>
                  <a:lnTo>
                    <a:pt x="7106" y="5690"/>
                  </a:lnTo>
                  <a:lnTo>
                    <a:pt x="7106" y="5615"/>
                  </a:lnTo>
                  <a:lnTo>
                    <a:pt x="7156" y="5671"/>
                  </a:lnTo>
                  <a:lnTo>
                    <a:pt x="7180" y="5728"/>
                  </a:lnTo>
                  <a:lnTo>
                    <a:pt x="7334" y="5728"/>
                  </a:lnTo>
                  <a:lnTo>
                    <a:pt x="7283" y="5690"/>
                  </a:lnTo>
                  <a:lnTo>
                    <a:pt x="7334" y="5654"/>
                  </a:lnTo>
                  <a:lnTo>
                    <a:pt x="7411" y="5671"/>
                  </a:lnTo>
                  <a:lnTo>
                    <a:pt x="7463" y="5635"/>
                  </a:lnTo>
                  <a:lnTo>
                    <a:pt x="7514" y="5635"/>
                  </a:lnTo>
                  <a:lnTo>
                    <a:pt x="7514" y="5654"/>
                  </a:lnTo>
                  <a:lnTo>
                    <a:pt x="7540" y="5654"/>
                  </a:lnTo>
                  <a:lnTo>
                    <a:pt x="7540" y="5615"/>
                  </a:lnTo>
                  <a:lnTo>
                    <a:pt x="7615" y="5635"/>
                  </a:lnTo>
                  <a:lnTo>
                    <a:pt x="7691" y="5596"/>
                  </a:lnTo>
                  <a:lnTo>
                    <a:pt x="7768" y="5577"/>
                  </a:lnTo>
                  <a:lnTo>
                    <a:pt x="7795" y="5503"/>
                  </a:lnTo>
                  <a:lnTo>
                    <a:pt x="7871" y="5484"/>
                  </a:lnTo>
                  <a:close/>
                </a:path>
                <a:path w="10245" h="6088">
                  <a:moveTo>
                    <a:pt x="6261" y="5880"/>
                  </a:moveTo>
                  <a:lnTo>
                    <a:pt x="6287" y="5822"/>
                  </a:lnTo>
                  <a:lnTo>
                    <a:pt x="6364" y="5822"/>
                  </a:lnTo>
                  <a:lnTo>
                    <a:pt x="6518" y="5709"/>
                  </a:lnTo>
                  <a:lnTo>
                    <a:pt x="6595" y="5651"/>
                  </a:lnTo>
                  <a:lnTo>
                    <a:pt x="6619" y="5577"/>
                  </a:lnTo>
                  <a:lnTo>
                    <a:pt x="6619" y="5520"/>
                  </a:lnTo>
                  <a:lnTo>
                    <a:pt x="6722" y="5445"/>
                  </a:lnTo>
                  <a:lnTo>
                    <a:pt x="6722" y="5407"/>
                  </a:lnTo>
                  <a:lnTo>
                    <a:pt x="6772" y="5387"/>
                  </a:lnTo>
                  <a:lnTo>
                    <a:pt x="6722" y="5371"/>
                  </a:lnTo>
                  <a:lnTo>
                    <a:pt x="6722" y="5313"/>
                  </a:lnTo>
                  <a:lnTo>
                    <a:pt x="6645" y="5313"/>
                  </a:lnTo>
                  <a:lnTo>
                    <a:pt x="6645" y="5239"/>
                  </a:lnTo>
                  <a:lnTo>
                    <a:pt x="6595" y="5239"/>
                  </a:lnTo>
                  <a:lnTo>
                    <a:pt x="6595" y="5275"/>
                  </a:lnTo>
                  <a:lnTo>
                    <a:pt x="6542" y="5275"/>
                  </a:lnTo>
                  <a:lnTo>
                    <a:pt x="6542" y="5255"/>
                  </a:lnTo>
                  <a:lnTo>
                    <a:pt x="6568" y="5162"/>
                  </a:lnTo>
                  <a:lnTo>
                    <a:pt x="6595" y="5143"/>
                  </a:lnTo>
                  <a:lnTo>
                    <a:pt x="6595" y="5107"/>
                  </a:lnTo>
                  <a:lnTo>
                    <a:pt x="6595" y="5049"/>
                  </a:lnTo>
                  <a:lnTo>
                    <a:pt x="6568" y="5011"/>
                  </a:lnTo>
                  <a:lnTo>
                    <a:pt x="6491" y="5030"/>
                  </a:lnTo>
                  <a:lnTo>
                    <a:pt x="6441" y="5030"/>
                  </a:lnTo>
                  <a:lnTo>
                    <a:pt x="6388" y="5068"/>
                  </a:lnTo>
                  <a:lnTo>
                    <a:pt x="6338" y="5087"/>
                  </a:lnTo>
                  <a:lnTo>
                    <a:pt x="6338" y="5068"/>
                  </a:lnTo>
                  <a:lnTo>
                    <a:pt x="6287" y="5087"/>
                  </a:lnTo>
                  <a:lnTo>
                    <a:pt x="6211" y="5087"/>
                  </a:lnTo>
                  <a:lnTo>
                    <a:pt x="6160" y="5107"/>
                  </a:lnTo>
                  <a:lnTo>
                    <a:pt x="6107" y="5162"/>
                  </a:lnTo>
                  <a:lnTo>
                    <a:pt x="6057" y="5143"/>
                  </a:lnTo>
                  <a:lnTo>
                    <a:pt x="6031" y="5181"/>
                  </a:lnTo>
                  <a:lnTo>
                    <a:pt x="5930" y="5181"/>
                  </a:lnTo>
                  <a:lnTo>
                    <a:pt x="5903" y="5239"/>
                  </a:lnTo>
                  <a:lnTo>
                    <a:pt x="5827" y="5255"/>
                  </a:lnTo>
                  <a:lnTo>
                    <a:pt x="5776" y="5220"/>
                  </a:lnTo>
                  <a:lnTo>
                    <a:pt x="5750" y="5162"/>
                  </a:lnTo>
                  <a:lnTo>
                    <a:pt x="5699" y="5181"/>
                  </a:lnTo>
                  <a:lnTo>
                    <a:pt x="5699" y="5220"/>
                  </a:lnTo>
                  <a:lnTo>
                    <a:pt x="5649" y="5220"/>
                  </a:lnTo>
                  <a:lnTo>
                    <a:pt x="5522" y="5275"/>
                  </a:lnTo>
                  <a:lnTo>
                    <a:pt x="5495" y="5313"/>
                  </a:lnTo>
                  <a:lnTo>
                    <a:pt x="5342" y="5275"/>
                  </a:lnTo>
                  <a:lnTo>
                    <a:pt x="5291" y="5275"/>
                  </a:lnTo>
                  <a:lnTo>
                    <a:pt x="5265" y="5294"/>
                  </a:lnTo>
                  <a:lnTo>
                    <a:pt x="5188" y="5313"/>
                  </a:lnTo>
                  <a:lnTo>
                    <a:pt x="5188" y="5351"/>
                  </a:lnTo>
                  <a:lnTo>
                    <a:pt x="5291" y="5351"/>
                  </a:lnTo>
                  <a:lnTo>
                    <a:pt x="5315" y="5387"/>
                  </a:lnTo>
                  <a:lnTo>
                    <a:pt x="5469" y="5407"/>
                  </a:lnTo>
                  <a:lnTo>
                    <a:pt x="5495" y="5426"/>
                  </a:lnTo>
                  <a:lnTo>
                    <a:pt x="5522" y="5503"/>
                  </a:lnTo>
                  <a:lnTo>
                    <a:pt x="5392" y="5503"/>
                  </a:lnTo>
                  <a:lnTo>
                    <a:pt x="5368" y="5539"/>
                  </a:lnTo>
                  <a:lnTo>
                    <a:pt x="5392" y="5577"/>
                  </a:lnTo>
                  <a:lnTo>
                    <a:pt x="5469" y="5596"/>
                  </a:lnTo>
                  <a:lnTo>
                    <a:pt x="5623" y="5635"/>
                  </a:lnTo>
                  <a:lnTo>
                    <a:pt x="5623" y="5671"/>
                  </a:lnTo>
                  <a:lnTo>
                    <a:pt x="5572" y="5690"/>
                  </a:lnTo>
                  <a:lnTo>
                    <a:pt x="5623" y="5728"/>
                  </a:lnTo>
                  <a:lnTo>
                    <a:pt x="5623" y="5784"/>
                  </a:lnTo>
                  <a:lnTo>
                    <a:pt x="5853" y="5860"/>
                  </a:lnTo>
                  <a:lnTo>
                    <a:pt x="5903" y="5860"/>
                  </a:lnTo>
                  <a:lnTo>
                    <a:pt x="5980" y="5860"/>
                  </a:lnTo>
                  <a:lnTo>
                    <a:pt x="6007" y="5880"/>
                  </a:lnTo>
                  <a:lnTo>
                    <a:pt x="6007" y="5822"/>
                  </a:lnTo>
                  <a:lnTo>
                    <a:pt x="6107" y="5841"/>
                  </a:lnTo>
                  <a:lnTo>
                    <a:pt x="6134" y="5899"/>
                  </a:lnTo>
                  <a:lnTo>
                    <a:pt x="6184" y="5915"/>
                  </a:lnTo>
                  <a:lnTo>
                    <a:pt x="6261" y="5880"/>
                  </a:lnTo>
                  <a:close/>
                </a:path>
                <a:path w="10245" h="6088">
                  <a:moveTo>
                    <a:pt x="7029" y="3232"/>
                  </a:moveTo>
                  <a:lnTo>
                    <a:pt x="7183" y="3213"/>
                  </a:lnTo>
                  <a:lnTo>
                    <a:pt x="7233" y="3252"/>
                  </a:lnTo>
                  <a:lnTo>
                    <a:pt x="7360" y="3271"/>
                  </a:lnTo>
                  <a:lnTo>
                    <a:pt x="7413" y="3252"/>
                  </a:lnTo>
                  <a:lnTo>
                    <a:pt x="7463" y="3252"/>
                  </a:lnTo>
                  <a:lnTo>
                    <a:pt x="7286" y="3364"/>
                  </a:lnTo>
                  <a:lnTo>
                    <a:pt x="7259" y="3422"/>
                  </a:lnTo>
                  <a:lnTo>
                    <a:pt x="7286" y="3441"/>
                  </a:lnTo>
                  <a:lnTo>
                    <a:pt x="7310" y="3441"/>
                  </a:lnTo>
                  <a:lnTo>
                    <a:pt x="7413" y="3515"/>
                  </a:lnTo>
                  <a:lnTo>
                    <a:pt x="7514" y="3515"/>
                  </a:lnTo>
                  <a:lnTo>
                    <a:pt x="7514" y="3554"/>
                  </a:lnTo>
                  <a:lnTo>
                    <a:pt x="7591" y="3573"/>
                  </a:lnTo>
                  <a:lnTo>
                    <a:pt x="7591" y="3609"/>
                  </a:lnTo>
                  <a:lnTo>
                    <a:pt x="7514" y="3667"/>
                  </a:lnTo>
                  <a:lnTo>
                    <a:pt x="7514" y="3628"/>
                  </a:lnTo>
                  <a:lnTo>
                    <a:pt x="7437" y="3590"/>
                  </a:lnTo>
                  <a:lnTo>
                    <a:pt x="7387" y="3590"/>
                  </a:lnTo>
                  <a:lnTo>
                    <a:pt x="7387" y="3705"/>
                  </a:lnTo>
                  <a:lnTo>
                    <a:pt x="7360" y="3780"/>
                  </a:lnTo>
                  <a:lnTo>
                    <a:pt x="7286" y="3780"/>
                  </a:lnTo>
                  <a:lnTo>
                    <a:pt x="7259" y="3799"/>
                  </a:lnTo>
                  <a:lnTo>
                    <a:pt x="7310" y="3818"/>
                  </a:lnTo>
                  <a:lnTo>
                    <a:pt x="7336" y="3854"/>
                  </a:lnTo>
                  <a:lnTo>
                    <a:pt x="7413" y="3892"/>
                  </a:lnTo>
                  <a:lnTo>
                    <a:pt x="7490" y="3873"/>
                  </a:lnTo>
                  <a:lnTo>
                    <a:pt x="7514" y="4005"/>
                  </a:lnTo>
                  <a:lnTo>
                    <a:pt x="7360" y="4063"/>
                  </a:lnTo>
                  <a:lnTo>
                    <a:pt x="7336" y="4043"/>
                  </a:lnTo>
                  <a:lnTo>
                    <a:pt x="7310" y="4063"/>
                  </a:lnTo>
                  <a:lnTo>
                    <a:pt x="7209" y="4063"/>
                  </a:lnTo>
                  <a:lnTo>
                    <a:pt x="7159" y="4024"/>
                  </a:lnTo>
                  <a:lnTo>
                    <a:pt x="7132" y="4063"/>
                  </a:lnTo>
                  <a:lnTo>
                    <a:pt x="7082" y="4024"/>
                  </a:lnTo>
                  <a:lnTo>
                    <a:pt x="7082" y="3969"/>
                  </a:lnTo>
                  <a:lnTo>
                    <a:pt x="7005" y="3931"/>
                  </a:lnTo>
                  <a:lnTo>
                    <a:pt x="6955" y="3950"/>
                  </a:lnTo>
                  <a:lnTo>
                    <a:pt x="6902" y="3931"/>
                  </a:lnTo>
                  <a:lnTo>
                    <a:pt x="6674" y="3912"/>
                  </a:lnTo>
                  <a:lnTo>
                    <a:pt x="6547" y="3760"/>
                  </a:lnTo>
                  <a:lnTo>
                    <a:pt x="6443" y="3647"/>
                  </a:lnTo>
                  <a:lnTo>
                    <a:pt x="6393" y="3515"/>
                  </a:lnTo>
                  <a:lnTo>
                    <a:pt x="6494" y="3515"/>
                  </a:lnTo>
                  <a:lnTo>
                    <a:pt x="6751" y="3403"/>
                  </a:lnTo>
                  <a:lnTo>
                    <a:pt x="6825" y="3403"/>
                  </a:lnTo>
                  <a:lnTo>
                    <a:pt x="6928" y="3403"/>
                  </a:lnTo>
                  <a:lnTo>
                    <a:pt x="7005" y="3328"/>
                  </a:lnTo>
                  <a:lnTo>
                    <a:pt x="7029" y="3232"/>
                  </a:lnTo>
                  <a:close/>
                </a:path>
                <a:path w="10245" h="6088">
                  <a:moveTo>
                    <a:pt x="7036" y="3237"/>
                  </a:moveTo>
                  <a:lnTo>
                    <a:pt x="7010" y="3331"/>
                  </a:lnTo>
                  <a:lnTo>
                    <a:pt x="6935" y="3407"/>
                  </a:lnTo>
                  <a:lnTo>
                    <a:pt x="6806" y="3388"/>
                  </a:lnTo>
                  <a:lnTo>
                    <a:pt x="6628" y="3465"/>
                  </a:lnTo>
                  <a:lnTo>
                    <a:pt x="6501" y="3520"/>
                  </a:lnTo>
                  <a:lnTo>
                    <a:pt x="6398" y="3520"/>
                  </a:lnTo>
                  <a:lnTo>
                    <a:pt x="6371" y="3501"/>
                  </a:lnTo>
                  <a:lnTo>
                    <a:pt x="6424" y="3350"/>
                  </a:lnTo>
                  <a:lnTo>
                    <a:pt x="6448" y="3312"/>
                  </a:lnTo>
                  <a:lnTo>
                    <a:pt x="6398" y="3218"/>
                  </a:lnTo>
                  <a:lnTo>
                    <a:pt x="6424" y="3067"/>
                  </a:lnTo>
                  <a:lnTo>
                    <a:pt x="6448" y="2971"/>
                  </a:lnTo>
                  <a:lnTo>
                    <a:pt x="6475" y="2932"/>
                  </a:lnTo>
                  <a:lnTo>
                    <a:pt x="6424" y="2896"/>
                  </a:lnTo>
                  <a:lnTo>
                    <a:pt x="6475" y="2820"/>
                  </a:lnTo>
                  <a:lnTo>
                    <a:pt x="6551" y="2707"/>
                  </a:lnTo>
                  <a:lnTo>
                    <a:pt x="6551" y="2630"/>
                  </a:lnTo>
                  <a:lnTo>
                    <a:pt x="6602" y="2630"/>
                  </a:lnTo>
                  <a:lnTo>
                    <a:pt x="6755" y="2498"/>
                  </a:lnTo>
                  <a:lnTo>
                    <a:pt x="6832" y="2479"/>
                  </a:lnTo>
                  <a:lnTo>
                    <a:pt x="6909" y="2440"/>
                  </a:lnTo>
                  <a:lnTo>
                    <a:pt x="6935" y="2460"/>
                  </a:lnTo>
                  <a:lnTo>
                    <a:pt x="7063" y="2440"/>
                  </a:lnTo>
                  <a:lnTo>
                    <a:pt x="7139" y="2498"/>
                  </a:lnTo>
                  <a:lnTo>
                    <a:pt x="7063" y="2517"/>
                  </a:lnTo>
                  <a:lnTo>
                    <a:pt x="7036" y="2553"/>
                  </a:lnTo>
                  <a:lnTo>
                    <a:pt x="7139" y="2553"/>
                  </a:lnTo>
                  <a:lnTo>
                    <a:pt x="7163" y="2649"/>
                  </a:lnTo>
                  <a:lnTo>
                    <a:pt x="7113" y="2723"/>
                  </a:lnTo>
                  <a:lnTo>
                    <a:pt x="7063" y="2687"/>
                  </a:lnTo>
                  <a:lnTo>
                    <a:pt x="6986" y="2723"/>
                  </a:lnTo>
                  <a:lnTo>
                    <a:pt x="7010" y="2762"/>
                  </a:lnTo>
                  <a:lnTo>
                    <a:pt x="6959" y="2820"/>
                  </a:lnTo>
                  <a:lnTo>
                    <a:pt x="7087" y="2952"/>
                  </a:lnTo>
                  <a:lnTo>
                    <a:pt x="6986" y="3160"/>
                  </a:lnTo>
                  <a:lnTo>
                    <a:pt x="7036" y="3237"/>
                  </a:lnTo>
                  <a:close/>
                </a:path>
                <a:path w="10245" h="6088">
                  <a:moveTo>
                    <a:pt x="4195" y="1929"/>
                  </a:moveTo>
                  <a:lnTo>
                    <a:pt x="4245" y="2080"/>
                  </a:lnTo>
                  <a:lnTo>
                    <a:pt x="4245" y="2193"/>
                  </a:lnTo>
                  <a:lnTo>
                    <a:pt x="4322" y="2267"/>
                  </a:lnTo>
                  <a:lnTo>
                    <a:pt x="4348" y="2363"/>
                  </a:lnTo>
                  <a:lnTo>
                    <a:pt x="4399" y="2363"/>
                  </a:lnTo>
                  <a:lnTo>
                    <a:pt x="4399" y="2306"/>
                  </a:lnTo>
                  <a:lnTo>
                    <a:pt x="4629" y="2325"/>
                  </a:lnTo>
                  <a:lnTo>
                    <a:pt x="4629" y="2383"/>
                  </a:lnTo>
                  <a:lnTo>
                    <a:pt x="4629" y="2419"/>
                  </a:lnTo>
                  <a:lnTo>
                    <a:pt x="4552" y="2476"/>
                  </a:lnTo>
                  <a:lnTo>
                    <a:pt x="4552" y="2515"/>
                  </a:lnTo>
                  <a:lnTo>
                    <a:pt x="4706" y="2627"/>
                  </a:lnTo>
                  <a:lnTo>
                    <a:pt x="4706" y="2685"/>
                  </a:lnTo>
                  <a:lnTo>
                    <a:pt x="4883" y="2740"/>
                  </a:lnTo>
                  <a:lnTo>
                    <a:pt x="4910" y="2721"/>
                  </a:lnTo>
                  <a:lnTo>
                    <a:pt x="4883" y="2647"/>
                  </a:lnTo>
                  <a:lnTo>
                    <a:pt x="5011" y="2666"/>
                  </a:lnTo>
                  <a:lnTo>
                    <a:pt x="5037" y="2666"/>
                  </a:lnTo>
                  <a:lnTo>
                    <a:pt x="5267" y="2647"/>
                  </a:lnTo>
                  <a:lnTo>
                    <a:pt x="5318" y="2685"/>
                  </a:lnTo>
                  <a:lnTo>
                    <a:pt x="5191" y="2779"/>
                  </a:lnTo>
                  <a:lnTo>
                    <a:pt x="5140" y="2892"/>
                  </a:lnTo>
                  <a:lnTo>
                    <a:pt x="5241" y="3007"/>
                  </a:lnTo>
                  <a:lnTo>
                    <a:pt x="5395" y="2987"/>
                  </a:lnTo>
                  <a:lnTo>
                    <a:pt x="5471" y="2930"/>
                  </a:lnTo>
                  <a:lnTo>
                    <a:pt x="5548" y="2911"/>
                  </a:lnTo>
                  <a:lnTo>
                    <a:pt x="5572" y="2760"/>
                  </a:lnTo>
                  <a:lnTo>
                    <a:pt x="5752" y="2647"/>
                  </a:lnTo>
                  <a:lnTo>
                    <a:pt x="5776" y="2704"/>
                  </a:lnTo>
                  <a:lnTo>
                    <a:pt x="5726" y="2855"/>
                  </a:lnTo>
                  <a:lnTo>
                    <a:pt x="5853" y="2892"/>
                  </a:lnTo>
                  <a:lnTo>
                    <a:pt x="5980" y="2968"/>
                  </a:lnTo>
                  <a:lnTo>
                    <a:pt x="6033" y="2968"/>
                  </a:lnTo>
                  <a:lnTo>
                    <a:pt x="6083" y="2968"/>
                  </a:lnTo>
                  <a:lnTo>
                    <a:pt x="6107" y="2911"/>
                  </a:lnTo>
                  <a:lnTo>
                    <a:pt x="6160" y="2911"/>
                  </a:lnTo>
                  <a:lnTo>
                    <a:pt x="6134" y="2836"/>
                  </a:lnTo>
                  <a:lnTo>
                    <a:pt x="6314" y="2704"/>
                  </a:lnTo>
                  <a:lnTo>
                    <a:pt x="6314" y="2666"/>
                  </a:lnTo>
                  <a:lnTo>
                    <a:pt x="6415" y="2666"/>
                  </a:lnTo>
                  <a:lnTo>
                    <a:pt x="6441" y="2666"/>
                  </a:lnTo>
                  <a:lnTo>
                    <a:pt x="6465" y="2627"/>
                  </a:lnTo>
                  <a:lnTo>
                    <a:pt x="6491" y="2627"/>
                  </a:lnTo>
                  <a:lnTo>
                    <a:pt x="6542" y="2666"/>
                  </a:lnTo>
                  <a:lnTo>
                    <a:pt x="6542" y="2608"/>
                  </a:lnTo>
                  <a:lnTo>
                    <a:pt x="6619" y="2627"/>
                  </a:lnTo>
                  <a:lnTo>
                    <a:pt x="6746" y="2495"/>
                  </a:lnTo>
                  <a:lnTo>
                    <a:pt x="6849" y="2476"/>
                  </a:lnTo>
                  <a:lnTo>
                    <a:pt x="6899" y="2438"/>
                  </a:lnTo>
                  <a:lnTo>
                    <a:pt x="6950" y="2457"/>
                  </a:lnTo>
                  <a:lnTo>
                    <a:pt x="7053" y="2438"/>
                  </a:lnTo>
                  <a:lnTo>
                    <a:pt x="6976" y="2267"/>
                  </a:lnTo>
                  <a:lnTo>
                    <a:pt x="7053" y="2248"/>
                  </a:lnTo>
                  <a:lnTo>
                    <a:pt x="7053" y="2174"/>
                  </a:lnTo>
                  <a:lnTo>
                    <a:pt x="7154" y="2135"/>
                  </a:lnTo>
                  <a:lnTo>
                    <a:pt x="7207" y="2232"/>
                  </a:lnTo>
                  <a:lnTo>
                    <a:pt x="7334" y="2174"/>
                  </a:lnTo>
                  <a:lnTo>
                    <a:pt x="7384" y="2193"/>
                  </a:lnTo>
                  <a:lnTo>
                    <a:pt x="7411" y="2135"/>
                  </a:lnTo>
                  <a:lnTo>
                    <a:pt x="7511" y="2155"/>
                  </a:lnTo>
                  <a:lnTo>
                    <a:pt x="7511" y="2061"/>
                  </a:lnTo>
                  <a:lnTo>
                    <a:pt x="7665" y="2023"/>
                  </a:lnTo>
                  <a:lnTo>
                    <a:pt x="7742" y="2116"/>
                  </a:lnTo>
                  <a:lnTo>
                    <a:pt x="7742" y="2212"/>
                  </a:lnTo>
                  <a:lnTo>
                    <a:pt x="7792" y="2248"/>
                  </a:lnTo>
                  <a:lnTo>
                    <a:pt x="7895" y="2232"/>
                  </a:lnTo>
                  <a:lnTo>
                    <a:pt x="7946" y="2232"/>
                  </a:lnTo>
                  <a:lnTo>
                    <a:pt x="7946" y="2174"/>
                  </a:lnTo>
                  <a:lnTo>
                    <a:pt x="7946" y="2116"/>
                  </a:lnTo>
                  <a:lnTo>
                    <a:pt x="7895" y="2042"/>
                  </a:lnTo>
                  <a:lnTo>
                    <a:pt x="7946" y="2061"/>
                  </a:lnTo>
                  <a:lnTo>
                    <a:pt x="8023" y="2135"/>
                  </a:lnTo>
                  <a:lnTo>
                    <a:pt x="8431" y="1910"/>
                  </a:lnTo>
                  <a:lnTo>
                    <a:pt x="8507" y="1929"/>
                  </a:lnTo>
                  <a:lnTo>
                    <a:pt x="8635" y="1852"/>
                  </a:lnTo>
                  <a:lnTo>
                    <a:pt x="8635" y="1795"/>
                  </a:lnTo>
                  <a:lnTo>
                    <a:pt x="8584" y="1795"/>
                  </a:lnTo>
                  <a:lnTo>
                    <a:pt x="8584" y="1701"/>
                  </a:lnTo>
                  <a:lnTo>
                    <a:pt x="8507" y="1588"/>
                  </a:lnTo>
                  <a:lnTo>
                    <a:pt x="8380" y="1663"/>
                  </a:lnTo>
                  <a:lnTo>
                    <a:pt x="8303" y="1531"/>
                  </a:lnTo>
                  <a:lnTo>
                    <a:pt x="8327" y="1475"/>
                  </a:lnTo>
                  <a:lnTo>
                    <a:pt x="8227" y="1399"/>
                  </a:lnTo>
                  <a:lnTo>
                    <a:pt x="8251" y="1341"/>
                  </a:lnTo>
                  <a:lnTo>
                    <a:pt x="8380" y="1399"/>
                  </a:lnTo>
                  <a:lnTo>
                    <a:pt x="8455" y="1399"/>
                  </a:lnTo>
                  <a:lnTo>
                    <a:pt x="8431" y="1286"/>
                  </a:lnTo>
                  <a:lnTo>
                    <a:pt x="8431" y="1228"/>
                  </a:lnTo>
                  <a:lnTo>
                    <a:pt x="8507" y="1190"/>
                  </a:lnTo>
                  <a:lnTo>
                    <a:pt x="8507" y="1154"/>
                  </a:lnTo>
                  <a:lnTo>
                    <a:pt x="8404" y="1190"/>
                  </a:lnTo>
                  <a:lnTo>
                    <a:pt x="8327" y="1096"/>
                  </a:lnTo>
                  <a:lnTo>
                    <a:pt x="8558" y="868"/>
                  </a:lnTo>
                  <a:lnTo>
                    <a:pt x="8608" y="926"/>
                  </a:lnTo>
                  <a:lnTo>
                    <a:pt x="8635" y="775"/>
                  </a:lnTo>
                  <a:lnTo>
                    <a:pt x="8685" y="717"/>
                  </a:lnTo>
                  <a:lnTo>
                    <a:pt x="8661" y="585"/>
                  </a:lnTo>
                  <a:lnTo>
                    <a:pt x="8735" y="379"/>
                  </a:lnTo>
                  <a:lnTo>
                    <a:pt x="8608" y="283"/>
                  </a:lnTo>
                  <a:lnTo>
                    <a:pt x="8531" y="360"/>
                  </a:lnTo>
                  <a:lnTo>
                    <a:pt x="8481" y="379"/>
                  </a:lnTo>
                  <a:lnTo>
                    <a:pt x="8327" y="415"/>
                  </a:lnTo>
                  <a:lnTo>
                    <a:pt x="8277" y="360"/>
                  </a:lnTo>
                  <a:lnTo>
                    <a:pt x="8227" y="244"/>
                  </a:lnTo>
                  <a:lnTo>
                    <a:pt x="8150" y="208"/>
                  </a:lnTo>
                  <a:lnTo>
                    <a:pt x="8099" y="244"/>
                  </a:lnTo>
                  <a:lnTo>
                    <a:pt x="7996" y="227"/>
                  </a:lnTo>
                  <a:lnTo>
                    <a:pt x="8047" y="151"/>
                  </a:lnTo>
                  <a:lnTo>
                    <a:pt x="8023" y="76"/>
                  </a:lnTo>
                  <a:lnTo>
                    <a:pt x="7919" y="76"/>
                  </a:lnTo>
                  <a:lnTo>
                    <a:pt x="7792" y="170"/>
                  </a:lnTo>
                  <a:lnTo>
                    <a:pt x="7792" y="208"/>
                  </a:lnTo>
                  <a:lnTo>
                    <a:pt x="7895" y="227"/>
                  </a:lnTo>
                  <a:lnTo>
                    <a:pt x="7919" y="283"/>
                  </a:lnTo>
                  <a:lnTo>
                    <a:pt x="7819" y="398"/>
                  </a:lnTo>
                  <a:lnTo>
                    <a:pt x="7792" y="472"/>
                  </a:lnTo>
                  <a:lnTo>
                    <a:pt x="7742" y="549"/>
                  </a:lnTo>
                  <a:lnTo>
                    <a:pt x="7742" y="623"/>
                  </a:lnTo>
                  <a:lnTo>
                    <a:pt x="7766" y="643"/>
                  </a:lnTo>
                  <a:lnTo>
                    <a:pt x="7562" y="755"/>
                  </a:lnTo>
                  <a:lnTo>
                    <a:pt x="7435" y="736"/>
                  </a:lnTo>
                  <a:lnTo>
                    <a:pt x="7358" y="736"/>
                  </a:lnTo>
                  <a:lnTo>
                    <a:pt x="7207" y="1058"/>
                  </a:lnTo>
                  <a:lnTo>
                    <a:pt x="7257" y="1096"/>
                  </a:lnTo>
                  <a:lnTo>
                    <a:pt x="7358" y="1096"/>
                  </a:lnTo>
                  <a:lnTo>
                    <a:pt x="7487" y="1096"/>
                  </a:lnTo>
                  <a:lnTo>
                    <a:pt x="7511" y="1115"/>
                  </a:lnTo>
                  <a:lnTo>
                    <a:pt x="7562" y="1058"/>
                  </a:lnTo>
                  <a:lnTo>
                    <a:pt x="7639" y="1039"/>
                  </a:lnTo>
                  <a:lnTo>
                    <a:pt x="7715" y="1058"/>
                  </a:lnTo>
                  <a:lnTo>
                    <a:pt x="7819" y="1135"/>
                  </a:lnTo>
                  <a:lnTo>
                    <a:pt x="7895" y="1209"/>
                  </a:lnTo>
                  <a:lnTo>
                    <a:pt x="7895" y="1286"/>
                  </a:lnTo>
                  <a:lnTo>
                    <a:pt x="7819" y="1267"/>
                  </a:lnTo>
                  <a:lnTo>
                    <a:pt x="7665" y="1305"/>
                  </a:lnTo>
                  <a:lnTo>
                    <a:pt x="7538" y="1305"/>
                  </a:lnTo>
                  <a:lnTo>
                    <a:pt x="7511" y="1341"/>
                  </a:lnTo>
                  <a:lnTo>
                    <a:pt x="7435" y="1341"/>
                  </a:lnTo>
                  <a:lnTo>
                    <a:pt x="7358" y="1399"/>
                  </a:lnTo>
                  <a:lnTo>
                    <a:pt x="7358" y="1475"/>
                  </a:lnTo>
                  <a:lnTo>
                    <a:pt x="7281" y="1512"/>
                  </a:lnTo>
                  <a:lnTo>
                    <a:pt x="7103" y="1531"/>
                  </a:lnTo>
                  <a:lnTo>
                    <a:pt x="6950" y="1643"/>
                  </a:lnTo>
                  <a:lnTo>
                    <a:pt x="6746" y="1643"/>
                  </a:lnTo>
                  <a:lnTo>
                    <a:pt x="6695" y="1607"/>
                  </a:lnTo>
                  <a:lnTo>
                    <a:pt x="6619" y="1607"/>
                  </a:lnTo>
                  <a:lnTo>
                    <a:pt x="6592" y="1682"/>
                  </a:lnTo>
                  <a:lnTo>
                    <a:pt x="6518" y="1740"/>
                  </a:lnTo>
                  <a:lnTo>
                    <a:pt x="6645" y="1852"/>
                  </a:lnTo>
                  <a:lnTo>
                    <a:pt x="6491" y="1929"/>
                  </a:lnTo>
                  <a:lnTo>
                    <a:pt x="6415" y="2023"/>
                  </a:lnTo>
                  <a:lnTo>
                    <a:pt x="6237" y="2080"/>
                  </a:lnTo>
                  <a:lnTo>
                    <a:pt x="5980" y="2097"/>
                  </a:lnTo>
                  <a:lnTo>
                    <a:pt x="5776" y="2116"/>
                  </a:lnTo>
                  <a:lnTo>
                    <a:pt x="5649" y="2155"/>
                  </a:lnTo>
                  <a:lnTo>
                    <a:pt x="5495" y="2232"/>
                  </a:lnTo>
                  <a:lnTo>
                    <a:pt x="5419" y="2232"/>
                  </a:lnTo>
                  <a:lnTo>
                    <a:pt x="5318" y="2174"/>
                  </a:lnTo>
                  <a:lnTo>
                    <a:pt x="5191" y="2174"/>
                  </a:lnTo>
                  <a:lnTo>
                    <a:pt x="5087" y="2116"/>
                  </a:lnTo>
                  <a:lnTo>
                    <a:pt x="4987" y="2116"/>
                  </a:lnTo>
                  <a:lnTo>
                    <a:pt x="4910" y="2023"/>
                  </a:lnTo>
                  <a:lnTo>
                    <a:pt x="4706" y="2003"/>
                  </a:lnTo>
                  <a:lnTo>
                    <a:pt x="4502" y="2003"/>
                  </a:lnTo>
                  <a:lnTo>
                    <a:pt x="4399" y="1946"/>
                  </a:lnTo>
                  <a:lnTo>
                    <a:pt x="4195" y="1929"/>
                  </a:lnTo>
                  <a:close/>
                </a:path>
                <a:path w="10245" h="6088">
                  <a:moveTo>
                    <a:pt x="6544" y="3760"/>
                  </a:moveTo>
                  <a:lnTo>
                    <a:pt x="6467" y="3799"/>
                  </a:lnTo>
                  <a:lnTo>
                    <a:pt x="6417" y="3780"/>
                  </a:lnTo>
                  <a:lnTo>
                    <a:pt x="6237" y="3780"/>
                  </a:lnTo>
                  <a:lnTo>
                    <a:pt x="6290" y="3854"/>
                  </a:lnTo>
                  <a:lnTo>
                    <a:pt x="6237" y="3950"/>
                  </a:lnTo>
                  <a:lnTo>
                    <a:pt x="6263" y="4063"/>
                  </a:lnTo>
                  <a:lnTo>
                    <a:pt x="6160" y="4043"/>
                  </a:lnTo>
                  <a:lnTo>
                    <a:pt x="6007" y="3967"/>
                  </a:lnTo>
                  <a:lnTo>
                    <a:pt x="5829" y="3931"/>
                  </a:lnTo>
                  <a:lnTo>
                    <a:pt x="5702" y="3854"/>
                  </a:lnTo>
                  <a:lnTo>
                    <a:pt x="5572" y="3854"/>
                  </a:lnTo>
                  <a:lnTo>
                    <a:pt x="5572" y="3835"/>
                  </a:lnTo>
                  <a:lnTo>
                    <a:pt x="5522" y="3815"/>
                  </a:lnTo>
                  <a:lnTo>
                    <a:pt x="5548" y="3799"/>
                  </a:lnTo>
                  <a:lnTo>
                    <a:pt x="5548" y="3741"/>
                  </a:lnTo>
                  <a:lnTo>
                    <a:pt x="5522" y="3722"/>
                  </a:lnTo>
                  <a:lnTo>
                    <a:pt x="5572" y="3703"/>
                  </a:lnTo>
                  <a:lnTo>
                    <a:pt x="5675" y="3703"/>
                  </a:lnTo>
                  <a:lnTo>
                    <a:pt x="5675" y="3439"/>
                  </a:lnTo>
                  <a:lnTo>
                    <a:pt x="5803" y="3439"/>
                  </a:lnTo>
                  <a:lnTo>
                    <a:pt x="5803" y="3477"/>
                  </a:lnTo>
                  <a:lnTo>
                    <a:pt x="5879" y="3477"/>
                  </a:lnTo>
                  <a:lnTo>
                    <a:pt x="5879" y="3400"/>
                  </a:lnTo>
                  <a:lnTo>
                    <a:pt x="6033" y="3400"/>
                  </a:lnTo>
                  <a:lnTo>
                    <a:pt x="6059" y="3287"/>
                  </a:lnTo>
                  <a:lnTo>
                    <a:pt x="6059" y="3213"/>
                  </a:lnTo>
                  <a:lnTo>
                    <a:pt x="5983" y="3175"/>
                  </a:lnTo>
                  <a:lnTo>
                    <a:pt x="5879" y="3117"/>
                  </a:lnTo>
                  <a:lnTo>
                    <a:pt x="5829" y="3062"/>
                  </a:lnTo>
                  <a:lnTo>
                    <a:pt x="5855" y="2966"/>
                  </a:lnTo>
                  <a:lnTo>
                    <a:pt x="5906" y="2930"/>
                  </a:lnTo>
                  <a:lnTo>
                    <a:pt x="5983" y="2966"/>
                  </a:lnTo>
                  <a:lnTo>
                    <a:pt x="6083" y="2966"/>
                  </a:lnTo>
                  <a:lnTo>
                    <a:pt x="6110" y="2911"/>
                  </a:lnTo>
                  <a:lnTo>
                    <a:pt x="6160" y="2911"/>
                  </a:lnTo>
                  <a:lnTo>
                    <a:pt x="6136" y="2834"/>
                  </a:lnTo>
                  <a:lnTo>
                    <a:pt x="6314" y="2702"/>
                  </a:lnTo>
                  <a:lnTo>
                    <a:pt x="6314" y="2663"/>
                  </a:lnTo>
                  <a:lnTo>
                    <a:pt x="6417" y="2663"/>
                  </a:lnTo>
                  <a:lnTo>
                    <a:pt x="6443" y="2683"/>
                  </a:lnTo>
                  <a:lnTo>
                    <a:pt x="6467" y="2647"/>
                  </a:lnTo>
                  <a:lnTo>
                    <a:pt x="6494" y="2627"/>
                  </a:lnTo>
                  <a:lnTo>
                    <a:pt x="6544" y="2683"/>
                  </a:lnTo>
                  <a:lnTo>
                    <a:pt x="6544" y="2702"/>
                  </a:lnTo>
                  <a:lnTo>
                    <a:pt x="6417" y="2892"/>
                  </a:lnTo>
                  <a:lnTo>
                    <a:pt x="6467" y="2930"/>
                  </a:lnTo>
                  <a:lnTo>
                    <a:pt x="6417" y="3062"/>
                  </a:lnTo>
                  <a:lnTo>
                    <a:pt x="6391" y="3213"/>
                  </a:lnTo>
                  <a:lnTo>
                    <a:pt x="6443" y="3307"/>
                  </a:lnTo>
                  <a:lnTo>
                    <a:pt x="6367" y="3477"/>
                  </a:lnTo>
                  <a:lnTo>
                    <a:pt x="6391" y="3515"/>
                  </a:lnTo>
                  <a:lnTo>
                    <a:pt x="6443" y="3647"/>
                  </a:lnTo>
                  <a:lnTo>
                    <a:pt x="6544" y="3760"/>
                  </a:lnTo>
                  <a:close/>
                </a:path>
                <a:path w="10245" h="6088">
                  <a:moveTo>
                    <a:pt x="5899" y="2930"/>
                  </a:moveTo>
                  <a:lnTo>
                    <a:pt x="5848" y="2892"/>
                  </a:lnTo>
                  <a:lnTo>
                    <a:pt x="5721" y="2855"/>
                  </a:lnTo>
                  <a:lnTo>
                    <a:pt x="5771" y="2721"/>
                  </a:lnTo>
                  <a:lnTo>
                    <a:pt x="5747" y="2647"/>
                  </a:lnTo>
                  <a:lnTo>
                    <a:pt x="5570" y="2779"/>
                  </a:lnTo>
                  <a:lnTo>
                    <a:pt x="5543" y="2911"/>
                  </a:lnTo>
                  <a:lnTo>
                    <a:pt x="5467" y="2930"/>
                  </a:lnTo>
                  <a:lnTo>
                    <a:pt x="5366" y="2987"/>
                  </a:lnTo>
                  <a:lnTo>
                    <a:pt x="5342" y="3045"/>
                  </a:lnTo>
                  <a:lnTo>
                    <a:pt x="5467" y="3100"/>
                  </a:lnTo>
                  <a:lnTo>
                    <a:pt x="5467" y="3177"/>
                  </a:lnTo>
                  <a:lnTo>
                    <a:pt x="5493" y="3215"/>
                  </a:lnTo>
                  <a:lnTo>
                    <a:pt x="5467" y="3271"/>
                  </a:lnTo>
                  <a:lnTo>
                    <a:pt x="5493" y="3309"/>
                  </a:lnTo>
                  <a:lnTo>
                    <a:pt x="5644" y="3386"/>
                  </a:lnTo>
                  <a:lnTo>
                    <a:pt x="5695" y="3386"/>
                  </a:lnTo>
                  <a:lnTo>
                    <a:pt x="5695" y="3347"/>
                  </a:lnTo>
                  <a:lnTo>
                    <a:pt x="5747" y="3290"/>
                  </a:lnTo>
                  <a:lnTo>
                    <a:pt x="5721" y="3215"/>
                  </a:lnTo>
                  <a:lnTo>
                    <a:pt x="5695" y="3215"/>
                  </a:lnTo>
                  <a:lnTo>
                    <a:pt x="5671" y="3139"/>
                  </a:lnTo>
                  <a:lnTo>
                    <a:pt x="5721" y="3139"/>
                  </a:lnTo>
                  <a:lnTo>
                    <a:pt x="5721" y="3062"/>
                  </a:lnTo>
                  <a:lnTo>
                    <a:pt x="5771" y="3062"/>
                  </a:lnTo>
                  <a:lnTo>
                    <a:pt x="5822" y="3081"/>
                  </a:lnTo>
                  <a:lnTo>
                    <a:pt x="5848" y="2968"/>
                  </a:lnTo>
                  <a:lnTo>
                    <a:pt x="5899" y="2930"/>
                  </a:lnTo>
                  <a:close/>
                </a:path>
                <a:path w="10245" h="6088">
                  <a:moveTo>
                    <a:pt x="5371" y="2987"/>
                  </a:moveTo>
                  <a:lnTo>
                    <a:pt x="5344" y="3043"/>
                  </a:lnTo>
                  <a:lnTo>
                    <a:pt x="5498" y="3100"/>
                  </a:lnTo>
                  <a:lnTo>
                    <a:pt x="5471" y="3175"/>
                  </a:lnTo>
                  <a:lnTo>
                    <a:pt x="5498" y="3194"/>
                  </a:lnTo>
                  <a:lnTo>
                    <a:pt x="5471" y="3252"/>
                  </a:lnTo>
                  <a:lnTo>
                    <a:pt x="5498" y="3307"/>
                  </a:lnTo>
                  <a:lnTo>
                    <a:pt x="5675" y="3383"/>
                  </a:lnTo>
                  <a:lnTo>
                    <a:pt x="5702" y="3383"/>
                  </a:lnTo>
                  <a:lnTo>
                    <a:pt x="5702" y="3326"/>
                  </a:lnTo>
                  <a:lnTo>
                    <a:pt x="5752" y="3290"/>
                  </a:lnTo>
                  <a:lnTo>
                    <a:pt x="5728" y="3213"/>
                  </a:lnTo>
                  <a:lnTo>
                    <a:pt x="5675" y="3194"/>
                  </a:lnTo>
                  <a:lnTo>
                    <a:pt x="5675" y="3139"/>
                  </a:lnTo>
                  <a:lnTo>
                    <a:pt x="5728" y="3139"/>
                  </a:lnTo>
                  <a:lnTo>
                    <a:pt x="5728" y="3062"/>
                  </a:lnTo>
                  <a:lnTo>
                    <a:pt x="5829" y="3081"/>
                  </a:lnTo>
                  <a:lnTo>
                    <a:pt x="5882" y="3120"/>
                  </a:lnTo>
                  <a:lnTo>
                    <a:pt x="6009" y="3175"/>
                  </a:lnTo>
                  <a:lnTo>
                    <a:pt x="6059" y="3213"/>
                  </a:lnTo>
                  <a:lnTo>
                    <a:pt x="6033" y="3403"/>
                  </a:lnTo>
                  <a:lnTo>
                    <a:pt x="5882" y="3403"/>
                  </a:lnTo>
                  <a:lnTo>
                    <a:pt x="5882" y="3477"/>
                  </a:lnTo>
                  <a:lnTo>
                    <a:pt x="5805" y="3477"/>
                  </a:lnTo>
                  <a:lnTo>
                    <a:pt x="5805" y="3441"/>
                  </a:lnTo>
                  <a:lnTo>
                    <a:pt x="5675" y="3441"/>
                  </a:lnTo>
                  <a:lnTo>
                    <a:pt x="5675" y="3705"/>
                  </a:lnTo>
                  <a:lnTo>
                    <a:pt x="5575" y="3686"/>
                  </a:lnTo>
                  <a:lnTo>
                    <a:pt x="5524" y="3724"/>
                  </a:lnTo>
                  <a:lnTo>
                    <a:pt x="5548" y="3741"/>
                  </a:lnTo>
                  <a:lnTo>
                    <a:pt x="5575" y="3799"/>
                  </a:lnTo>
                  <a:lnTo>
                    <a:pt x="5524" y="3818"/>
                  </a:lnTo>
                  <a:lnTo>
                    <a:pt x="5447" y="3892"/>
                  </a:lnTo>
                  <a:lnTo>
                    <a:pt x="5344" y="3892"/>
                  </a:lnTo>
                  <a:lnTo>
                    <a:pt x="5267" y="3837"/>
                  </a:lnTo>
                  <a:lnTo>
                    <a:pt x="5217" y="3705"/>
                  </a:lnTo>
                  <a:lnTo>
                    <a:pt x="5217" y="3686"/>
                  </a:lnTo>
                  <a:lnTo>
                    <a:pt x="5167" y="3686"/>
                  </a:lnTo>
                  <a:lnTo>
                    <a:pt x="5063" y="3647"/>
                  </a:lnTo>
                  <a:lnTo>
                    <a:pt x="5013" y="3554"/>
                  </a:lnTo>
                  <a:lnTo>
                    <a:pt x="4960" y="3573"/>
                  </a:lnTo>
                  <a:lnTo>
                    <a:pt x="4910" y="3592"/>
                  </a:lnTo>
                  <a:lnTo>
                    <a:pt x="4886" y="3592"/>
                  </a:lnTo>
                  <a:lnTo>
                    <a:pt x="4886" y="3628"/>
                  </a:lnTo>
                  <a:lnTo>
                    <a:pt x="4910" y="3686"/>
                  </a:lnTo>
                  <a:lnTo>
                    <a:pt x="4860" y="3741"/>
                  </a:lnTo>
                  <a:lnTo>
                    <a:pt x="4756" y="3724"/>
                  </a:lnTo>
                  <a:lnTo>
                    <a:pt x="4809" y="3667"/>
                  </a:lnTo>
                  <a:lnTo>
                    <a:pt x="4756" y="3647"/>
                  </a:lnTo>
                  <a:lnTo>
                    <a:pt x="4655" y="3628"/>
                  </a:lnTo>
                  <a:lnTo>
                    <a:pt x="4605" y="3573"/>
                  </a:lnTo>
                  <a:lnTo>
                    <a:pt x="4629" y="3535"/>
                  </a:lnTo>
                  <a:lnTo>
                    <a:pt x="4680" y="3535"/>
                  </a:lnTo>
                  <a:lnTo>
                    <a:pt x="4783" y="3554"/>
                  </a:lnTo>
                  <a:lnTo>
                    <a:pt x="4860" y="3515"/>
                  </a:lnTo>
                  <a:lnTo>
                    <a:pt x="4886" y="3496"/>
                  </a:lnTo>
                  <a:lnTo>
                    <a:pt x="4809" y="3477"/>
                  </a:lnTo>
                  <a:lnTo>
                    <a:pt x="4809" y="3422"/>
                  </a:lnTo>
                  <a:lnTo>
                    <a:pt x="4910" y="3403"/>
                  </a:lnTo>
                  <a:lnTo>
                    <a:pt x="4936" y="3326"/>
                  </a:lnTo>
                  <a:lnTo>
                    <a:pt x="5013" y="3326"/>
                  </a:lnTo>
                  <a:lnTo>
                    <a:pt x="5037" y="3252"/>
                  </a:lnTo>
                  <a:lnTo>
                    <a:pt x="4987" y="3043"/>
                  </a:lnTo>
                  <a:lnTo>
                    <a:pt x="4860" y="2872"/>
                  </a:lnTo>
                  <a:lnTo>
                    <a:pt x="4860" y="2930"/>
                  </a:lnTo>
                  <a:lnTo>
                    <a:pt x="4629" y="2760"/>
                  </a:lnTo>
                  <a:lnTo>
                    <a:pt x="4579" y="2779"/>
                  </a:lnTo>
                  <a:lnTo>
                    <a:pt x="4425" y="2704"/>
                  </a:lnTo>
                  <a:lnTo>
                    <a:pt x="4399" y="2627"/>
                  </a:lnTo>
                  <a:lnTo>
                    <a:pt x="4221" y="2647"/>
                  </a:lnTo>
                  <a:lnTo>
                    <a:pt x="4041" y="2589"/>
                  </a:lnTo>
                  <a:lnTo>
                    <a:pt x="3991" y="2704"/>
                  </a:lnTo>
                  <a:lnTo>
                    <a:pt x="3760" y="2570"/>
                  </a:lnTo>
                  <a:lnTo>
                    <a:pt x="3480" y="2476"/>
                  </a:lnTo>
                  <a:lnTo>
                    <a:pt x="3328" y="2495"/>
                  </a:lnTo>
                  <a:lnTo>
                    <a:pt x="3352" y="2287"/>
                  </a:lnTo>
                  <a:lnTo>
                    <a:pt x="3403" y="2251"/>
                  </a:lnTo>
                  <a:lnTo>
                    <a:pt x="3480" y="2270"/>
                  </a:lnTo>
                  <a:lnTo>
                    <a:pt x="3556" y="2174"/>
                  </a:lnTo>
                  <a:lnTo>
                    <a:pt x="3683" y="2135"/>
                  </a:lnTo>
                  <a:lnTo>
                    <a:pt x="3760" y="2100"/>
                  </a:lnTo>
                  <a:lnTo>
                    <a:pt x="3760" y="2061"/>
                  </a:lnTo>
                  <a:lnTo>
                    <a:pt x="3967" y="2061"/>
                  </a:lnTo>
                  <a:lnTo>
                    <a:pt x="4017" y="1984"/>
                  </a:lnTo>
                  <a:lnTo>
                    <a:pt x="4017" y="1929"/>
                  </a:lnTo>
                  <a:lnTo>
                    <a:pt x="4067" y="1910"/>
                  </a:lnTo>
                  <a:lnTo>
                    <a:pt x="4195" y="1929"/>
                  </a:lnTo>
                  <a:lnTo>
                    <a:pt x="4247" y="2080"/>
                  </a:lnTo>
                  <a:lnTo>
                    <a:pt x="4247" y="2155"/>
                  </a:lnTo>
                  <a:lnTo>
                    <a:pt x="4272" y="2212"/>
                  </a:lnTo>
                  <a:lnTo>
                    <a:pt x="4322" y="2270"/>
                  </a:lnTo>
                  <a:lnTo>
                    <a:pt x="4322" y="2325"/>
                  </a:lnTo>
                  <a:lnTo>
                    <a:pt x="4348" y="2363"/>
                  </a:lnTo>
                  <a:lnTo>
                    <a:pt x="4399" y="2363"/>
                  </a:lnTo>
                  <a:lnTo>
                    <a:pt x="4399" y="2306"/>
                  </a:lnTo>
                  <a:lnTo>
                    <a:pt x="4629" y="2325"/>
                  </a:lnTo>
                  <a:lnTo>
                    <a:pt x="4629" y="2383"/>
                  </a:lnTo>
                  <a:lnTo>
                    <a:pt x="4629" y="2421"/>
                  </a:lnTo>
                  <a:lnTo>
                    <a:pt x="4552" y="2476"/>
                  </a:lnTo>
                  <a:lnTo>
                    <a:pt x="4552" y="2515"/>
                  </a:lnTo>
                  <a:lnTo>
                    <a:pt x="4706" y="2627"/>
                  </a:lnTo>
                  <a:lnTo>
                    <a:pt x="4706" y="2685"/>
                  </a:lnTo>
                  <a:lnTo>
                    <a:pt x="4886" y="2740"/>
                  </a:lnTo>
                  <a:lnTo>
                    <a:pt x="4910" y="2721"/>
                  </a:lnTo>
                  <a:lnTo>
                    <a:pt x="4886" y="2647"/>
                  </a:lnTo>
                  <a:lnTo>
                    <a:pt x="5013" y="2666"/>
                  </a:lnTo>
                  <a:lnTo>
                    <a:pt x="5037" y="2666"/>
                  </a:lnTo>
                  <a:lnTo>
                    <a:pt x="5191" y="2666"/>
                  </a:lnTo>
                  <a:lnTo>
                    <a:pt x="5267" y="2647"/>
                  </a:lnTo>
                  <a:lnTo>
                    <a:pt x="5318" y="2704"/>
                  </a:lnTo>
                  <a:lnTo>
                    <a:pt x="5191" y="2779"/>
                  </a:lnTo>
                  <a:lnTo>
                    <a:pt x="5167" y="2836"/>
                  </a:lnTo>
                  <a:lnTo>
                    <a:pt x="5140" y="2892"/>
                  </a:lnTo>
                  <a:lnTo>
                    <a:pt x="5243" y="2987"/>
                  </a:lnTo>
                  <a:lnTo>
                    <a:pt x="5371" y="2987"/>
                  </a:lnTo>
                  <a:close/>
                </a:path>
                <a:path w="10245" h="6088">
                  <a:moveTo>
                    <a:pt x="4785" y="3724"/>
                  </a:moveTo>
                  <a:lnTo>
                    <a:pt x="4682" y="3743"/>
                  </a:lnTo>
                  <a:lnTo>
                    <a:pt x="4632" y="3820"/>
                  </a:lnTo>
                  <a:lnTo>
                    <a:pt x="4504" y="3820"/>
                  </a:lnTo>
                  <a:lnTo>
                    <a:pt x="4478" y="3782"/>
                  </a:lnTo>
                  <a:lnTo>
                    <a:pt x="4427" y="3763"/>
                  </a:lnTo>
                  <a:lnTo>
                    <a:pt x="4427" y="3782"/>
                  </a:lnTo>
                  <a:lnTo>
                    <a:pt x="4351" y="3801"/>
                  </a:lnTo>
                  <a:lnTo>
                    <a:pt x="4274" y="3705"/>
                  </a:lnTo>
                  <a:lnTo>
                    <a:pt x="4223" y="3705"/>
                  </a:lnTo>
                  <a:lnTo>
                    <a:pt x="4223" y="3612"/>
                  </a:lnTo>
                  <a:lnTo>
                    <a:pt x="4147" y="3554"/>
                  </a:lnTo>
                  <a:lnTo>
                    <a:pt x="4096" y="3554"/>
                  </a:lnTo>
                  <a:lnTo>
                    <a:pt x="4043" y="3515"/>
                  </a:lnTo>
                  <a:lnTo>
                    <a:pt x="3993" y="3515"/>
                  </a:lnTo>
                  <a:lnTo>
                    <a:pt x="3993" y="3554"/>
                  </a:lnTo>
                  <a:lnTo>
                    <a:pt x="3993" y="3592"/>
                  </a:lnTo>
                  <a:lnTo>
                    <a:pt x="4020" y="3612"/>
                  </a:lnTo>
                  <a:lnTo>
                    <a:pt x="3967" y="3650"/>
                  </a:lnTo>
                  <a:lnTo>
                    <a:pt x="3943" y="3743"/>
                  </a:lnTo>
                  <a:lnTo>
                    <a:pt x="3967" y="3782"/>
                  </a:lnTo>
                  <a:lnTo>
                    <a:pt x="3993" y="3782"/>
                  </a:lnTo>
                  <a:lnTo>
                    <a:pt x="3943" y="3801"/>
                  </a:lnTo>
                  <a:lnTo>
                    <a:pt x="3890" y="3856"/>
                  </a:lnTo>
                  <a:lnTo>
                    <a:pt x="3815" y="3856"/>
                  </a:lnTo>
                  <a:lnTo>
                    <a:pt x="3815" y="3895"/>
                  </a:lnTo>
                  <a:lnTo>
                    <a:pt x="3763" y="3914"/>
                  </a:lnTo>
                  <a:lnTo>
                    <a:pt x="3739" y="3875"/>
                  </a:lnTo>
                  <a:lnTo>
                    <a:pt x="3686" y="3875"/>
                  </a:lnTo>
                  <a:lnTo>
                    <a:pt x="3712" y="3914"/>
                  </a:lnTo>
                  <a:lnTo>
                    <a:pt x="3662" y="3933"/>
                  </a:lnTo>
                  <a:lnTo>
                    <a:pt x="3609" y="3895"/>
                  </a:lnTo>
                  <a:lnTo>
                    <a:pt x="3535" y="3895"/>
                  </a:lnTo>
                  <a:lnTo>
                    <a:pt x="3559" y="3820"/>
                  </a:lnTo>
                  <a:lnTo>
                    <a:pt x="3381" y="3705"/>
                  </a:lnTo>
                  <a:lnTo>
                    <a:pt x="3278" y="3743"/>
                  </a:lnTo>
                  <a:lnTo>
                    <a:pt x="3074" y="3650"/>
                  </a:lnTo>
                  <a:lnTo>
                    <a:pt x="2973" y="3650"/>
                  </a:lnTo>
                  <a:lnTo>
                    <a:pt x="2820" y="3515"/>
                  </a:lnTo>
                  <a:lnTo>
                    <a:pt x="2666" y="3515"/>
                  </a:lnTo>
                  <a:lnTo>
                    <a:pt x="2589" y="3460"/>
                  </a:lnTo>
                  <a:lnTo>
                    <a:pt x="2539" y="3345"/>
                  </a:lnTo>
                  <a:lnTo>
                    <a:pt x="2563" y="3309"/>
                  </a:lnTo>
                  <a:lnTo>
                    <a:pt x="2589" y="3194"/>
                  </a:lnTo>
                  <a:lnTo>
                    <a:pt x="2563" y="3139"/>
                  </a:lnTo>
                  <a:lnTo>
                    <a:pt x="2640" y="3062"/>
                  </a:lnTo>
                  <a:lnTo>
                    <a:pt x="2640" y="3004"/>
                  </a:lnTo>
                  <a:lnTo>
                    <a:pt x="2563" y="2987"/>
                  </a:lnTo>
                  <a:lnTo>
                    <a:pt x="2589" y="2968"/>
                  </a:lnTo>
                  <a:lnTo>
                    <a:pt x="2692" y="2968"/>
                  </a:lnTo>
                  <a:lnTo>
                    <a:pt x="2716" y="2949"/>
                  </a:lnTo>
                  <a:lnTo>
                    <a:pt x="2870" y="3004"/>
                  </a:lnTo>
                  <a:lnTo>
                    <a:pt x="2870" y="2930"/>
                  </a:lnTo>
                  <a:lnTo>
                    <a:pt x="2843" y="2911"/>
                  </a:lnTo>
                  <a:lnTo>
                    <a:pt x="2843" y="2853"/>
                  </a:lnTo>
                  <a:lnTo>
                    <a:pt x="2947" y="2798"/>
                  </a:lnTo>
                  <a:lnTo>
                    <a:pt x="2920" y="2740"/>
                  </a:lnTo>
                  <a:lnTo>
                    <a:pt x="2820" y="2647"/>
                  </a:lnTo>
                  <a:lnTo>
                    <a:pt x="2843" y="2551"/>
                  </a:lnTo>
                  <a:lnTo>
                    <a:pt x="3023" y="2512"/>
                  </a:lnTo>
                  <a:lnTo>
                    <a:pt x="3355" y="2495"/>
                  </a:lnTo>
                  <a:lnTo>
                    <a:pt x="3458" y="2476"/>
                  </a:lnTo>
                  <a:lnTo>
                    <a:pt x="3635" y="2532"/>
                  </a:lnTo>
                  <a:lnTo>
                    <a:pt x="3763" y="2570"/>
                  </a:lnTo>
                  <a:lnTo>
                    <a:pt x="3890" y="2627"/>
                  </a:lnTo>
                  <a:lnTo>
                    <a:pt x="3993" y="2721"/>
                  </a:lnTo>
                  <a:lnTo>
                    <a:pt x="4043" y="2608"/>
                  </a:lnTo>
                  <a:lnTo>
                    <a:pt x="4043" y="2589"/>
                  </a:lnTo>
                  <a:lnTo>
                    <a:pt x="4147" y="2627"/>
                  </a:lnTo>
                  <a:lnTo>
                    <a:pt x="4223" y="2647"/>
                  </a:lnTo>
                  <a:lnTo>
                    <a:pt x="4401" y="2627"/>
                  </a:lnTo>
                  <a:lnTo>
                    <a:pt x="4427" y="2702"/>
                  </a:lnTo>
                  <a:lnTo>
                    <a:pt x="4581" y="2779"/>
                  </a:lnTo>
                  <a:lnTo>
                    <a:pt x="4632" y="2760"/>
                  </a:lnTo>
                  <a:lnTo>
                    <a:pt x="4862" y="2930"/>
                  </a:lnTo>
                  <a:lnTo>
                    <a:pt x="4862" y="2892"/>
                  </a:lnTo>
                  <a:lnTo>
                    <a:pt x="4963" y="2968"/>
                  </a:lnTo>
                  <a:lnTo>
                    <a:pt x="4989" y="3023"/>
                  </a:lnTo>
                  <a:lnTo>
                    <a:pt x="5013" y="3158"/>
                  </a:lnTo>
                  <a:lnTo>
                    <a:pt x="5039" y="3271"/>
                  </a:lnTo>
                  <a:lnTo>
                    <a:pt x="5013" y="3328"/>
                  </a:lnTo>
                  <a:lnTo>
                    <a:pt x="4936" y="3328"/>
                  </a:lnTo>
                  <a:lnTo>
                    <a:pt x="4912" y="3403"/>
                  </a:lnTo>
                  <a:lnTo>
                    <a:pt x="4809" y="3441"/>
                  </a:lnTo>
                  <a:lnTo>
                    <a:pt x="4809" y="3480"/>
                  </a:lnTo>
                  <a:lnTo>
                    <a:pt x="4886" y="3499"/>
                  </a:lnTo>
                  <a:lnTo>
                    <a:pt x="4862" y="3515"/>
                  </a:lnTo>
                  <a:lnTo>
                    <a:pt x="4785" y="3554"/>
                  </a:lnTo>
                  <a:lnTo>
                    <a:pt x="4682" y="3535"/>
                  </a:lnTo>
                  <a:lnTo>
                    <a:pt x="4632" y="3535"/>
                  </a:lnTo>
                  <a:lnTo>
                    <a:pt x="4605" y="3573"/>
                  </a:lnTo>
                  <a:lnTo>
                    <a:pt x="4655" y="3631"/>
                  </a:lnTo>
                  <a:lnTo>
                    <a:pt x="4759" y="3650"/>
                  </a:lnTo>
                  <a:lnTo>
                    <a:pt x="4809" y="3667"/>
                  </a:lnTo>
                  <a:lnTo>
                    <a:pt x="4785" y="3724"/>
                  </a:lnTo>
                  <a:close/>
                </a:path>
                <a:path w="10245" h="6088">
                  <a:moveTo>
                    <a:pt x="5191" y="5315"/>
                  </a:moveTo>
                  <a:lnTo>
                    <a:pt x="5191" y="5258"/>
                  </a:lnTo>
                  <a:lnTo>
                    <a:pt x="5241" y="5200"/>
                  </a:lnTo>
                  <a:lnTo>
                    <a:pt x="5140" y="5126"/>
                  </a:lnTo>
                  <a:lnTo>
                    <a:pt x="5217" y="5030"/>
                  </a:lnTo>
                  <a:lnTo>
                    <a:pt x="5217" y="4955"/>
                  </a:lnTo>
                  <a:lnTo>
                    <a:pt x="5063" y="4975"/>
                  </a:lnTo>
                  <a:lnTo>
                    <a:pt x="5063" y="4879"/>
                  </a:lnTo>
                  <a:lnTo>
                    <a:pt x="5037" y="4860"/>
                  </a:lnTo>
                  <a:lnTo>
                    <a:pt x="5087" y="4823"/>
                  </a:lnTo>
                  <a:lnTo>
                    <a:pt x="5140" y="4840"/>
                  </a:lnTo>
                  <a:lnTo>
                    <a:pt x="5191" y="4823"/>
                  </a:lnTo>
                  <a:lnTo>
                    <a:pt x="5344" y="4823"/>
                  </a:lnTo>
                  <a:lnTo>
                    <a:pt x="5371" y="4785"/>
                  </a:lnTo>
                  <a:lnTo>
                    <a:pt x="5395" y="4766"/>
                  </a:lnTo>
                  <a:lnTo>
                    <a:pt x="5575" y="4766"/>
                  </a:lnTo>
                  <a:lnTo>
                    <a:pt x="5548" y="4689"/>
                  </a:lnTo>
                  <a:lnTo>
                    <a:pt x="5471" y="4689"/>
                  </a:lnTo>
                  <a:lnTo>
                    <a:pt x="5447" y="4634"/>
                  </a:lnTo>
                  <a:lnTo>
                    <a:pt x="5498" y="4595"/>
                  </a:lnTo>
                  <a:lnTo>
                    <a:pt x="5575" y="4615"/>
                  </a:lnTo>
                  <a:lnTo>
                    <a:pt x="5625" y="4595"/>
                  </a:lnTo>
                  <a:lnTo>
                    <a:pt x="5651" y="4634"/>
                  </a:lnTo>
                  <a:lnTo>
                    <a:pt x="5702" y="4615"/>
                  </a:lnTo>
                  <a:lnTo>
                    <a:pt x="5702" y="4557"/>
                  </a:lnTo>
                  <a:lnTo>
                    <a:pt x="5779" y="4595"/>
                  </a:lnTo>
                  <a:lnTo>
                    <a:pt x="5805" y="4519"/>
                  </a:lnTo>
                  <a:lnTo>
                    <a:pt x="5831" y="4502"/>
                  </a:lnTo>
                  <a:lnTo>
                    <a:pt x="5882" y="4538"/>
                  </a:lnTo>
                  <a:lnTo>
                    <a:pt x="5959" y="4538"/>
                  </a:lnTo>
                  <a:lnTo>
                    <a:pt x="6035" y="4670"/>
                  </a:lnTo>
                  <a:lnTo>
                    <a:pt x="6062" y="4670"/>
                  </a:lnTo>
                  <a:lnTo>
                    <a:pt x="6086" y="4708"/>
                  </a:lnTo>
                  <a:lnTo>
                    <a:pt x="6139" y="4708"/>
                  </a:lnTo>
                  <a:lnTo>
                    <a:pt x="6163" y="4670"/>
                  </a:lnTo>
                  <a:lnTo>
                    <a:pt x="6189" y="4653"/>
                  </a:lnTo>
                  <a:lnTo>
                    <a:pt x="6215" y="4708"/>
                  </a:lnTo>
                  <a:lnTo>
                    <a:pt x="6189" y="4727"/>
                  </a:lnTo>
                  <a:lnTo>
                    <a:pt x="6189" y="4766"/>
                  </a:lnTo>
                  <a:lnTo>
                    <a:pt x="6189" y="4804"/>
                  </a:lnTo>
                  <a:lnTo>
                    <a:pt x="6112" y="4860"/>
                  </a:lnTo>
                  <a:lnTo>
                    <a:pt x="6112" y="4898"/>
                  </a:lnTo>
                  <a:lnTo>
                    <a:pt x="6189" y="4898"/>
                  </a:lnTo>
                  <a:lnTo>
                    <a:pt x="6215" y="4936"/>
                  </a:lnTo>
                  <a:lnTo>
                    <a:pt x="6189" y="4955"/>
                  </a:lnTo>
                  <a:lnTo>
                    <a:pt x="6189" y="4994"/>
                  </a:lnTo>
                  <a:lnTo>
                    <a:pt x="6189" y="5049"/>
                  </a:lnTo>
                  <a:lnTo>
                    <a:pt x="6215" y="5049"/>
                  </a:lnTo>
                  <a:lnTo>
                    <a:pt x="6215" y="5087"/>
                  </a:lnTo>
                  <a:lnTo>
                    <a:pt x="6139" y="5107"/>
                  </a:lnTo>
                  <a:lnTo>
                    <a:pt x="6139" y="5145"/>
                  </a:lnTo>
                  <a:lnTo>
                    <a:pt x="6139" y="5164"/>
                  </a:lnTo>
                  <a:lnTo>
                    <a:pt x="6062" y="5145"/>
                  </a:lnTo>
                  <a:lnTo>
                    <a:pt x="6035" y="5181"/>
                  </a:lnTo>
                  <a:lnTo>
                    <a:pt x="5932" y="5181"/>
                  </a:lnTo>
                  <a:lnTo>
                    <a:pt x="5908" y="5239"/>
                  </a:lnTo>
                  <a:lnTo>
                    <a:pt x="5831" y="5258"/>
                  </a:lnTo>
                  <a:lnTo>
                    <a:pt x="5779" y="5220"/>
                  </a:lnTo>
                  <a:lnTo>
                    <a:pt x="5755" y="5164"/>
                  </a:lnTo>
                  <a:lnTo>
                    <a:pt x="5702" y="5181"/>
                  </a:lnTo>
                  <a:lnTo>
                    <a:pt x="5702" y="5220"/>
                  </a:lnTo>
                  <a:lnTo>
                    <a:pt x="5651" y="5220"/>
                  </a:lnTo>
                  <a:lnTo>
                    <a:pt x="5524" y="5277"/>
                  </a:lnTo>
                  <a:lnTo>
                    <a:pt x="5498" y="5332"/>
                  </a:lnTo>
                  <a:lnTo>
                    <a:pt x="5344" y="5277"/>
                  </a:lnTo>
                  <a:lnTo>
                    <a:pt x="5294" y="5277"/>
                  </a:lnTo>
                  <a:lnTo>
                    <a:pt x="5191" y="5315"/>
                  </a:lnTo>
                  <a:close/>
                </a:path>
                <a:path w="10245" h="6088">
                  <a:moveTo>
                    <a:pt x="5366" y="5539"/>
                  </a:moveTo>
                  <a:lnTo>
                    <a:pt x="5392" y="5500"/>
                  </a:lnTo>
                  <a:lnTo>
                    <a:pt x="5519" y="5500"/>
                  </a:lnTo>
                  <a:lnTo>
                    <a:pt x="5493" y="5426"/>
                  </a:lnTo>
                  <a:lnTo>
                    <a:pt x="5467" y="5387"/>
                  </a:lnTo>
                  <a:lnTo>
                    <a:pt x="5392" y="5407"/>
                  </a:lnTo>
                  <a:lnTo>
                    <a:pt x="5315" y="5387"/>
                  </a:lnTo>
                  <a:lnTo>
                    <a:pt x="5289" y="5349"/>
                  </a:lnTo>
                  <a:lnTo>
                    <a:pt x="5186" y="5349"/>
                  </a:lnTo>
                  <a:lnTo>
                    <a:pt x="5186" y="5294"/>
                  </a:lnTo>
                  <a:lnTo>
                    <a:pt x="5186" y="5255"/>
                  </a:lnTo>
                  <a:lnTo>
                    <a:pt x="5239" y="5198"/>
                  </a:lnTo>
                  <a:lnTo>
                    <a:pt x="5135" y="5124"/>
                  </a:lnTo>
                  <a:lnTo>
                    <a:pt x="5212" y="5030"/>
                  </a:lnTo>
                  <a:lnTo>
                    <a:pt x="5212" y="4953"/>
                  </a:lnTo>
                  <a:lnTo>
                    <a:pt x="5059" y="4972"/>
                  </a:lnTo>
                  <a:lnTo>
                    <a:pt x="5059" y="4879"/>
                  </a:lnTo>
                  <a:lnTo>
                    <a:pt x="5035" y="4860"/>
                  </a:lnTo>
                  <a:lnTo>
                    <a:pt x="5085" y="4821"/>
                  </a:lnTo>
                  <a:lnTo>
                    <a:pt x="5135" y="4840"/>
                  </a:lnTo>
                  <a:lnTo>
                    <a:pt x="5186" y="4802"/>
                  </a:lnTo>
                  <a:lnTo>
                    <a:pt x="5339" y="4821"/>
                  </a:lnTo>
                  <a:lnTo>
                    <a:pt x="5392" y="4763"/>
                  </a:lnTo>
                  <a:lnTo>
                    <a:pt x="5339" y="4708"/>
                  </a:lnTo>
                  <a:lnTo>
                    <a:pt x="5263" y="4747"/>
                  </a:lnTo>
                  <a:lnTo>
                    <a:pt x="5186" y="4708"/>
                  </a:lnTo>
                  <a:lnTo>
                    <a:pt x="5186" y="4595"/>
                  </a:lnTo>
                  <a:lnTo>
                    <a:pt x="5085" y="4595"/>
                  </a:lnTo>
                  <a:lnTo>
                    <a:pt x="5059" y="4670"/>
                  </a:lnTo>
                  <a:lnTo>
                    <a:pt x="5008" y="4670"/>
                  </a:lnTo>
                  <a:lnTo>
                    <a:pt x="5008" y="4727"/>
                  </a:lnTo>
                  <a:lnTo>
                    <a:pt x="4931" y="4783"/>
                  </a:lnTo>
                  <a:lnTo>
                    <a:pt x="4881" y="4783"/>
                  </a:lnTo>
                  <a:lnTo>
                    <a:pt x="4881" y="5011"/>
                  </a:lnTo>
                  <a:lnTo>
                    <a:pt x="4804" y="5011"/>
                  </a:lnTo>
                  <a:lnTo>
                    <a:pt x="4778" y="4972"/>
                  </a:lnTo>
                  <a:lnTo>
                    <a:pt x="4727" y="5011"/>
                  </a:lnTo>
                  <a:lnTo>
                    <a:pt x="4627" y="5011"/>
                  </a:lnTo>
                  <a:lnTo>
                    <a:pt x="4627" y="4991"/>
                  </a:lnTo>
                  <a:lnTo>
                    <a:pt x="4574" y="4972"/>
                  </a:lnTo>
                  <a:lnTo>
                    <a:pt x="4574" y="4895"/>
                  </a:lnTo>
                  <a:lnTo>
                    <a:pt x="4447" y="4689"/>
                  </a:lnTo>
                  <a:lnTo>
                    <a:pt x="4396" y="4689"/>
                  </a:lnTo>
                  <a:lnTo>
                    <a:pt x="4396" y="4708"/>
                  </a:lnTo>
                  <a:lnTo>
                    <a:pt x="4346" y="4651"/>
                  </a:lnTo>
                  <a:lnTo>
                    <a:pt x="4370" y="4615"/>
                  </a:lnTo>
                  <a:lnTo>
                    <a:pt x="4269" y="4519"/>
                  </a:lnTo>
                  <a:lnTo>
                    <a:pt x="4216" y="4538"/>
                  </a:lnTo>
                  <a:lnTo>
                    <a:pt x="4192" y="4631"/>
                  </a:lnTo>
                  <a:lnTo>
                    <a:pt x="4142" y="4631"/>
                  </a:lnTo>
                  <a:lnTo>
                    <a:pt x="4142" y="4595"/>
                  </a:lnTo>
                  <a:lnTo>
                    <a:pt x="4142" y="4444"/>
                  </a:lnTo>
                  <a:lnTo>
                    <a:pt x="4089" y="4480"/>
                  </a:lnTo>
                  <a:lnTo>
                    <a:pt x="4065" y="4444"/>
                  </a:lnTo>
                  <a:lnTo>
                    <a:pt x="4012" y="4480"/>
                  </a:lnTo>
                  <a:lnTo>
                    <a:pt x="4012" y="4519"/>
                  </a:lnTo>
                  <a:lnTo>
                    <a:pt x="4039" y="4595"/>
                  </a:lnTo>
                  <a:lnTo>
                    <a:pt x="3988" y="4595"/>
                  </a:lnTo>
                  <a:lnTo>
                    <a:pt x="3938" y="4595"/>
                  </a:lnTo>
                  <a:lnTo>
                    <a:pt x="3962" y="4670"/>
                  </a:lnTo>
                  <a:lnTo>
                    <a:pt x="3962" y="4708"/>
                  </a:lnTo>
                  <a:lnTo>
                    <a:pt x="4039" y="4708"/>
                  </a:lnTo>
                  <a:lnTo>
                    <a:pt x="4039" y="4840"/>
                  </a:lnTo>
                  <a:lnTo>
                    <a:pt x="3988" y="5011"/>
                  </a:lnTo>
                  <a:lnTo>
                    <a:pt x="3835" y="5085"/>
                  </a:lnTo>
                  <a:lnTo>
                    <a:pt x="3784" y="5104"/>
                  </a:lnTo>
                  <a:lnTo>
                    <a:pt x="3758" y="5124"/>
                  </a:lnTo>
                  <a:lnTo>
                    <a:pt x="3732" y="5179"/>
                  </a:lnTo>
                  <a:lnTo>
                    <a:pt x="3732" y="5294"/>
                  </a:lnTo>
                  <a:lnTo>
                    <a:pt x="3707" y="5330"/>
                  </a:lnTo>
                  <a:lnTo>
                    <a:pt x="3808" y="5330"/>
                  </a:lnTo>
                  <a:lnTo>
                    <a:pt x="3861" y="5311"/>
                  </a:lnTo>
                  <a:lnTo>
                    <a:pt x="3988" y="5330"/>
                  </a:lnTo>
                  <a:lnTo>
                    <a:pt x="3962" y="5368"/>
                  </a:lnTo>
                  <a:lnTo>
                    <a:pt x="3938" y="5368"/>
                  </a:lnTo>
                  <a:lnTo>
                    <a:pt x="3988" y="5407"/>
                  </a:lnTo>
                  <a:lnTo>
                    <a:pt x="3962" y="5462"/>
                  </a:lnTo>
                  <a:lnTo>
                    <a:pt x="4012" y="5500"/>
                  </a:lnTo>
                  <a:lnTo>
                    <a:pt x="4089" y="5500"/>
                  </a:lnTo>
                  <a:lnTo>
                    <a:pt x="4089" y="5539"/>
                  </a:lnTo>
                  <a:lnTo>
                    <a:pt x="4065" y="5558"/>
                  </a:lnTo>
                  <a:lnTo>
                    <a:pt x="4065" y="5632"/>
                  </a:lnTo>
                  <a:lnTo>
                    <a:pt x="4012" y="5632"/>
                  </a:lnTo>
                  <a:lnTo>
                    <a:pt x="4039" y="5690"/>
                  </a:lnTo>
                  <a:lnTo>
                    <a:pt x="4166" y="5690"/>
                  </a:lnTo>
                  <a:lnTo>
                    <a:pt x="4166" y="5764"/>
                  </a:lnTo>
                  <a:lnTo>
                    <a:pt x="4216" y="5784"/>
                  </a:lnTo>
                  <a:lnTo>
                    <a:pt x="4346" y="5803"/>
                  </a:lnTo>
                  <a:lnTo>
                    <a:pt x="4396" y="5764"/>
                  </a:lnTo>
                  <a:lnTo>
                    <a:pt x="4423" y="5784"/>
                  </a:lnTo>
                  <a:lnTo>
                    <a:pt x="4396" y="5841"/>
                  </a:lnTo>
                  <a:lnTo>
                    <a:pt x="4447" y="5858"/>
                  </a:lnTo>
                  <a:lnTo>
                    <a:pt x="4550" y="5896"/>
                  </a:lnTo>
                  <a:lnTo>
                    <a:pt x="4550" y="5841"/>
                  </a:lnTo>
                  <a:lnTo>
                    <a:pt x="4550" y="5671"/>
                  </a:lnTo>
                  <a:lnTo>
                    <a:pt x="4574" y="5651"/>
                  </a:lnTo>
                  <a:lnTo>
                    <a:pt x="4727" y="5651"/>
                  </a:lnTo>
                  <a:lnTo>
                    <a:pt x="4754" y="5632"/>
                  </a:lnTo>
                  <a:lnTo>
                    <a:pt x="4804" y="5632"/>
                  </a:lnTo>
                  <a:lnTo>
                    <a:pt x="4831" y="5651"/>
                  </a:lnTo>
                  <a:lnTo>
                    <a:pt x="4907" y="5632"/>
                  </a:lnTo>
                  <a:lnTo>
                    <a:pt x="4931" y="5651"/>
                  </a:lnTo>
                  <a:lnTo>
                    <a:pt x="4958" y="5632"/>
                  </a:lnTo>
                  <a:lnTo>
                    <a:pt x="5035" y="5671"/>
                  </a:lnTo>
                  <a:lnTo>
                    <a:pt x="5035" y="5632"/>
                  </a:lnTo>
                  <a:lnTo>
                    <a:pt x="5111" y="5632"/>
                  </a:lnTo>
                  <a:lnTo>
                    <a:pt x="5239" y="5613"/>
                  </a:lnTo>
                  <a:lnTo>
                    <a:pt x="5263" y="5558"/>
                  </a:lnTo>
                  <a:lnTo>
                    <a:pt x="5315" y="5539"/>
                  </a:lnTo>
                  <a:lnTo>
                    <a:pt x="5366" y="5539"/>
                  </a:lnTo>
                  <a:close/>
                </a:path>
                <a:path w="10245" h="6088">
                  <a:moveTo>
                    <a:pt x="4149" y="4440"/>
                  </a:moveTo>
                  <a:lnTo>
                    <a:pt x="4099" y="4478"/>
                  </a:lnTo>
                  <a:lnTo>
                    <a:pt x="4072" y="4440"/>
                  </a:lnTo>
                  <a:lnTo>
                    <a:pt x="4022" y="4478"/>
                  </a:lnTo>
                  <a:lnTo>
                    <a:pt x="4046" y="4591"/>
                  </a:lnTo>
                  <a:lnTo>
                    <a:pt x="4022" y="4610"/>
                  </a:lnTo>
                  <a:lnTo>
                    <a:pt x="3945" y="4591"/>
                  </a:lnTo>
                  <a:lnTo>
                    <a:pt x="3868" y="4552"/>
                  </a:lnTo>
                  <a:lnTo>
                    <a:pt x="3868" y="4516"/>
                  </a:lnTo>
                  <a:lnTo>
                    <a:pt x="3792" y="4535"/>
                  </a:lnTo>
                  <a:lnTo>
                    <a:pt x="3587" y="4478"/>
                  </a:lnTo>
                  <a:lnTo>
                    <a:pt x="3587" y="4459"/>
                  </a:lnTo>
                  <a:lnTo>
                    <a:pt x="3638" y="4440"/>
                  </a:lnTo>
                  <a:lnTo>
                    <a:pt x="3638" y="4401"/>
                  </a:lnTo>
                  <a:lnTo>
                    <a:pt x="3587" y="4384"/>
                  </a:lnTo>
                  <a:lnTo>
                    <a:pt x="3612" y="4365"/>
                  </a:lnTo>
                  <a:lnTo>
                    <a:pt x="3561" y="4307"/>
                  </a:lnTo>
                  <a:lnTo>
                    <a:pt x="3511" y="4327"/>
                  </a:lnTo>
                  <a:lnTo>
                    <a:pt x="3460" y="4346"/>
                  </a:lnTo>
                  <a:lnTo>
                    <a:pt x="3434" y="4365"/>
                  </a:lnTo>
                  <a:lnTo>
                    <a:pt x="3383" y="4365"/>
                  </a:lnTo>
                  <a:lnTo>
                    <a:pt x="3280" y="4288"/>
                  </a:lnTo>
                  <a:lnTo>
                    <a:pt x="3076" y="4401"/>
                  </a:lnTo>
                  <a:lnTo>
                    <a:pt x="2973" y="4401"/>
                  </a:lnTo>
                  <a:lnTo>
                    <a:pt x="2949" y="4459"/>
                  </a:lnTo>
                  <a:lnTo>
                    <a:pt x="2896" y="4459"/>
                  </a:lnTo>
                  <a:lnTo>
                    <a:pt x="2743" y="4516"/>
                  </a:lnTo>
                  <a:lnTo>
                    <a:pt x="2642" y="4497"/>
                  </a:lnTo>
                  <a:lnTo>
                    <a:pt x="2592" y="4440"/>
                  </a:lnTo>
                  <a:lnTo>
                    <a:pt x="2412" y="4440"/>
                  </a:lnTo>
                  <a:lnTo>
                    <a:pt x="2438" y="4384"/>
                  </a:lnTo>
                  <a:lnTo>
                    <a:pt x="2335" y="4365"/>
                  </a:lnTo>
                  <a:lnTo>
                    <a:pt x="2234" y="4365"/>
                  </a:lnTo>
                  <a:lnTo>
                    <a:pt x="2181" y="4420"/>
                  </a:lnTo>
                  <a:lnTo>
                    <a:pt x="2080" y="4478"/>
                  </a:lnTo>
                  <a:lnTo>
                    <a:pt x="2027" y="4478"/>
                  </a:lnTo>
                  <a:lnTo>
                    <a:pt x="2054" y="4365"/>
                  </a:lnTo>
                  <a:lnTo>
                    <a:pt x="1773" y="4346"/>
                  </a:lnTo>
                  <a:lnTo>
                    <a:pt x="1670" y="4269"/>
                  </a:lnTo>
                  <a:lnTo>
                    <a:pt x="1620" y="4269"/>
                  </a:lnTo>
                  <a:lnTo>
                    <a:pt x="1569" y="4288"/>
                  </a:lnTo>
                  <a:lnTo>
                    <a:pt x="1466" y="4233"/>
                  </a:lnTo>
                  <a:lnTo>
                    <a:pt x="1389" y="4175"/>
                  </a:lnTo>
                  <a:lnTo>
                    <a:pt x="1339" y="4156"/>
                  </a:lnTo>
                  <a:lnTo>
                    <a:pt x="1212" y="4043"/>
                  </a:lnTo>
                  <a:lnTo>
                    <a:pt x="1185" y="3986"/>
                  </a:lnTo>
                  <a:lnTo>
                    <a:pt x="1161" y="3967"/>
                  </a:lnTo>
                  <a:lnTo>
                    <a:pt x="1108" y="3967"/>
                  </a:lnTo>
                  <a:lnTo>
                    <a:pt x="1032" y="3854"/>
                  </a:lnTo>
                  <a:lnTo>
                    <a:pt x="981" y="3835"/>
                  </a:lnTo>
                  <a:lnTo>
                    <a:pt x="931" y="3760"/>
                  </a:lnTo>
                  <a:lnTo>
                    <a:pt x="827" y="3664"/>
                  </a:lnTo>
                  <a:lnTo>
                    <a:pt x="777" y="3664"/>
                  </a:lnTo>
                  <a:lnTo>
                    <a:pt x="700" y="3722"/>
                  </a:lnTo>
                  <a:lnTo>
                    <a:pt x="623" y="3647"/>
                  </a:lnTo>
                  <a:lnTo>
                    <a:pt x="520" y="3532"/>
                  </a:lnTo>
                  <a:lnTo>
                    <a:pt x="446" y="3477"/>
                  </a:lnTo>
                  <a:lnTo>
                    <a:pt x="420" y="3400"/>
                  </a:lnTo>
                  <a:lnTo>
                    <a:pt x="343" y="3420"/>
                  </a:lnTo>
                  <a:lnTo>
                    <a:pt x="316" y="3362"/>
                  </a:lnTo>
                  <a:lnTo>
                    <a:pt x="343" y="3345"/>
                  </a:lnTo>
                  <a:lnTo>
                    <a:pt x="369" y="3175"/>
                  </a:lnTo>
                  <a:lnTo>
                    <a:pt x="420" y="3155"/>
                  </a:lnTo>
                  <a:lnTo>
                    <a:pt x="470" y="3211"/>
                  </a:lnTo>
                  <a:lnTo>
                    <a:pt x="520" y="3194"/>
                  </a:lnTo>
                  <a:lnTo>
                    <a:pt x="573" y="3194"/>
                  </a:lnTo>
                  <a:lnTo>
                    <a:pt x="547" y="3098"/>
                  </a:lnTo>
                  <a:lnTo>
                    <a:pt x="573" y="3060"/>
                  </a:lnTo>
                  <a:lnTo>
                    <a:pt x="496" y="3043"/>
                  </a:lnTo>
                  <a:lnTo>
                    <a:pt x="496" y="2985"/>
                  </a:lnTo>
                  <a:lnTo>
                    <a:pt x="520" y="2892"/>
                  </a:lnTo>
                  <a:lnTo>
                    <a:pt x="573" y="2872"/>
                  </a:lnTo>
                  <a:lnTo>
                    <a:pt x="700" y="2892"/>
                  </a:lnTo>
                  <a:lnTo>
                    <a:pt x="803" y="2853"/>
                  </a:lnTo>
                  <a:lnTo>
                    <a:pt x="878" y="2757"/>
                  </a:lnTo>
                  <a:lnTo>
                    <a:pt x="981" y="2776"/>
                  </a:lnTo>
                  <a:lnTo>
                    <a:pt x="1185" y="2834"/>
                  </a:lnTo>
                  <a:lnTo>
                    <a:pt x="1235" y="2795"/>
                  </a:lnTo>
                  <a:lnTo>
                    <a:pt x="1389" y="2815"/>
                  </a:lnTo>
                  <a:lnTo>
                    <a:pt x="1415" y="2892"/>
                  </a:lnTo>
                  <a:lnTo>
                    <a:pt x="1620" y="2927"/>
                  </a:lnTo>
                  <a:lnTo>
                    <a:pt x="1696" y="2892"/>
                  </a:lnTo>
                  <a:lnTo>
                    <a:pt x="1927" y="2892"/>
                  </a:lnTo>
                  <a:lnTo>
                    <a:pt x="2003" y="2853"/>
                  </a:lnTo>
                  <a:lnTo>
                    <a:pt x="2361" y="2834"/>
                  </a:lnTo>
                  <a:lnTo>
                    <a:pt x="2438" y="2892"/>
                  </a:lnTo>
                  <a:lnTo>
                    <a:pt x="2539" y="2908"/>
                  </a:lnTo>
                  <a:lnTo>
                    <a:pt x="2592" y="2927"/>
                  </a:lnTo>
                  <a:lnTo>
                    <a:pt x="2615" y="2966"/>
                  </a:lnTo>
                  <a:lnTo>
                    <a:pt x="2565" y="2985"/>
                  </a:lnTo>
                  <a:lnTo>
                    <a:pt x="2642" y="3004"/>
                  </a:lnTo>
                  <a:lnTo>
                    <a:pt x="2642" y="3079"/>
                  </a:lnTo>
                  <a:lnTo>
                    <a:pt x="2565" y="3155"/>
                  </a:lnTo>
                  <a:lnTo>
                    <a:pt x="2592" y="3194"/>
                  </a:lnTo>
                  <a:lnTo>
                    <a:pt x="2565" y="3307"/>
                  </a:lnTo>
                  <a:lnTo>
                    <a:pt x="2539" y="3345"/>
                  </a:lnTo>
                  <a:lnTo>
                    <a:pt x="2592" y="3458"/>
                  </a:lnTo>
                  <a:lnTo>
                    <a:pt x="2668" y="3513"/>
                  </a:lnTo>
                  <a:lnTo>
                    <a:pt x="2820" y="3513"/>
                  </a:lnTo>
                  <a:lnTo>
                    <a:pt x="2973" y="3628"/>
                  </a:lnTo>
                  <a:lnTo>
                    <a:pt x="3076" y="3647"/>
                  </a:lnTo>
                  <a:lnTo>
                    <a:pt x="3307" y="3741"/>
                  </a:lnTo>
                  <a:lnTo>
                    <a:pt x="3407" y="3703"/>
                  </a:lnTo>
                  <a:lnTo>
                    <a:pt x="3484" y="3760"/>
                  </a:lnTo>
                  <a:lnTo>
                    <a:pt x="3561" y="3815"/>
                  </a:lnTo>
                  <a:lnTo>
                    <a:pt x="3535" y="3892"/>
                  </a:lnTo>
                  <a:lnTo>
                    <a:pt x="3638" y="3892"/>
                  </a:lnTo>
                  <a:lnTo>
                    <a:pt x="3638" y="3931"/>
                  </a:lnTo>
                  <a:lnTo>
                    <a:pt x="3715" y="3931"/>
                  </a:lnTo>
                  <a:lnTo>
                    <a:pt x="3688" y="3873"/>
                  </a:lnTo>
                  <a:lnTo>
                    <a:pt x="3741" y="3873"/>
                  </a:lnTo>
                  <a:lnTo>
                    <a:pt x="3765" y="3892"/>
                  </a:lnTo>
                  <a:lnTo>
                    <a:pt x="3818" y="3892"/>
                  </a:lnTo>
                  <a:lnTo>
                    <a:pt x="3818" y="3854"/>
                  </a:lnTo>
                  <a:lnTo>
                    <a:pt x="3892" y="3854"/>
                  </a:lnTo>
                  <a:lnTo>
                    <a:pt x="3945" y="3799"/>
                  </a:lnTo>
                  <a:lnTo>
                    <a:pt x="3995" y="3780"/>
                  </a:lnTo>
                  <a:lnTo>
                    <a:pt x="4072" y="3835"/>
                  </a:lnTo>
                  <a:lnTo>
                    <a:pt x="4072" y="3892"/>
                  </a:lnTo>
                  <a:lnTo>
                    <a:pt x="4175" y="4024"/>
                  </a:lnTo>
                  <a:lnTo>
                    <a:pt x="4123" y="4043"/>
                  </a:lnTo>
                  <a:lnTo>
                    <a:pt x="4175" y="4118"/>
                  </a:lnTo>
                  <a:lnTo>
                    <a:pt x="4175" y="4195"/>
                  </a:lnTo>
                  <a:lnTo>
                    <a:pt x="4149" y="4440"/>
                  </a:lnTo>
                  <a:close/>
                </a:path>
                <a:path w="10245" h="6088">
                  <a:moveTo>
                    <a:pt x="4055" y="1898"/>
                  </a:moveTo>
                  <a:lnTo>
                    <a:pt x="4003" y="1917"/>
                  </a:lnTo>
                  <a:lnTo>
                    <a:pt x="4003" y="1975"/>
                  </a:lnTo>
                  <a:lnTo>
                    <a:pt x="3952" y="2049"/>
                  </a:lnTo>
                  <a:lnTo>
                    <a:pt x="3852" y="2049"/>
                  </a:lnTo>
                  <a:lnTo>
                    <a:pt x="3748" y="2049"/>
                  </a:lnTo>
                  <a:lnTo>
                    <a:pt x="3748" y="2087"/>
                  </a:lnTo>
                  <a:lnTo>
                    <a:pt x="3672" y="2126"/>
                  </a:lnTo>
                  <a:lnTo>
                    <a:pt x="3544" y="2162"/>
                  </a:lnTo>
                  <a:lnTo>
                    <a:pt x="3443" y="2258"/>
                  </a:lnTo>
                  <a:lnTo>
                    <a:pt x="3391" y="2239"/>
                  </a:lnTo>
                  <a:lnTo>
                    <a:pt x="3340" y="2277"/>
                  </a:lnTo>
                  <a:lnTo>
                    <a:pt x="3314" y="2483"/>
                  </a:lnTo>
                  <a:lnTo>
                    <a:pt x="2983" y="2503"/>
                  </a:lnTo>
                  <a:lnTo>
                    <a:pt x="2829" y="2541"/>
                  </a:lnTo>
                  <a:lnTo>
                    <a:pt x="2805" y="2635"/>
                  </a:lnTo>
                  <a:lnTo>
                    <a:pt x="2932" y="2750"/>
                  </a:lnTo>
                  <a:lnTo>
                    <a:pt x="2932" y="2786"/>
                  </a:lnTo>
                  <a:lnTo>
                    <a:pt x="2829" y="2843"/>
                  </a:lnTo>
                  <a:lnTo>
                    <a:pt x="2829" y="2901"/>
                  </a:lnTo>
                  <a:lnTo>
                    <a:pt x="2855" y="2920"/>
                  </a:lnTo>
                  <a:lnTo>
                    <a:pt x="2855" y="2995"/>
                  </a:lnTo>
                  <a:lnTo>
                    <a:pt x="2678" y="2937"/>
                  </a:lnTo>
                  <a:lnTo>
                    <a:pt x="2678" y="2956"/>
                  </a:lnTo>
                  <a:lnTo>
                    <a:pt x="2601" y="2956"/>
                  </a:lnTo>
                  <a:lnTo>
                    <a:pt x="2575" y="2920"/>
                  </a:lnTo>
                  <a:lnTo>
                    <a:pt x="2421" y="2863"/>
                  </a:lnTo>
                  <a:lnTo>
                    <a:pt x="2344" y="2824"/>
                  </a:lnTo>
                  <a:lnTo>
                    <a:pt x="1989" y="2843"/>
                  </a:lnTo>
                  <a:lnTo>
                    <a:pt x="1912" y="2882"/>
                  </a:lnTo>
                  <a:lnTo>
                    <a:pt x="1682" y="2882"/>
                  </a:lnTo>
                  <a:lnTo>
                    <a:pt x="1632" y="2901"/>
                  </a:lnTo>
                  <a:lnTo>
                    <a:pt x="1401" y="2882"/>
                  </a:lnTo>
                  <a:lnTo>
                    <a:pt x="1377" y="2805"/>
                  </a:lnTo>
                  <a:lnTo>
                    <a:pt x="1223" y="2786"/>
                  </a:lnTo>
                  <a:lnTo>
                    <a:pt x="1173" y="2824"/>
                  </a:lnTo>
                  <a:lnTo>
                    <a:pt x="943" y="2750"/>
                  </a:lnTo>
                  <a:lnTo>
                    <a:pt x="866" y="2750"/>
                  </a:lnTo>
                  <a:lnTo>
                    <a:pt x="789" y="2843"/>
                  </a:lnTo>
                  <a:lnTo>
                    <a:pt x="688" y="2882"/>
                  </a:lnTo>
                  <a:lnTo>
                    <a:pt x="559" y="2863"/>
                  </a:lnTo>
                  <a:lnTo>
                    <a:pt x="484" y="2786"/>
                  </a:lnTo>
                  <a:lnTo>
                    <a:pt x="484" y="2615"/>
                  </a:lnTo>
                  <a:lnTo>
                    <a:pt x="331" y="2599"/>
                  </a:lnTo>
                  <a:lnTo>
                    <a:pt x="227" y="2483"/>
                  </a:lnTo>
                  <a:lnTo>
                    <a:pt x="177" y="2447"/>
                  </a:lnTo>
                  <a:lnTo>
                    <a:pt x="151" y="2409"/>
                  </a:lnTo>
                  <a:lnTo>
                    <a:pt x="203" y="2390"/>
                  </a:lnTo>
                  <a:lnTo>
                    <a:pt x="203" y="2332"/>
                  </a:lnTo>
                  <a:lnTo>
                    <a:pt x="127" y="2239"/>
                  </a:lnTo>
                  <a:lnTo>
                    <a:pt x="50" y="2220"/>
                  </a:lnTo>
                  <a:lnTo>
                    <a:pt x="0" y="2181"/>
                  </a:lnTo>
                  <a:lnTo>
                    <a:pt x="50" y="2162"/>
                  </a:lnTo>
                  <a:lnTo>
                    <a:pt x="100" y="2181"/>
                  </a:lnTo>
                  <a:lnTo>
                    <a:pt x="127" y="2143"/>
                  </a:lnTo>
                  <a:lnTo>
                    <a:pt x="100" y="2011"/>
                  </a:lnTo>
                  <a:lnTo>
                    <a:pt x="151" y="1955"/>
                  </a:lnTo>
                  <a:lnTo>
                    <a:pt x="74" y="1898"/>
                  </a:lnTo>
                  <a:lnTo>
                    <a:pt x="0" y="1898"/>
                  </a:lnTo>
                  <a:lnTo>
                    <a:pt x="0" y="1785"/>
                  </a:lnTo>
                  <a:lnTo>
                    <a:pt x="151" y="1653"/>
                  </a:lnTo>
                  <a:lnTo>
                    <a:pt x="278" y="1653"/>
                  </a:lnTo>
                  <a:lnTo>
                    <a:pt x="355" y="1615"/>
                  </a:lnTo>
                  <a:lnTo>
                    <a:pt x="432" y="1634"/>
                  </a:lnTo>
                  <a:lnTo>
                    <a:pt x="458" y="1615"/>
                  </a:lnTo>
                  <a:lnTo>
                    <a:pt x="484" y="1689"/>
                  </a:lnTo>
                  <a:lnTo>
                    <a:pt x="535" y="1670"/>
                  </a:lnTo>
                  <a:lnTo>
                    <a:pt x="635" y="1689"/>
                  </a:lnTo>
                  <a:lnTo>
                    <a:pt x="662" y="1634"/>
                  </a:lnTo>
                  <a:lnTo>
                    <a:pt x="967" y="1634"/>
                  </a:lnTo>
                  <a:lnTo>
                    <a:pt x="1020" y="1576"/>
                  </a:lnTo>
                  <a:lnTo>
                    <a:pt x="1324" y="1557"/>
                  </a:lnTo>
                  <a:lnTo>
                    <a:pt x="1351" y="1519"/>
                  </a:lnTo>
                  <a:lnTo>
                    <a:pt x="1351" y="1444"/>
                  </a:lnTo>
                  <a:lnTo>
                    <a:pt x="1478" y="1387"/>
                  </a:lnTo>
                  <a:lnTo>
                    <a:pt x="1504" y="1103"/>
                  </a:lnTo>
                  <a:lnTo>
                    <a:pt x="1452" y="1084"/>
                  </a:lnTo>
                  <a:lnTo>
                    <a:pt x="1452" y="1029"/>
                  </a:lnTo>
                  <a:lnTo>
                    <a:pt x="1835" y="1046"/>
                  </a:lnTo>
                  <a:lnTo>
                    <a:pt x="1886" y="1084"/>
                  </a:lnTo>
                  <a:lnTo>
                    <a:pt x="1936" y="972"/>
                  </a:lnTo>
                  <a:lnTo>
                    <a:pt x="2116" y="782"/>
                  </a:lnTo>
                  <a:lnTo>
                    <a:pt x="2371" y="878"/>
                  </a:lnTo>
                  <a:lnTo>
                    <a:pt x="2498" y="859"/>
                  </a:lnTo>
                  <a:lnTo>
                    <a:pt x="2524" y="801"/>
                  </a:lnTo>
                  <a:lnTo>
                    <a:pt x="2498" y="743"/>
                  </a:lnTo>
                  <a:lnTo>
                    <a:pt x="2601" y="669"/>
                  </a:lnTo>
                  <a:lnTo>
                    <a:pt x="2678" y="650"/>
                  </a:lnTo>
                  <a:lnTo>
                    <a:pt x="2779" y="612"/>
                  </a:lnTo>
                  <a:lnTo>
                    <a:pt x="2805" y="556"/>
                  </a:lnTo>
                  <a:lnTo>
                    <a:pt x="2959" y="573"/>
                  </a:lnTo>
                  <a:lnTo>
                    <a:pt x="2959" y="592"/>
                  </a:lnTo>
                  <a:lnTo>
                    <a:pt x="2906" y="631"/>
                  </a:lnTo>
                  <a:lnTo>
                    <a:pt x="2959" y="669"/>
                  </a:lnTo>
                  <a:lnTo>
                    <a:pt x="2983" y="727"/>
                  </a:lnTo>
                  <a:lnTo>
                    <a:pt x="3060" y="820"/>
                  </a:lnTo>
                  <a:lnTo>
                    <a:pt x="3136" y="840"/>
                  </a:lnTo>
                  <a:lnTo>
                    <a:pt x="3263" y="895"/>
                  </a:lnTo>
                  <a:lnTo>
                    <a:pt x="3263" y="1029"/>
                  </a:lnTo>
                  <a:lnTo>
                    <a:pt x="3314" y="1142"/>
                  </a:lnTo>
                  <a:lnTo>
                    <a:pt x="3213" y="1274"/>
                  </a:lnTo>
                  <a:lnTo>
                    <a:pt x="3237" y="1351"/>
                  </a:lnTo>
                  <a:lnTo>
                    <a:pt x="3340" y="1406"/>
                  </a:lnTo>
                  <a:lnTo>
                    <a:pt x="3544" y="1425"/>
                  </a:lnTo>
                  <a:lnTo>
                    <a:pt x="3698" y="1483"/>
                  </a:lnTo>
                  <a:lnTo>
                    <a:pt x="3852" y="1595"/>
                  </a:lnTo>
                  <a:lnTo>
                    <a:pt x="3926" y="1595"/>
                  </a:lnTo>
                  <a:lnTo>
                    <a:pt x="3926" y="1689"/>
                  </a:lnTo>
                  <a:lnTo>
                    <a:pt x="3979" y="1785"/>
                  </a:lnTo>
                  <a:lnTo>
                    <a:pt x="4055" y="1898"/>
                  </a:lnTo>
                  <a:close/>
                </a:path>
                <a:path w="10245" h="6088">
                  <a:moveTo>
                    <a:pt x="8080" y="3388"/>
                  </a:moveTo>
                  <a:lnTo>
                    <a:pt x="8030" y="3388"/>
                  </a:lnTo>
                  <a:lnTo>
                    <a:pt x="7929" y="3501"/>
                  </a:lnTo>
                  <a:lnTo>
                    <a:pt x="7852" y="3520"/>
                  </a:lnTo>
                  <a:lnTo>
                    <a:pt x="7852" y="3482"/>
                  </a:lnTo>
                  <a:lnTo>
                    <a:pt x="7802" y="3482"/>
                  </a:lnTo>
                  <a:lnTo>
                    <a:pt x="7751" y="3520"/>
                  </a:lnTo>
                  <a:lnTo>
                    <a:pt x="7648" y="3482"/>
                  </a:lnTo>
                  <a:lnTo>
                    <a:pt x="7624" y="3463"/>
                  </a:lnTo>
                  <a:lnTo>
                    <a:pt x="7571" y="3443"/>
                  </a:lnTo>
                  <a:lnTo>
                    <a:pt x="7571" y="3482"/>
                  </a:lnTo>
                  <a:lnTo>
                    <a:pt x="7547" y="3501"/>
                  </a:lnTo>
                  <a:lnTo>
                    <a:pt x="7648" y="3520"/>
                  </a:lnTo>
                  <a:lnTo>
                    <a:pt x="7675" y="3575"/>
                  </a:lnTo>
                  <a:lnTo>
                    <a:pt x="7725" y="3575"/>
                  </a:lnTo>
                  <a:lnTo>
                    <a:pt x="7802" y="3652"/>
                  </a:lnTo>
                  <a:lnTo>
                    <a:pt x="7876" y="3633"/>
                  </a:lnTo>
                  <a:lnTo>
                    <a:pt x="7876" y="3727"/>
                  </a:lnTo>
                  <a:lnTo>
                    <a:pt x="7979" y="3820"/>
                  </a:lnTo>
                  <a:lnTo>
                    <a:pt x="8030" y="3820"/>
                  </a:lnTo>
                  <a:lnTo>
                    <a:pt x="8054" y="3782"/>
                  </a:lnTo>
                  <a:lnTo>
                    <a:pt x="8131" y="3840"/>
                  </a:lnTo>
                  <a:lnTo>
                    <a:pt x="8080" y="3878"/>
                  </a:lnTo>
                  <a:lnTo>
                    <a:pt x="8054" y="3859"/>
                  </a:lnTo>
                  <a:lnTo>
                    <a:pt x="8003" y="3840"/>
                  </a:lnTo>
                  <a:lnTo>
                    <a:pt x="8003" y="3914"/>
                  </a:lnTo>
                  <a:lnTo>
                    <a:pt x="7979" y="3952"/>
                  </a:lnTo>
                  <a:lnTo>
                    <a:pt x="8054" y="4029"/>
                  </a:lnTo>
                  <a:lnTo>
                    <a:pt x="8054" y="4084"/>
                  </a:lnTo>
                  <a:lnTo>
                    <a:pt x="8181" y="4084"/>
                  </a:lnTo>
                  <a:lnTo>
                    <a:pt x="8234" y="4123"/>
                  </a:lnTo>
                  <a:lnTo>
                    <a:pt x="8308" y="4103"/>
                  </a:lnTo>
                  <a:lnTo>
                    <a:pt x="8411" y="4142"/>
                  </a:lnTo>
                  <a:lnTo>
                    <a:pt x="8486" y="4084"/>
                  </a:lnTo>
                  <a:lnTo>
                    <a:pt x="8563" y="3991"/>
                  </a:lnTo>
                  <a:lnTo>
                    <a:pt x="8462" y="3952"/>
                  </a:lnTo>
                  <a:lnTo>
                    <a:pt x="8563" y="3933"/>
                  </a:lnTo>
                  <a:lnTo>
                    <a:pt x="8589" y="3952"/>
                  </a:lnTo>
                  <a:lnTo>
                    <a:pt x="8690" y="3933"/>
                  </a:lnTo>
                  <a:lnTo>
                    <a:pt x="8690" y="3914"/>
                  </a:lnTo>
                  <a:lnTo>
                    <a:pt x="8563" y="3859"/>
                  </a:lnTo>
                  <a:lnTo>
                    <a:pt x="8563" y="3820"/>
                  </a:lnTo>
                  <a:lnTo>
                    <a:pt x="8512" y="3801"/>
                  </a:lnTo>
                  <a:lnTo>
                    <a:pt x="8462" y="3782"/>
                  </a:lnTo>
                  <a:lnTo>
                    <a:pt x="8411" y="3688"/>
                  </a:lnTo>
                  <a:lnTo>
                    <a:pt x="8284" y="3537"/>
                  </a:lnTo>
                  <a:lnTo>
                    <a:pt x="8284" y="3482"/>
                  </a:lnTo>
                  <a:lnTo>
                    <a:pt x="8157" y="3463"/>
                  </a:lnTo>
                  <a:lnTo>
                    <a:pt x="8107" y="3443"/>
                  </a:lnTo>
                  <a:lnTo>
                    <a:pt x="8080" y="3388"/>
                  </a:lnTo>
                  <a:close/>
                </a:path>
                <a:path w="10245" h="6088">
                  <a:moveTo>
                    <a:pt x="8558" y="4120"/>
                  </a:moveTo>
                  <a:lnTo>
                    <a:pt x="8483" y="4082"/>
                  </a:lnTo>
                  <a:lnTo>
                    <a:pt x="8407" y="4140"/>
                  </a:lnTo>
                  <a:lnTo>
                    <a:pt x="8303" y="4101"/>
                  </a:lnTo>
                  <a:lnTo>
                    <a:pt x="8229" y="4120"/>
                  </a:lnTo>
                  <a:lnTo>
                    <a:pt x="8203" y="4159"/>
                  </a:lnTo>
                  <a:lnTo>
                    <a:pt x="8176" y="4195"/>
                  </a:lnTo>
                  <a:lnTo>
                    <a:pt x="8203" y="4252"/>
                  </a:lnTo>
                  <a:lnTo>
                    <a:pt x="8152" y="4252"/>
                  </a:lnTo>
                  <a:lnTo>
                    <a:pt x="8126" y="4233"/>
                  </a:lnTo>
                  <a:lnTo>
                    <a:pt x="8102" y="4233"/>
                  </a:lnTo>
                  <a:lnTo>
                    <a:pt x="8102" y="4271"/>
                  </a:lnTo>
                  <a:lnTo>
                    <a:pt x="8102" y="4310"/>
                  </a:lnTo>
                  <a:lnTo>
                    <a:pt x="8102" y="4346"/>
                  </a:lnTo>
                  <a:lnTo>
                    <a:pt x="7999" y="4403"/>
                  </a:lnTo>
                  <a:lnTo>
                    <a:pt x="7975" y="4423"/>
                  </a:lnTo>
                  <a:lnTo>
                    <a:pt x="7975" y="4497"/>
                  </a:lnTo>
                  <a:lnTo>
                    <a:pt x="8049" y="4535"/>
                  </a:lnTo>
                  <a:lnTo>
                    <a:pt x="8049" y="4629"/>
                  </a:lnTo>
                  <a:lnTo>
                    <a:pt x="8126" y="4629"/>
                  </a:lnTo>
                  <a:lnTo>
                    <a:pt x="8126" y="4667"/>
                  </a:lnTo>
                  <a:lnTo>
                    <a:pt x="8152" y="4706"/>
                  </a:lnTo>
                  <a:lnTo>
                    <a:pt x="8176" y="4761"/>
                  </a:lnTo>
                  <a:lnTo>
                    <a:pt x="8253" y="4761"/>
                  </a:lnTo>
                  <a:lnTo>
                    <a:pt x="8303" y="4706"/>
                  </a:lnTo>
                  <a:lnTo>
                    <a:pt x="8330" y="4706"/>
                  </a:lnTo>
                  <a:lnTo>
                    <a:pt x="8330" y="4744"/>
                  </a:lnTo>
                  <a:lnTo>
                    <a:pt x="8356" y="4761"/>
                  </a:lnTo>
                  <a:lnTo>
                    <a:pt x="8407" y="4761"/>
                  </a:lnTo>
                  <a:lnTo>
                    <a:pt x="8407" y="4744"/>
                  </a:lnTo>
                  <a:lnTo>
                    <a:pt x="8457" y="4744"/>
                  </a:lnTo>
                  <a:lnTo>
                    <a:pt x="8457" y="4761"/>
                  </a:lnTo>
                  <a:lnTo>
                    <a:pt x="8483" y="4780"/>
                  </a:lnTo>
                  <a:lnTo>
                    <a:pt x="8534" y="4761"/>
                  </a:lnTo>
                  <a:lnTo>
                    <a:pt x="8558" y="4687"/>
                  </a:lnTo>
                  <a:lnTo>
                    <a:pt x="8558" y="4610"/>
                  </a:lnTo>
                  <a:lnTo>
                    <a:pt x="8608" y="4610"/>
                  </a:lnTo>
                  <a:lnTo>
                    <a:pt x="8608" y="4593"/>
                  </a:lnTo>
                  <a:lnTo>
                    <a:pt x="8608" y="4555"/>
                  </a:lnTo>
                  <a:lnTo>
                    <a:pt x="8661" y="4593"/>
                  </a:lnTo>
                  <a:lnTo>
                    <a:pt x="8711" y="4535"/>
                  </a:lnTo>
                  <a:lnTo>
                    <a:pt x="8661" y="4497"/>
                  </a:lnTo>
                  <a:lnTo>
                    <a:pt x="8661" y="4478"/>
                  </a:lnTo>
                  <a:lnTo>
                    <a:pt x="8711" y="4461"/>
                  </a:lnTo>
                  <a:lnTo>
                    <a:pt x="8685" y="4403"/>
                  </a:lnTo>
                  <a:lnTo>
                    <a:pt x="8661" y="4384"/>
                  </a:lnTo>
                  <a:lnTo>
                    <a:pt x="8735" y="4403"/>
                  </a:lnTo>
                  <a:lnTo>
                    <a:pt x="8735" y="4327"/>
                  </a:lnTo>
                  <a:lnTo>
                    <a:pt x="8661" y="4365"/>
                  </a:lnTo>
                  <a:lnTo>
                    <a:pt x="8735" y="4271"/>
                  </a:lnTo>
                  <a:lnTo>
                    <a:pt x="8608" y="4214"/>
                  </a:lnTo>
                  <a:lnTo>
                    <a:pt x="8534" y="4214"/>
                  </a:lnTo>
                  <a:lnTo>
                    <a:pt x="8483" y="4252"/>
                  </a:lnTo>
                  <a:lnTo>
                    <a:pt x="8457" y="4195"/>
                  </a:lnTo>
                  <a:lnTo>
                    <a:pt x="8483" y="4175"/>
                  </a:lnTo>
                  <a:lnTo>
                    <a:pt x="8558" y="4120"/>
                  </a:lnTo>
                  <a:close/>
                </a:path>
                <a:path w="10245" h="6088">
                  <a:moveTo>
                    <a:pt x="8534" y="5599"/>
                  </a:moveTo>
                  <a:lnTo>
                    <a:pt x="8560" y="5637"/>
                  </a:lnTo>
                  <a:lnTo>
                    <a:pt x="8635" y="5656"/>
                  </a:lnTo>
                  <a:lnTo>
                    <a:pt x="8661" y="5580"/>
                  </a:lnTo>
                  <a:lnTo>
                    <a:pt x="8786" y="5486"/>
                  </a:lnTo>
                  <a:lnTo>
                    <a:pt x="8786" y="5351"/>
                  </a:lnTo>
                  <a:lnTo>
                    <a:pt x="8836" y="5277"/>
                  </a:lnTo>
                  <a:lnTo>
                    <a:pt x="8863" y="5220"/>
                  </a:lnTo>
                  <a:lnTo>
                    <a:pt x="8812" y="5181"/>
                  </a:lnTo>
                  <a:lnTo>
                    <a:pt x="8786" y="5049"/>
                  </a:lnTo>
                  <a:lnTo>
                    <a:pt x="8661" y="5107"/>
                  </a:lnTo>
                  <a:lnTo>
                    <a:pt x="8611" y="5107"/>
                  </a:lnTo>
                  <a:lnTo>
                    <a:pt x="8635" y="5143"/>
                  </a:lnTo>
                  <a:lnTo>
                    <a:pt x="8534" y="5220"/>
                  </a:lnTo>
                  <a:lnTo>
                    <a:pt x="8534" y="5313"/>
                  </a:lnTo>
                  <a:lnTo>
                    <a:pt x="8459" y="5371"/>
                  </a:lnTo>
                  <a:lnTo>
                    <a:pt x="8483" y="5447"/>
                  </a:lnTo>
                  <a:lnTo>
                    <a:pt x="8510" y="5580"/>
                  </a:lnTo>
                  <a:lnTo>
                    <a:pt x="8534" y="5599"/>
                  </a:lnTo>
                  <a:close/>
                </a:path>
                <a:path w="10245" h="6088">
                  <a:moveTo>
                    <a:pt x="7617" y="2589"/>
                  </a:moveTo>
                  <a:lnTo>
                    <a:pt x="7538" y="2589"/>
                  </a:lnTo>
                  <a:lnTo>
                    <a:pt x="7538" y="2551"/>
                  </a:lnTo>
                  <a:lnTo>
                    <a:pt x="7511" y="2495"/>
                  </a:lnTo>
                  <a:lnTo>
                    <a:pt x="7591" y="2515"/>
                  </a:lnTo>
                  <a:lnTo>
                    <a:pt x="7617" y="2589"/>
                  </a:lnTo>
                  <a:close/>
                </a:path>
                <a:path w="10245" h="6088">
                  <a:moveTo>
                    <a:pt x="7641" y="2476"/>
                  </a:moveTo>
                  <a:lnTo>
                    <a:pt x="7588" y="2421"/>
                  </a:lnTo>
                  <a:lnTo>
                    <a:pt x="7641" y="2363"/>
                  </a:lnTo>
                  <a:lnTo>
                    <a:pt x="7538" y="2363"/>
                  </a:lnTo>
                  <a:lnTo>
                    <a:pt x="7511" y="2327"/>
                  </a:lnTo>
                  <a:lnTo>
                    <a:pt x="7461" y="2327"/>
                  </a:lnTo>
                  <a:lnTo>
                    <a:pt x="7435" y="2402"/>
                  </a:lnTo>
                  <a:lnTo>
                    <a:pt x="7384" y="2402"/>
                  </a:lnTo>
                  <a:lnTo>
                    <a:pt x="7281" y="2534"/>
                  </a:lnTo>
                  <a:lnTo>
                    <a:pt x="7281" y="2608"/>
                  </a:lnTo>
                  <a:lnTo>
                    <a:pt x="7384" y="2608"/>
                  </a:lnTo>
                  <a:lnTo>
                    <a:pt x="7435" y="2627"/>
                  </a:lnTo>
                  <a:lnTo>
                    <a:pt x="7538" y="2589"/>
                  </a:lnTo>
                  <a:lnTo>
                    <a:pt x="7538" y="2551"/>
                  </a:lnTo>
                  <a:lnTo>
                    <a:pt x="7511" y="2515"/>
                  </a:lnTo>
                  <a:lnTo>
                    <a:pt x="7588" y="2515"/>
                  </a:lnTo>
                  <a:lnTo>
                    <a:pt x="7641" y="2476"/>
                  </a:lnTo>
                  <a:close/>
                </a:path>
                <a:path w="10245" h="6088">
                  <a:moveTo>
                    <a:pt x="7792" y="2666"/>
                  </a:moveTo>
                  <a:lnTo>
                    <a:pt x="7766" y="2608"/>
                  </a:lnTo>
                  <a:lnTo>
                    <a:pt x="7691" y="2570"/>
                  </a:lnTo>
                  <a:lnTo>
                    <a:pt x="7665" y="2495"/>
                  </a:lnTo>
                  <a:lnTo>
                    <a:pt x="7615" y="2476"/>
                  </a:lnTo>
                  <a:lnTo>
                    <a:pt x="7588" y="2495"/>
                  </a:lnTo>
                  <a:lnTo>
                    <a:pt x="7615" y="2589"/>
                  </a:lnTo>
                  <a:lnTo>
                    <a:pt x="7538" y="2589"/>
                  </a:lnTo>
                  <a:lnTo>
                    <a:pt x="7511" y="2740"/>
                  </a:lnTo>
                  <a:lnTo>
                    <a:pt x="7564" y="2760"/>
                  </a:lnTo>
                  <a:lnTo>
                    <a:pt x="7691" y="2740"/>
                  </a:lnTo>
                  <a:lnTo>
                    <a:pt x="7691" y="2666"/>
                  </a:lnTo>
                  <a:lnTo>
                    <a:pt x="7792" y="2666"/>
                  </a:lnTo>
                  <a:close/>
                </a:path>
                <a:path w="10245" h="6088">
                  <a:moveTo>
                    <a:pt x="8560" y="3991"/>
                  </a:moveTo>
                  <a:lnTo>
                    <a:pt x="8486" y="4082"/>
                  </a:lnTo>
                  <a:lnTo>
                    <a:pt x="8560" y="4120"/>
                  </a:lnTo>
                  <a:lnTo>
                    <a:pt x="8687" y="4082"/>
                  </a:lnTo>
                  <a:lnTo>
                    <a:pt x="8687" y="4046"/>
                  </a:lnTo>
                  <a:lnTo>
                    <a:pt x="8560" y="399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8" name="textbox 1128"/>
            <p:cNvSpPr/>
            <p:nvPr/>
          </p:nvSpPr>
          <p:spPr>
            <a:xfrm>
              <a:off x="-12700" y="-12700"/>
              <a:ext cx="6531609" cy="38919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3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algn="l" rtl="0" eaLnBrk="0">
                <a:lnSpc>
                  <a:spcPct val="104000"/>
                </a:lnSpc>
              </a:pPr>
              <a:endParaRPr lang="x-none" altLang="x-none" sz="1000" dirty="0"/>
            </a:p>
            <a:p>
              <a:pPr marL="4219575" algn="l" rtl="0" eaLnBrk="0">
                <a:lnSpc>
                  <a:spcPts val="2550"/>
                </a:lnSpc>
                <a:spcBef>
                  <a:spcPts val="0"/>
                </a:spcBef>
              </a:pPr>
              <a:r>
                <a:rPr sz="1900" b="1" kern="0" spc="10" dirty="0">
                  <a:solidFill>
                    <a:srgbClr val="00009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无套性交）</a:t>
              </a:r>
              <a:endParaRPr lang="x-none" altLang="x-none" sz="1900" dirty="0"/>
            </a:p>
          </p:txBody>
        </p:sp>
      </p:grpSp>
      <p:sp>
        <p:nvSpPr>
          <p:cNvPr id="1130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32" name="picture 1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41119" y="4815840"/>
            <a:ext cx="8010144" cy="1973579"/>
          </a:xfrm>
          <a:prstGeom prst="rect">
            <a:avLst/>
          </a:prstGeom>
        </p:spPr>
      </p:pic>
      <p:sp>
        <p:nvSpPr>
          <p:cNvPr id="1136" name="textbox 1136"/>
          <p:cNvSpPr/>
          <p:nvPr/>
        </p:nvSpPr>
        <p:spPr>
          <a:xfrm>
            <a:off x="1921306" y="3078987"/>
            <a:ext cx="7149465" cy="828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2550"/>
              </a:lnSpc>
            </a:pP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新型毒品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（冰毒、麻古、</a:t>
            </a:r>
            <a:r>
              <a:rPr sz="1900" b="1" kern="0" spc="-29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K粉、摇头丸等和醉酒)不仅能够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成瘾 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</a:t>
            </a:r>
            <a:endParaRPr lang="x-none" altLang="x-none" sz="1900" dirty="0"/>
          </a:p>
          <a:p>
            <a:pPr marL="15875" algn="l" rtl="0" eaLnBrk="0">
              <a:lnSpc>
                <a:spcPts val="3765"/>
              </a:lnSpc>
            </a:pPr>
            <a:r>
              <a:rPr sz="19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且对人体（特别是</a:t>
            </a:r>
            <a:r>
              <a:rPr sz="1900" b="1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中枢神经系统</a:t>
            </a: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）造成不可逆的损害。</a:t>
            </a:r>
            <a:endParaRPr lang="x-none" altLang="x-none" sz="1900" dirty="0"/>
          </a:p>
        </p:txBody>
      </p:sp>
      <p:sp>
        <p:nvSpPr>
          <p:cNvPr id="1138" name="textbox 1138"/>
          <p:cNvSpPr/>
          <p:nvPr/>
        </p:nvSpPr>
        <p:spPr>
          <a:xfrm>
            <a:off x="1944802" y="1954910"/>
            <a:ext cx="7125969" cy="748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20955" algn="l" rtl="0" eaLnBrk="0">
              <a:lnSpc>
                <a:spcPct val="84000"/>
              </a:lnSpc>
            </a:pP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吸毒是一种</a:t>
            </a:r>
            <a:r>
              <a:rPr sz="19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 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，不仅严重危害吸毒者自</a:t>
            </a: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己的健康和生命 ，也</a:t>
            </a:r>
            <a:endParaRPr lang="x-none" altLang="x-none" sz="1900" dirty="0"/>
          </a:p>
          <a:p>
            <a:pPr marL="12700" algn="l" rtl="0" eaLnBrk="0">
              <a:lnSpc>
                <a:spcPts val="3780"/>
              </a:lnSpc>
            </a:pP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危害</a:t>
            </a:r>
            <a:r>
              <a:rPr sz="19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家庭和社会</a:t>
            </a: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1900" dirty="0"/>
          </a:p>
        </p:txBody>
      </p:sp>
      <p:sp>
        <p:nvSpPr>
          <p:cNvPr id="1140" name="textbox 1140"/>
          <p:cNvSpPr/>
          <p:nvPr/>
        </p:nvSpPr>
        <p:spPr>
          <a:xfrm>
            <a:off x="1019324" y="621598"/>
            <a:ext cx="5791497" cy="59425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>
              <a:solidFill>
                <a:srgbClr val="FF0000"/>
              </a:solidFill>
            </a:endParaRPr>
          </a:p>
          <a:p>
            <a:pPr rtl="0" eaLnBrk="0">
              <a:lnSpc>
                <a:spcPts val="3475"/>
              </a:lnSpc>
            </a:pPr>
            <a:r>
              <a:rPr sz="2600" b="1" kern="0" spc="-11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b="1" kern="0" spc="-1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拒绝毒品 ，珍爱生命</a:t>
            </a:r>
            <a:endParaRPr lang="x-none" altLang="x-none" sz="3200" dirty="0">
              <a:solidFill>
                <a:srgbClr val="FF0000"/>
              </a:solidFill>
            </a:endParaRPr>
          </a:p>
        </p:txBody>
      </p:sp>
      <p:sp>
        <p:nvSpPr>
          <p:cNvPr id="1142" name="textbox 1142"/>
          <p:cNvSpPr/>
          <p:nvPr/>
        </p:nvSpPr>
        <p:spPr>
          <a:xfrm>
            <a:off x="1803197" y="4345270"/>
            <a:ext cx="5615304" cy="349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2550"/>
              </a:lnSpc>
            </a:pPr>
            <a:r>
              <a:rPr sz="1900" b="1" kern="0" spc="-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新型毒品使用后</a:t>
            </a:r>
            <a:r>
              <a:rPr sz="1900" b="1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更易发生</a:t>
            </a:r>
            <a:r>
              <a:rPr sz="1900" b="1" kern="0" spc="-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艾滋病高危性行为（群交、</a:t>
            </a:r>
            <a:endParaRPr lang="x-none" altLang="x-none" sz="1900" dirty="0"/>
          </a:p>
        </p:txBody>
      </p:sp>
      <p:pic>
        <p:nvPicPr>
          <p:cNvPr id="1144" name="picture 1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55419" y="4345270"/>
            <a:ext cx="236948" cy="273973"/>
          </a:xfrm>
          <a:prstGeom prst="rect">
            <a:avLst/>
          </a:prstGeom>
        </p:spPr>
      </p:pic>
      <p:pic>
        <p:nvPicPr>
          <p:cNvPr id="1146" name="picture 1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55419" y="1954910"/>
            <a:ext cx="252801" cy="289670"/>
          </a:xfrm>
          <a:prstGeom prst="rect">
            <a:avLst/>
          </a:prstGeom>
        </p:spPr>
      </p:pic>
      <p:pic>
        <p:nvPicPr>
          <p:cNvPr id="1148" name="picture 1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02169" y="3078987"/>
            <a:ext cx="252801" cy="2896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6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88" name="picture 1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6547" y="774191"/>
            <a:ext cx="8017764" cy="6012180"/>
          </a:xfrm>
          <a:prstGeom prst="rect">
            <a:avLst/>
          </a:prstGeom>
        </p:spPr>
      </p:pic>
      <p:sp>
        <p:nvSpPr>
          <p:cNvPr id="1190" name="textbox 1190"/>
          <p:cNvSpPr/>
          <p:nvPr/>
        </p:nvSpPr>
        <p:spPr>
          <a:xfrm>
            <a:off x="7158377" y="6338023"/>
            <a:ext cx="219709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77000"/>
              </a:lnSpc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39</a:t>
            </a:r>
            <a:endParaRPr lang="x-none" altLang="x-none" sz="15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0" name="textbox 890"/>
          <p:cNvSpPr/>
          <p:nvPr/>
        </p:nvSpPr>
        <p:spPr>
          <a:xfrm>
            <a:off x="1676112" y="1847783"/>
            <a:ext cx="7819579" cy="4472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x-none" altLang="x-none" sz="100" dirty="0"/>
          </a:p>
          <a:p>
            <a:pPr marL="20320" indent="392430" algn="l" rtl="0" eaLnBrk="0">
              <a:lnSpc>
                <a:spcPct val="150000"/>
              </a:lnSpc>
            </a:pPr>
            <a:r>
              <a:rPr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某男，25岁，帅气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，家境十分显赫，武汉</a:t>
            </a:r>
            <a:r>
              <a:rPr kern="0" spc="8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某大学在读硕士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，喜欢打蓝球，是学校的</a:t>
            </a:r>
            <a:r>
              <a:rPr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4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男神级人物</a:t>
            </a:r>
            <a:r>
              <a:rPr kern="0" spc="4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dirty="0"/>
          </a:p>
          <a:p>
            <a:pPr marL="13335" indent="413385" algn="l" rtl="0" eaLnBrk="0">
              <a:lnSpc>
                <a:spcPct val="150000"/>
              </a:lnSpc>
              <a:spcBef>
                <a:spcPts val="460"/>
              </a:spcBef>
            </a:pP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时常去</a:t>
            </a:r>
            <a:r>
              <a:rPr kern="0" spc="8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酒吧和夜总会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等场所玩耍，接交了一帮社会上的男男同性恋朋友，经常在一</a:t>
            </a:r>
            <a:r>
              <a:rPr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起嗨，</a:t>
            </a:r>
            <a:r>
              <a:rPr kern="0" spc="9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吸食新型毒品并发生性关系</a:t>
            </a:r>
            <a:r>
              <a:rPr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。并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且因为好奇和喜欢同性，他还和一个大一男生同</a:t>
            </a:r>
            <a:r>
              <a:rPr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居</a:t>
            </a:r>
            <a:r>
              <a:rPr kern="0" spc="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dirty="0"/>
          </a:p>
          <a:p>
            <a:pPr marL="12700" indent="408305" algn="l" rtl="0" eaLnBrk="0">
              <a:lnSpc>
                <a:spcPct val="150000"/>
              </a:lnSpc>
              <a:spcBef>
                <a:spcPts val="450"/>
              </a:spcBef>
            </a:pPr>
            <a:r>
              <a:rPr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一天下午他和同学打完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球后，晚上开始发烧，一持续就是8天，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打了消炎针也不见</a:t>
            </a:r>
            <a:r>
              <a:rPr kern="0" spc="9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好转。</a:t>
            </a:r>
            <a:r>
              <a:rPr lang="zh-CN" altLang="en-US" kern="0" spc="9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平时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他身体一直很好</a:t>
            </a:r>
            <a:r>
              <a:rPr kern="0" spc="9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，这是过去从来没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有的事。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但是他心里很清楚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自己有过高危行为</a:t>
            </a:r>
            <a:r>
              <a:rPr lang="zh-CN" altLang="en-US" kern="0" spc="7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ern="0" spc="7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zh-CN" altLang="en-US" kern="0" spc="7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</a:t>
            </a:r>
            <a:r>
              <a:rPr kern="0" spc="7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去了离学校最近的疾控中心</a:t>
            </a:r>
            <a:r>
              <a:rPr lang="zh-CN" altLang="en-US" kern="0" spc="7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咨询</a:t>
            </a:r>
            <a:r>
              <a:rPr kern="0" spc="7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dirty="0"/>
          </a:p>
          <a:p>
            <a:pPr marL="14605" indent="404495" algn="l" rtl="0" eaLnBrk="0">
              <a:lnSpc>
                <a:spcPct val="150000"/>
              </a:lnSpc>
              <a:spcBef>
                <a:spcPts val="5"/>
              </a:spcBef>
            </a:pPr>
            <a:r>
              <a:rPr kern="0" spc="9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</a:t>
            </a:r>
            <a:r>
              <a:rPr kern="0" spc="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HIV</a:t>
            </a:r>
            <a:r>
              <a:rPr kern="0" spc="9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抗体检测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，医生告诉他感染了</a:t>
            </a:r>
            <a:r>
              <a:rPr kern="0" spc="90" dirty="0" err="1" smtClean="0">
                <a:ln w="40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艾滋病病毒</a:t>
            </a:r>
            <a:r>
              <a:rPr kern="0" spc="90" dirty="0" err="1">
                <a:ln w="40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、梅毒和</a:t>
            </a:r>
            <a:r>
              <a:rPr kern="0" spc="80" dirty="0" err="1">
                <a:ln w="40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淋病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和他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同居大一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男生在随后检测中也被感染了艾滋病病毒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、梅毒和淋病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dirty="0"/>
          </a:p>
        </p:txBody>
      </p:sp>
      <p:sp>
        <p:nvSpPr>
          <p:cNvPr id="892" name="textbox 892"/>
          <p:cNvSpPr/>
          <p:nvPr/>
        </p:nvSpPr>
        <p:spPr>
          <a:xfrm>
            <a:off x="1226547" y="633689"/>
            <a:ext cx="5956064" cy="48702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9000"/>
              </a:lnSpc>
            </a:pPr>
            <a:r>
              <a:rPr sz="24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案例</a:t>
            </a:r>
            <a:r>
              <a:rPr sz="2400" kern="0" spc="3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400" kern="0" spc="7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为“不设防的青春</a:t>
            </a:r>
            <a:r>
              <a:rPr sz="2400" kern="0" spc="-7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”付出</a:t>
            </a:r>
            <a:r>
              <a:rPr sz="2400" kern="0" spc="6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的代价</a:t>
            </a:r>
            <a:endParaRPr lang="x-none" altLang="x-none" sz="2400" dirty="0"/>
          </a:p>
        </p:txBody>
      </p:sp>
      <p:sp>
        <p:nvSpPr>
          <p:cNvPr id="894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6" name="textbox 896"/>
          <p:cNvSpPr/>
          <p:nvPr/>
        </p:nvSpPr>
        <p:spPr>
          <a:xfrm>
            <a:off x="2573855" y="6938482"/>
            <a:ext cx="5631179" cy="253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algn="r" rtl="0" eaLnBrk="0">
              <a:lnSpc>
                <a:spcPct val="100000"/>
              </a:lnSpc>
            </a:pPr>
            <a:r>
              <a:rPr sz="1500" kern="0" spc="5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他们都说出了后悔的心声，该来的总是要来，该还的</a:t>
            </a:r>
            <a:r>
              <a:rPr sz="1500" kern="0" spc="4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总是要还！</a:t>
            </a:r>
            <a:endParaRPr lang="x-none" altLang="x-none" sz="1500" dirty="0"/>
          </a:p>
        </p:txBody>
      </p:sp>
      <p:pic>
        <p:nvPicPr>
          <p:cNvPr id="7" name="Picture 4" descr="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46">
            <a:off x="9063613" y="94988"/>
            <a:ext cx="1511532" cy="14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67091" y="843464"/>
            <a:ext cx="8757634" cy="3492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艾滋病（AIDS）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   ----</a:t>
            </a:r>
            <a:r>
              <a:rPr lang="zh-CN" altLang="zh-CN" b="1" dirty="0" smtClean="0">
                <a:latin typeface="Arial" pitchFamily="34" charset="0"/>
                <a:ea typeface="楷体_GB2312" pitchFamily="49" charset="-122"/>
              </a:rPr>
              <a:t>“</a:t>
            </a: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获得性免疫缺陷综合征</a:t>
            </a:r>
            <a:r>
              <a:rPr lang="zh-CN" altLang="zh-CN" b="1" dirty="0" smtClean="0">
                <a:latin typeface="Arial" pitchFamily="34" charset="0"/>
                <a:ea typeface="楷体_GB2312" pitchFamily="49" charset="-122"/>
              </a:rPr>
              <a:t>”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人类免疫缺陷病毒（HIV）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zh-CN" b="1" dirty="0" smtClean="0">
                <a:latin typeface="楷体_GB2312" pitchFamily="49" charset="-122"/>
                <a:ea typeface="楷体_GB2312" pitchFamily="49" charset="-122"/>
              </a:rPr>
              <a:t>   ----致病病毒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zh-CN" sz="32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25603" name="Picture 3" descr="lhs032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8" y="4096575"/>
            <a:ext cx="3200119" cy="29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67150" y="6478222"/>
            <a:ext cx="1000892" cy="5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>
              <a:defRPr/>
            </a:pPr>
            <a:r>
              <a:rPr lang="zh-CN" altLang="zh-CN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HIV</a:t>
            </a:r>
          </a:p>
        </p:txBody>
      </p:sp>
      <p:pic>
        <p:nvPicPr>
          <p:cNvPr id="25605" name="Picture 4" descr="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72" y="286988"/>
            <a:ext cx="1431144" cy="13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83679" y="4336314"/>
            <a:ext cx="6062406" cy="19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 b="1" dirty="0"/>
              <a:t>      </a:t>
            </a:r>
            <a:r>
              <a:rPr lang="zh-CN" altLang="en-US" sz="2700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主要</a:t>
            </a:r>
            <a:r>
              <a:rPr lang="zh-CN" altLang="en-US" sz="2700" dirty="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攻击身体</a:t>
            </a:r>
            <a:r>
              <a:rPr lang="zh-CN" altLang="en-US" sz="2700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的T淋巴细胞，导致免疫细胞的破坏，免疫功能衰竭，最终导致死亡</a:t>
            </a:r>
            <a:endParaRPr lang="zh-CN" altLang="en-US" sz="2700" b="1" dirty="0"/>
          </a:p>
        </p:txBody>
      </p:sp>
      <p:sp>
        <p:nvSpPr>
          <p:cNvPr id="7" name="textbox 276"/>
          <p:cNvSpPr/>
          <p:nvPr/>
        </p:nvSpPr>
        <p:spPr>
          <a:xfrm>
            <a:off x="4383591" y="3554448"/>
            <a:ext cx="5462582" cy="36028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5000"/>
              </a:lnSpc>
            </a:pPr>
            <a:r>
              <a:rPr sz="3600" b="1" kern="0" spc="-36" dirty="0">
                <a:solidFill>
                  <a:srgbClr val="C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HIV</a:t>
            </a:r>
            <a:r>
              <a:rPr sz="3600" kern="0" spc="-796" dirty="0">
                <a:solidFill>
                  <a:srgbClr val="C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600" b="1" kern="0" spc="-36" dirty="0">
                <a:solidFill>
                  <a:srgbClr val="C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在人体内损害免</a:t>
            </a:r>
            <a:r>
              <a:rPr sz="3600" b="1" kern="0" spc="-45" dirty="0">
                <a:solidFill>
                  <a:srgbClr val="C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疫系统</a:t>
            </a:r>
            <a:endParaRPr sz="3600"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83075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picture 8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2195" y="886460"/>
            <a:ext cx="8840470" cy="5398135"/>
          </a:xfrm>
          <a:prstGeom prst="rect">
            <a:avLst/>
          </a:prstGeom>
        </p:spPr>
      </p:pic>
      <p:pic>
        <p:nvPicPr>
          <p:cNvPr id="3" name="Picture 4" descr="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46">
            <a:off x="9063613" y="94988"/>
            <a:ext cx="1511532" cy="14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ath"/>
          <p:cNvSpPr/>
          <p:nvPr/>
        </p:nvSpPr>
        <p:spPr>
          <a:xfrm>
            <a:off x="6284721" y="4769866"/>
            <a:ext cx="46228" cy="88646"/>
          </a:xfrm>
          <a:custGeom>
            <a:avLst/>
            <a:gdLst/>
            <a:ahLst/>
            <a:cxnLst/>
            <a:rect l="0" t="0" r="0" b="0"/>
            <a:pathLst>
              <a:path w="72" h="139">
                <a:moveTo>
                  <a:pt x="60" y="122"/>
                </a:moveTo>
                <a:moveTo>
                  <a:pt x="60" y="122"/>
                </a:moveTo>
                <a:lnTo>
                  <a:pt x="62" y="122"/>
                </a:lnTo>
                <a:lnTo>
                  <a:pt x="62" y="139"/>
                </a:lnTo>
                <a:lnTo>
                  <a:pt x="60" y="139"/>
                </a:lnTo>
                <a:lnTo>
                  <a:pt x="60" y="122"/>
                </a:lnTo>
                <a:close/>
                <a:moveTo>
                  <a:pt x="10" y="10"/>
                </a:moveTo>
                <a:moveTo>
                  <a:pt x="10" y="10"/>
                </a:moveTo>
                <a:lnTo>
                  <a:pt x="12" y="10"/>
                </a:lnTo>
                <a:lnTo>
                  <a:pt x="12" y="103"/>
                </a:lnTo>
                <a:lnTo>
                  <a:pt x="10" y="103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8" name="textbox 1018"/>
          <p:cNvSpPr/>
          <p:nvPr/>
        </p:nvSpPr>
        <p:spPr>
          <a:xfrm>
            <a:off x="1439764" y="1893606"/>
            <a:ext cx="7477759" cy="385568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x-none" altLang="x-none" sz="100" dirty="0"/>
          </a:p>
          <a:p>
            <a:pPr marL="16510" indent="401955" algn="l" rtl="0" eaLnBrk="0">
              <a:lnSpc>
                <a:spcPct val="150000"/>
              </a:lnSpc>
            </a:pP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湖北省</a:t>
            </a:r>
            <a:r>
              <a:rPr kern="0" spc="8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某中学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一男学生，15岁，读初三。父亲在外打工，母亲给别人做家政，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</a:t>
            </a:r>
            <a:r>
              <a:rPr kern="0" spc="5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为学习压力越来越大</a:t>
            </a:r>
            <a:r>
              <a:rPr kern="0" spc="5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ern="0" spc="-3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5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自己非常苦闷</a:t>
            </a:r>
            <a:r>
              <a:rPr kern="0" spc="5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dirty="0"/>
          </a:p>
          <a:p>
            <a:pPr marL="12700" indent="307975" algn="l" rtl="0" eaLnBrk="0">
              <a:lnSpc>
                <a:spcPct val="150000"/>
              </a:lnSpc>
              <a:spcBef>
                <a:spcPts val="460"/>
              </a:spcBef>
            </a:pPr>
            <a:r>
              <a:rPr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半年前他通过</a:t>
            </a:r>
            <a:r>
              <a:rPr kern="0" spc="9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手机交友</a:t>
            </a:r>
            <a:r>
              <a:rPr kern="0" spc="80" dirty="0">
                <a:ln w="4025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软件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在网上认识了一位大哥哥，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他们聊得非常开心，大哥哥非常理解他</a:t>
            </a:r>
            <a:r>
              <a:rPr kern="0" spc="8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，每次见面大哥哥都会请他吃饭，都是父母很少带他吃的“美食</a:t>
            </a:r>
            <a:r>
              <a:rPr kern="0" spc="-5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7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”，</a:t>
            </a:r>
            <a:r>
              <a:rPr kern="0" spc="7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送他心仪的小礼物</a:t>
            </a:r>
            <a:r>
              <a:rPr kern="0" spc="9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。他特别喜欢这位对自己很好的大哥。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zh-CN" altLang="en-US" kern="0" spc="9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一直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想要一部</a:t>
            </a:r>
            <a:r>
              <a:rPr kern="0" spc="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iPad</a:t>
            </a:r>
            <a:r>
              <a:rPr kern="0" spc="9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父母怕影</a:t>
            </a:r>
            <a:r>
              <a:rPr kern="0" spc="6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响他学习没买</a:t>
            </a:r>
            <a:r>
              <a:rPr kern="0" spc="6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kern="0" spc="6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于是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他把这个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事情告诉了大哥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没想到第二天中午大哥就给他送来了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一台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他很高兴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两人一起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吃过饭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，大哥说困了，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陪大哥到一家商务宾馆午休</a:t>
            </a:r>
            <a:r>
              <a:rPr kern="0" spc="7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</a:t>
            </a:r>
            <a:r>
              <a:rPr kern="0" spc="2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事后肛门出血很疼</a:t>
            </a:r>
            <a:r>
              <a:rPr kern="0" spc="2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</a:t>
            </a:r>
            <a:r>
              <a:rPr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5F5F5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x-none" altLang="x-none" dirty="0"/>
          </a:p>
        </p:txBody>
      </p:sp>
      <p:sp>
        <p:nvSpPr>
          <p:cNvPr id="1020" name="path"/>
          <p:cNvSpPr/>
          <p:nvPr/>
        </p:nvSpPr>
        <p:spPr>
          <a:xfrm>
            <a:off x="6139572" y="4614418"/>
            <a:ext cx="29464" cy="24891"/>
          </a:xfrm>
          <a:custGeom>
            <a:avLst/>
            <a:gdLst/>
            <a:ahLst/>
            <a:cxnLst/>
            <a:rect l="0" t="0" r="0" b="0"/>
            <a:pathLst>
              <a:path w="46" h="39">
                <a:moveTo>
                  <a:pt x="36" y="10"/>
                </a:moveTo>
                <a:moveTo>
                  <a:pt x="36" y="10"/>
                </a:moveTo>
                <a:lnTo>
                  <a:pt x="36" y="12"/>
                </a:lnTo>
                <a:lnTo>
                  <a:pt x="12" y="29"/>
                </a:lnTo>
                <a:lnTo>
                  <a:pt x="10" y="26"/>
                </a:lnTo>
                <a:lnTo>
                  <a:pt x="36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2" name="path"/>
          <p:cNvSpPr/>
          <p:nvPr/>
        </p:nvSpPr>
        <p:spPr>
          <a:xfrm>
            <a:off x="5987835" y="4279138"/>
            <a:ext cx="29464" cy="347980"/>
          </a:xfrm>
          <a:custGeom>
            <a:avLst/>
            <a:gdLst/>
            <a:ahLst/>
            <a:cxnLst/>
            <a:rect l="0" t="0" r="0" b="0"/>
            <a:pathLst>
              <a:path w="46" h="548">
                <a:moveTo>
                  <a:pt x="34" y="10"/>
                </a:moveTo>
                <a:moveTo>
                  <a:pt x="34" y="10"/>
                </a:moveTo>
                <a:lnTo>
                  <a:pt x="36" y="12"/>
                </a:lnTo>
                <a:lnTo>
                  <a:pt x="10" y="535"/>
                </a:lnTo>
                <a:lnTo>
                  <a:pt x="10" y="538"/>
                </a:lnTo>
                <a:lnTo>
                  <a:pt x="34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8" name="textbox 1028"/>
          <p:cNvSpPr/>
          <p:nvPr/>
        </p:nvSpPr>
        <p:spPr>
          <a:xfrm>
            <a:off x="1439763" y="5749289"/>
            <a:ext cx="7664043" cy="494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x-none" altLang="x-none" sz="100" dirty="0"/>
          </a:p>
          <a:p>
            <a:pPr marL="12700" indent="408305" algn="l" rtl="0" eaLnBrk="0">
              <a:lnSpc>
                <a:spcPct val="150000"/>
              </a:lnSpc>
            </a:pPr>
            <a:r>
              <a:rPr lang="zh-CN" altLang="en-US" kern="0" spc="9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</a:t>
            </a:r>
            <a:r>
              <a:rPr lang="zh-CN" altLang="en-US" kern="0" spc="9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kern="0" spc="9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他发现肛门处长出了像菜花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一样的东西</a:t>
            </a:r>
            <a:r>
              <a:rPr kern="0" spc="8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，母亲带他到医院看病，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诊断出</a:t>
            </a:r>
            <a:r>
              <a:rPr kern="0" spc="80" dirty="0" err="1" smtClean="0">
                <a:ln w="40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艾滋病病毒感染和尖锐湿疣</a:t>
            </a:r>
            <a:r>
              <a:rPr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kern="0" spc="80" dirty="0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后来</a:t>
            </a:r>
            <a:r>
              <a:rPr kern="0" spc="8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无论怎样也联</a:t>
            </a:r>
            <a:r>
              <a:rPr kern="0" spc="70" dirty="0" err="1" smtClean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系不到这位</a:t>
            </a:r>
            <a:r>
              <a:rPr kern="0" spc="70" dirty="0" err="1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“很好的</a:t>
            </a:r>
            <a:r>
              <a:rPr kern="0" spc="-5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ern="0" spc="70" dirty="0">
                <a:ln w="40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”大哥哥了。</a:t>
            </a:r>
            <a:endParaRPr lang="x-none" altLang="x-none" dirty="0"/>
          </a:p>
        </p:txBody>
      </p:sp>
      <p:sp>
        <p:nvSpPr>
          <p:cNvPr id="1030" name="textbox 1030"/>
          <p:cNvSpPr/>
          <p:nvPr/>
        </p:nvSpPr>
        <p:spPr>
          <a:xfrm>
            <a:off x="1084268" y="662237"/>
            <a:ext cx="4571290" cy="52618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9000"/>
              </a:lnSpc>
            </a:pPr>
            <a:r>
              <a:rPr sz="28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案例3</a:t>
            </a:r>
            <a:r>
              <a:rPr sz="2800" kern="0" spc="18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kern="0" spc="70" dirty="0">
                <a:ln w="53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网络交友需谨慎</a:t>
            </a:r>
            <a:endParaRPr lang="x-none" altLang="x-none" sz="2800" dirty="0">
              <a:solidFill>
                <a:srgbClr val="FF0000"/>
              </a:solidFill>
            </a:endParaRPr>
          </a:p>
        </p:txBody>
      </p:sp>
      <p:sp>
        <p:nvSpPr>
          <p:cNvPr id="1032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" name="Picture 4" descr="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46">
            <a:off x="9063613" y="94988"/>
            <a:ext cx="1511532" cy="14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1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6547" y="813816"/>
            <a:ext cx="8555736" cy="5675375"/>
          </a:xfrm>
          <a:prstGeom prst="rect">
            <a:avLst/>
          </a:prstGeom>
        </p:spPr>
      </p:pic>
      <p:pic>
        <p:nvPicPr>
          <p:cNvPr id="3" name="Picture 4" descr="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46">
            <a:off x="9063613" y="94988"/>
            <a:ext cx="1511532" cy="14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ath"/>
          <p:cNvSpPr/>
          <p:nvPr/>
        </p:nvSpPr>
        <p:spPr>
          <a:xfrm>
            <a:off x="5887211" y="3915155"/>
            <a:ext cx="1531619" cy="946404"/>
          </a:xfrm>
          <a:custGeom>
            <a:avLst/>
            <a:gdLst/>
            <a:ahLst/>
            <a:cxnLst/>
            <a:rect l="0" t="0" r="0" b="0"/>
            <a:pathLst>
              <a:path w="2411" h="1490">
                <a:moveTo>
                  <a:pt x="686" y="1468"/>
                </a:moveTo>
                <a:moveTo>
                  <a:pt x="686" y="1468"/>
                </a:moveTo>
                <a:lnTo>
                  <a:pt x="688" y="1468"/>
                </a:lnTo>
                <a:lnTo>
                  <a:pt x="688" y="1485"/>
                </a:lnTo>
                <a:lnTo>
                  <a:pt x="686" y="1485"/>
                </a:lnTo>
                <a:lnTo>
                  <a:pt x="686" y="1468"/>
                </a:lnTo>
                <a:close/>
                <a:moveTo>
                  <a:pt x="635" y="1356"/>
                </a:moveTo>
                <a:moveTo>
                  <a:pt x="635" y="1356"/>
                </a:moveTo>
                <a:lnTo>
                  <a:pt x="638" y="1356"/>
                </a:lnTo>
                <a:lnTo>
                  <a:pt x="638" y="1449"/>
                </a:lnTo>
                <a:lnTo>
                  <a:pt x="635" y="1449"/>
                </a:lnTo>
                <a:lnTo>
                  <a:pt x="635" y="1356"/>
                </a:lnTo>
                <a:close/>
                <a:moveTo>
                  <a:pt x="1524" y="1166"/>
                </a:moveTo>
                <a:moveTo>
                  <a:pt x="1524" y="1166"/>
                </a:moveTo>
                <a:lnTo>
                  <a:pt x="1600" y="1166"/>
                </a:lnTo>
                <a:lnTo>
                  <a:pt x="1600" y="1168"/>
                </a:lnTo>
                <a:lnTo>
                  <a:pt x="1526" y="1168"/>
                </a:lnTo>
                <a:lnTo>
                  <a:pt x="1524" y="1166"/>
                </a:lnTo>
                <a:close/>
                <a:moveTo>
                  <a:pt x="434" y="1111"/>
                </a:moveTo>
                <a:moveTo>
                  <a:pt x="434" y="1111"/>
                </a:moveTo>
                <a:lnTo>
                  <a:pt x="434" y="1113"/>
                </a:lnTo>
                <a:lnTo>
                  <a:pt x="410" y="1130"/>
                </a:lnTo>
                <a:lnTo>
                  <a:pt x="407" y="1128"/>
                </a:lnTo>
                <a:lnTo>
                  <a:pt x="434" y="1111"/>
                </a:lnTo>
                <a:close/>
              </a:path>
              <a:path w="2411" h="1490">
                <a:moveTo>
                  <a:pt x="230" y="583"/>
                </a:moveTo>
                <a:moveTo>
                  <a:pt x="230" y="583"/>
                </a:moveTo>
                <a:lnTo>
                  <a:pt x="232" y="585"/>
                </a:lnTo>
                <a:lnTo>
                  <a:pt x="206" y="1108"/>
                </a:lnTo>
                <a:lnTo>
                  <a:pt x="206" y="1111"/>
                </a:lnTo>
                <a:lnTo>
                  <a:pt x="230" y="583"/>
                </a:lnTo>
                <a:close/>
                <a:moveTo>
                  <a:pt x="230" y="508"/>
                </a:moveTo>
                <a:moveTo>
                  <a:pt x="230" y="508"/>
                </a:moveTo>
                <a:lnTo>
                  <a:pt x="232" y="511"/>
                </a:lnTo>
                <a:lnTo>
                  <a:pt x="182" y="530"/>
                </a:lnTo>
                <a:lnTo>
                  <a:pt x="180" y="527"/>
                </a:lnTo>
                <a:lnTo>
                  <a:pt x="230" y="508"/>
                </a:lnTo>
                <a:close/>
                <a:moveTo>
                  <a:pt x="129" y="321"/>
                </a:moveTo>
                <a:moveTo>
                  <a:pt x="129" y="321"/>
                </a:moveTo>
                <a:lnTo>
                  <a:pt x="132" y="321"/>
                </a:lnTo>
                <a:lnTo>
                  <a:pt x="132" y="379"/>
                </a:lnTo>
                <a:lnTo>
                  <a:pt x="129" y="376"/>
                </a:lnTo>
                <a:lnTo>
                  <a:pt x="129" y="321"/>
                </a:lnTo>
                <a:close/>
                <a:moveTo>
                  <a:pt x="1574" y="302"/>
                </a:moveTo>
                <a:moveTo>
                  <a:pt x="1574" y="302"/>
                </a:moveTo>
                <a:lnTo>
                  <a:pt x="1624" y="319"/>
                </a:lnTo>
                <a:lnTo>
                  <a:pt x="1651" y="357"/>
                </a:lnTo>
                <a:lnTo>
                  <a:pt x="1751" y="338"/>
                </a:lnTo>
                <a:lnTo>
                  <a:pt x="1879" y="415"/>
                </a:lnTo>
                <a:lnTo>
                  <a:pt x="1980" y="432"/>
                </a:lnTo>
                <a:lnTo>
                  <a:pt x="2080" y="451"/>
                </a:lnTo>
                <a:lnTo>
                  <a:pt x="2234" y="527"/>
                </a:lnTo>
                <a:lnTo>
                  <a:pt x="2308" y="544"/>
                </a:lnTo>
                <a:lnTo>
                  <a:pt x="2411" y="602"/>
                </a:lnTo>
                <a:lnTo>
                  <a:pt x="2411" y="696"/>
                </a:lnTo>
                <a:lnTo>
                  <a:pt x="2361" y="696"/>
                </a:lnTo>
                <a:lnTo>
                  <a:pt x="2258" y="734"/>
                </a:lnTo>
                <a:lnTo>
                  <a:pt x="2107" y="734"/>
                </a:lnTo>
                <a:lnTo>
                  <a:pt x="2056" y="772"/>
                </a:lnTo>
                <a:lnTo>
                  <a:pt x="2056" y="789"/>
                </a:lnTo>
                <a:lnTo>
                  <a:pt x="2080" y="828"/>
                </a:lnTo>
                <a:lnTo>
                  <a:pt x="2080" y="847"/>
                </a:lnTo>
                <a:lnTo>
                  <a:pt x="2056" y="885"/>
                </a:lnTo>
                <a:lnTo>
                  <a:pt x="2080" y="885"/>
                </a:lnTo>
                <a:lnTo>
                  <a:pt x="2208" y="998"/>
                </a:lnTo>
                <a:lnTo>
                  <a:pt x="2234" y="1072"/>
                </a:lnTo>
                <a:lnTo>
                  <a:pt x="2208" y="1128"/>
                </a:lnTo>
                <a:lnTo>
                  <a:pt x="2208" y="1147"/>
                </a:lnTo>
                <a:lnTo>
                  <a:pt x="2184" y="1185"/>
                </a:lnTo>
                <a:lnTo>
                  <a:pt x="2131" y="1185"/>
                </a:lnTo>
                <a:lnTo>
                  <a:pt x="2107" y="1147"/>
                </a:lnTo>
                <a:lnTo>
                  <a:pt x="2080" y="1147"/>
                </a:lnTo>
                <a:lnTo>
                  <a:pt x="2006" y="1015"/>
                </a:lnTo>
                <a:lnTo>
                  <a:pt x="1929" y="1015"/>
                </a:lnTo>
                <a:lnTo>
                  <a:pt x="1879" y="979"/>
                </a:lnTo>
                <a:lnTo>
                  <a:pt x="1852" y="998"/>
                </a:lnTo>
                <a:lnTo>
                  <a:pt x="1828" y="1072"/>
                </a:lnTo>
                <a:lnTo>
                  <a:pt x="1751" y="1034"/>
                </a:lnTo>
                <a:lnTo>
                  <a:pt x="1751" y="1092"/>
                </a:lnTo>
                <a:lnTo>
                  <a:pt x="1701" y="1111"/>
                </a:lnTo>
                <a:lnTo>
                  <a:pt x="1675" y="1092"/>
                </a:lnTo>
                <a:lnTo>
                  <a:pt x="1624" y="1092"/>
                </a:lnTo>
                <a:lnTo>
                  <a:pt x="1603" y="1084"/>
                </a:lnTo>
                <a:lnTo>
                  <a:pt x="1598" y="1077"/>
                </a:lnTo>
                <a:lnTo>
                  <a:pt x="1562" y="1046"/>
                </a:lnTo>
                <a:lnTo>
                  <a:pt x="1528" y="1058"/>
                </a:lnTo>
                <a:lnTo>
                  <a:pt x="1500" y="1032"/>
                </a:lnTo>
                <a:lnTo>
                  <a:pt x="1475" y="996"/>
                </a:lnTo>
                <a:lnTo>
                  <a:pt x="1428" y="984"/>
                </a:lnTo>
                <a:lnTo>
                  <a:pt x="1411" y="957"/>
                </a:lnTo>
                <a:lnTo>
                  <a:pt x="1401" y="921"/>
                </a:lnTo>
                <a:lnTo>
                  <a:pt x="1435" y="897"/>
                </a:lnTo>
                <a:lnTo>
                  <a:pt x="1483" y="871"/>
                </a:lnTo>
                <a:lnTo>
                  <a:pt x="1471" y="840"/>
                </a:lnTo>
                <a:lnTo>
                  <a:pt x="1440" y="808"/>
                </a:lnTo>
                <a:lnTo>
                  <a:pt x="1488" y="794"/>
                </a:lnTo>
                <a:lnTo>
                  <a:pt x="1488" y="777"/>
                </a:lnTo>
                <a:lnTo>
                  <a:pt x="1535" y="770"/>
                </a:lnTo>
                <a:lnTo>
                  <a:pt x="1603" y="806"/>
                </a:lnTo>
                <a:lnTo>
                  <a:pt x="1631" y="804"/>
                </a:lnTo>
                <a:lnTo>
                  <a:pt x="1684" y="787"/>
                </a:lnTo>
                <a:lnTo>
                  <a:pt x="1699" y="816"/>
                </a:lnTo>
                <a:lnTo>
                  <a:pt x="1732" y="835"/>
                </a:lnTo>
                <a:lnTo>
                  <a:pt x="1768" y="830"/>
                </a:lnTo>
                <a:lnTo>
                  <a:pt x="1802" y="806"/>
                </a:lnTo>
                <a:lnTo>
                  <a:pt x="1821" y="763"/>
                </a:lnTo>
                <a:lnTo>
                  <a:pt x="1838" y="741"/>
                </a:lnTo>
                <a:lnTo>
                  <a:pt x="1826" y="720"/>
                </a:lnTo>
                <a:lnTo>
                  <a:pt x="1848" y="696"/>
                </a:lnTo>
                <a:lnTo>
                  <a:pt x="1876" y="698"/>
                </a:lnTo>
                <a:lnTo>
                  <a:pt x="1908" y="684"/>
                </a:lnTo>
                <a:lnTo>
                  <a:pt x="1929" y="700"/>
                </a:lnTo>
                <a:lnTo>
                  <a:pt x="1944" y="696"/>
                </a:lnTo>
                <a:lnTo>
                  <a:pt x="1941" y="674"/>
                </a:lnTo>
                <a:lnTo>
                  <a:pt x="1958" y="657"/>
                </a:lnTo>
                <a:lnTo>
                  <a:pt x="1958" y="633"/>
                </a:lnTo>
                <a:lnTo>
                  <a:pt x="1982" y="616"/>
                </a:lnTo>
                <a:lnTo>
                  <a:pt x="1972" y="607"/>
                </a:lnTo>
                <a:lnTo>
                  <a:pt x="1999" y="590"/>
                </a:lnTo>
                <a:lnTo>
                  <a:pt x="2001" y="575"/>
                </a:lnTo>
                <a:lnTo>
                  <a:pt x="2030" y="573"/>
                </a:lnTo>
                <a:lnTo>
                  <a:pt x="2047" y="563"/>
                </a:lnTo>
                <a:lnTo>
                  <a:pt x="2066" y="547"/>
                </a:lnTo>
                <a:lnTo>
                  <a:pt x="2059" y="537"/>
                </a:lnTo>
                <a:lnTo>
                  <a:pt x="2025" y="511"/>
                </a:lnTo>
                <a:lnTo>
                  <a:pt x="2011" y="494"/>
                </a:lnTo>
                <a:lnTo>
                  <a:pt x="2025" y="487"/>
                </a:lnTo>
                <a:lnTo>
                  <a:pt x="2030" y="475"/>
                </a:lnTo>
                <a:lnTo>
                  <a:pt x="2042" y="455"/>
                </a:lnTo>
                <a:lnTo>
                  <a:pt x="2095" y="460"/>
                </a:lnTo>
                <a:lnTo>
                  <a:pt x="2083" y="453"/>
                </a:lnTo>
                <a:lnTo>
                  <a:pt x="1982" y="434"/>
                </a:lnTo>
                <a:lnTo>
                  <a:pt x="1879" y="417"/>
                </a:lnTo>
                <a:lnTo>
                  <a:pt x="1754" y="340"/>
                </a:lnTo>
                <a:lnTo>
                  <a:pt x="1651" y="360"/>
                </a:lnTo>
                <a:lnTo>
                  <a:pt x="1627" y="321"/>
                </a:lnTo>
                <a:lnTo>
                  <a:pt x="1576" y="304"/>
                </a:lnTo>
                <a:lnTo>
                  <a:pt x="1500" y="379"/>
                </a:lnTo>
                <a:lnTo>
                  <a:pt x="1372" y="360"/>
                </a:lnTo>
                <a:lnTo>
                  <a:pt x="1322" y="321"/>
                </a:lnTo>
                <a:lnTo>
                  <a:pt x="1322" y="321"/>
                </a:lnTo>
                <a:lnTo>
                  <a:pt x="1372" y="357"/>
                </a:lnTo>
                <a:lnTo>
                  <a:pt x="1497" y="376"/>
                </a:lnTo>
                <a:lnTo>
                  <a:pt x="1574" y="302"/>
                </a:lnTo>
                <a:close/>
                <a:moveTo>
                  <a:pt x="1094" y="112"/>
                </a:moveTo>
                <a:moveTo>
                  <a:pt x="1094" y="112"/>
                </a:moveTo>
                <a:lnTo>
                  <a:pt x="1219" y="170"/>
                </a:lnTo>
                <a:lnTo>
                  <a:pt x="1269" y="170"/>
                </a:lnTo>
                <a:lnTo>
                  <a:pt x="1269" y="172"/>
                </a:lnTo>
                <a:lnTo>
                  <a:pt x="1221" y="172"/>
                </a:lnTo>
                <a:lnTo>
                  <a:pt x="1094" y="115"/>
                </a:lnTo>
                <a:lnTo>
                  <a:pt x="1094" y="112"/>
                </a:lnTo>
                <a:close/>
                <a:moveTo>
                  <a:pt x="79" y="112"/>
                </a:moveTo>
                <a:moveTo>
                  <a:pt x="79" y="112"/>
                </a:moveTo>
                <a:lnTo>
                  <a:pt x="81" y="115"/>
                </a:lnTo>
                <a:lnTo>
                  <a:pt x="28" y="153"/>
                </a:lnTo>
                <a:lnTo>
                  <a:pt x="4" y="227"/>
                </a:lnTo>
                <a:lnTo>
                  <a:pt x="4" y="244"/>
                </a:lnTo>
                <a:lnTo>
                  <a:pt x="2" y="244"/>
                </a:lnTo>
                <a:lnTo>
                  <a:pt x="2" y="225"/>
                </a:lnTo>
                <a:lnTo>
                  <a:pt x="28" y="151"/>
                </a:lnTo>
                <a:lnTo>
                  <a:pt x="79" y="112"/>
                </a:lnTo>
                <a:close/>
                <a:moveTo>
                  <a:pt x="1068" y="57"/>
                </a:moveTo>
                <a:moveTo>
                  <a:pt x="1068" y="57"/>
                </a:moveTo>
                <a:lnTo>
                  <a:pt x="1068" y="60"/>
                </a:lnTo>
                <a:lnTo>
                  <a:pt x="1017" y="76"/>
                </a:lnTo>
                <a:lnTo>
                  <a:pt x="943" y="76"/>
                </a:lnTo>
                <a:lnTo>
                  <a:pt x="943" y="95"/>
                </a:lnTo>
                <a:lnTo>
                  <a:pt x="967" y="172"/>
                </a:lnTo>
                <a:lnTo>
                  <a:pt x="916" y="227"/>
                </a:lnTo>
                <a:lnTo>
                  <a:pt x="815" y="208"/>
                </a:lnTo>
                <a:lnTo>
                  <a:pt x="715" y="227"/>
                </a:lnTo>
                <a:lnTo>
                  <a:pt x="688" y="304"/>
                </a:lnTo>
                <a:lnTo>
                  <a:pt x="561" y="304"/>
                </a:lnTo>
                <a:lnTo>
                  <a:pt x="511" y="266"/>
                </a:lnTo>
                <a:lnTo>
                  <a:pt x="487" y="247"/>
                </a:lnTo>
                <a:lnTo>
                  <a:pt x="487" y="266"/>
                </a:lnTo>
                <a:lnTo>
                  <a:pt x="410" y="285"/>
                </a:lnTo>
                <a:lnTo>
                  <a:pt x="333" y="192"/>
                </a:lnTo>
                <a:lnTo>
                  <a:pt x="283" y="192"/>
                </a:lnTo>
                <a:lnTo>
                  <a:pt x="283" y="189"/>
                </a:lnTo>
                <a:lnTo>
                  <a:pt x="333" y="189"/>
                </a:lnTo>
                <a:lnTo>
                  <a:pt x="407" y="283"/>
                </a:lnTo>
                <a:lnTo>
                  <a:pt x="484" y="263"/>
                </a:lnTo>
                <a:lnTo>
                  <a:pt x="484" y="244"/>
                </a:lnTo>
                <a:lnTo>
                  <a:pt x="508" y="263"/>
                </a:lnTo>
                <a:lnTo>
                  <a:pt x="561" y="302"/>
                </a:lnTo>
                <a:lnTo>
                  <a:pt x="686" y="302"/>
                </a:lnTo>
                <a:lnTo>
                  <a:pt x="712" y="225"/>
                </a:lnTo>
                <a:lnTo>
                  <a:pt x="813" y="206"/>
                </a:lnTo>
                <a:lnTo>
                  <a:pt x="914" y="225"/>
                </a:lnTo>
                <a:lnTo>
                  <a:pt x="967" y="170"/>
                </a:lnTo>
                <a:lnTo>
                  <a:pt x="940" y="93"/>
                </a:lnTo>
                <a:lnTo>
                  <a:pt x="940" y="74"/>
                </a:lnTo>
                <a:lnTo>
                  <a:pt x="1017" y="74"/>
                </a:lnTo>
                <a:lnTo>
                  <a:pt x="1068" y="57"/>
                </a:lnTo>
                <a:close/>
                <a:moveTo>
                  <a:pt x="52" y="0"/>
                </a:moveTo>
                <a:moveTo>
                  <a:pt x="52" y="0"/>
                </a:moveTo>
                <a:lnTo>
                  <a:pt x="105" y="0"/>
                </a:lnTo>
                <a:lnTo>
                  <a:pt x="129" y="38"/>
                </a:lnTo>
                <a:lnTo>
                  <a:pt x="206" y="38"/>
                </a:lnTo>
                <a:lnTo>
                  <a:pt x="280" y="93"/>
                </a:lnTo>
                <a:lnTo>
                  <a:pt x="280" y="95"/>
                </a:lnTo>
                <a:lnTo>
                  <a:pt x="206" y="40"/>
                </a:lnTo>
                <a:lnTo>
                  <a:pt x="132" y="40"/>
                </a:lnTo>
                <a:lnTo>
                  <a:pt x="105" y="2"/>
                </a:lnTo>
                <a:lnTo>
                  <a:pt x="55" y="2"/>
                </a:lnTo>
                <a:lnTo>
                  <a:pt x="55" y="76"/>
                </a:lnTo>
                <a:lnTo>
                  <a:pt x="52" y="74"/>
                </a:lnTo>
                <a:lnTo>
                  <a:pt x="52" y="0"/>
                </a:lnTo>
                <a:close/>
              </a:path>
              <a:path w="2411" h="1490">
                <a:moveTo>
                  <a:pt x="50" y="7"/>
                </a:moveTo>
                <a:lnTo>
                  <a:pt x="100" y="7"/>
                </a:lnTo>
                <a:lnTo>
                  <a:pt x="127" y="45"/>
                </a:lnTo>
                <a:lnTo>
                  <a:pt x="201" y="45"/>
                </a:lnTo>
                <a:lnTo>
                  <a:pt x="278" y="100"/>
                </a:lnTo>
                <a:lnTo>
                  <a:pt x="278" y="194"/>
                </a:lnTo>
                <a:lnTo>
                  <a:pt x="328" y="194"/>
                </a:lnTo>
                <a:lnTo>
                  <a:pt x="405" y="287"/>
                </a:lnTo>
                <a:lnTo>
                  <a:pt x="482" y="268"/>
                </a:lnTo>
                <a:lnTo>
                  <a:pt x="482" y="252"/>
                </a:lnTo>
                <a:lnTo>
                  <a:pt x="506" y="268"/>
                </a:lnTo>
                <a:lnTo>
                  <a:pt x="556" y="307"/>
                </a:lnTo>
                <a:lnTo>
                  <a:pt x="684" y="307"/>
                </a:lnTo>
                <a:lnTo>
                  <a:pt x="710" y="232"/>
                </a:lnTo>
                <a:lnTo>
                  <a:pt x="811" y="213"/>
                </a:lnTo>
                <a:lnTo>
                  <a:pt x="912" y="232"/>
                </a:lnTo>
                <a:lnTo>
                  <a:pt x="962" y="175"/>
                </a:lnTo>
                <a:lnTo>
                  <a:pt x="938" y="100"/>
                </a:lnTo>
                <a:lnTo>
                  <a:pt x="938" y="81"/>
                </a:lnTo>
                <a:lnTo>
                  <a:pt x="1012" y="81"/>
                </a:lnTo>
                <a:lnTo>
                  <a:pt x="1063" y="62"/>
                </a:lnTo>
                <a:lnTo>
                  <a:pt x="1089" y="120"/>
                </a:lnTo>
                <a:lnTo>
                  <a:pt x="1216" y="175"/>
                </a:lnTo>
                <a:lnTo>
                  <a:pt x="1267" y="175"/>
                </a:lnTo>
                <a:lnTo>
                  <a:pt x="1267" y="213"/>
                </a:lnTo>
                <a:lnTo>
                  <a:pt x="1317" y="326"/>
                </a:lnTo>
                <a:lnTo>
                  <a:pt x="1368" y="364"/>
                </a:lnTo>
                <a:lnTo>
                  <a:pt x="1495" y="381"/>
                </a:lnTo>
                <a:lnTo>
                  <a:pt x="1571" y="307"/>
                </a:lnTo>
                <a:lnTo>
                  <a:pt x="1622" y="326"/>
                </a:lnTo>
                <a:lnTo>
                  <a:pt x="1646" y="364"/>
                </a:lnTo>
                <a:lnTo>
                  <a:pt x="1747" y="345"/>
                </a:lnTo>
                <a:lnTo>
                  <a:pt x="1874" y="420"/>
                </a:lnTo>
                <a:lnTo>
                  <a:pt x="1975" y="439"/>
                </a:lnTo>
                <a:lnTo>
                  <a:pt x="2078" y="458"/>
                </a:lnTo>
                <a:lnTo>
                  <a:pt x="2090" y="463"/>
                </a:lnTo>
                <a:lnTo>
                  <a:pt x="2037" y="458"/>
                </a:lnTo>
                <a:lnTo>
                  <a:pt x="2025" y="477"/>
                </a:lnTo>
                <a:lnTo>
                  <a:pt x="2020" y="492"/>
                </a:lnTo>
                <a:lnTo>
                  <a:pt x="2004" y="499"/>
                </a:lnTo>
                <a:lnTo>
                  <a:pt x="2020" y="513"/>
                </a:lnTo>
                <a:lnTo>
                  <a:pt x="2054" y="540"/>
                </a:lnTo>
                <a:lnTo>
                  <a:pt x="2061" y="549"/>
                </a:lnTo>
                <a:lnTo>
                  <a:pt x="2042" y="566"/>
                </a:lnTo>
                <a:lnTo>
                  <a:pt x="2025" y="575"/>
                </a:lnTo>
                <a:lnTo>
                  <a:pt x="1996" y="580"/>
                </a:lnTo>
                <a:lnTo>
                  <a:pt x="1991" y="592"/>
                </a:lnTo>
                <a:lnTo>
                  <a:pt x="1968" y="609"/>
                </a:lnTo>
                <a:lnTo>
                  <a:pt x="1975" y="619"/>
                </a:lnTo>
                <a:lnTo>
                  <a:pt x="1951" y="636"/>
                </a:lnTo>
                <a:lnTo>
                  <a:pt x="1951" y="662"/>
                </a:lnTo>
                <a:lnTo>
                  <a:pt x="1934" y="679"/>
                </a:lnTo>
                <a:lnTo>
                  <a:pt x="1939" y="698"/>
                </a:lnTo>
                <a:lnTo>
                  <a:pt x="1922" y="705"/>
                </a:lnTo>
                <a:lnTo>
                  <a:pt x="1903" y="688"/>
                </a:lnTo>
                <a:lnTo>
                  <a:pt x="1869" y="700"/>
                </a:lnTo>
                <a:lnTo>
                  <a:pt x="1840" y="698"/>
                </a:lnTo>
                <a:lnTo>
                  <a:pt x="1821" y="724"/>
                </a:lnTo>
                <a:lnTo>
                  <a:pt x="1833" y="744"/>
                </a:lnTo>
                <a:lnTo>
                  <a:pt x="1816" y="768"/>
                </a:lnTo>
                <a:lnTo>
                  <a:pt x="1797" y="808"/>
                </a:lnTo>
                <a:lnTo>
                  <a:pt x="1764" y="832"/>
                </a:lnTo>
                <a:lnTo>
                  <a:pt x="1728" y="840"/>
                </a:lnTo>
                <a:lnTo>
                  <a:pt x="1694" y="818"/>
                </a:lnTo>
                <a:lnTo>
                  <a:pt x="1677" y="789"/>
                </a:lnTo>
                <a:lnTo>
                  <a:pt x="1624" y="806"/>
                </a:lnTo>
                <a:lnTo>
                  <a:pt x="1595" y="808"/>
                </a:lnTo>
                <a:lnTo>
                  <a:pt x="1531" y="772"/>
                </a:lnTo>
                <a:lnTo>
                  <a:pt x="1483" y="780"/>
                </a:lnTo>
                <a:lnTo>
                  <a:pt x="1483" y="796"/>
                </a:lnTo>
                <a:lnTo>
                  <a:pt x="1432" y="813"/>
                </a:lnTo>
                <a:lnTo>
                  <a:pt x="1466" y="842"/>
                </a:lnTo>
                <a:lnTo>
                  <a:pt x="1478" y="876"/>
                </a:lnTo>
                <a:lnTo>
                  <a:pt x="1430" y="900"/>
                </a:lnTo>
                <a:lnTo>
                  <a:pt x="1396" y="924"/>
                </a:lnTo>
                <a:lnTo>
                  <a:pt x="1406" y="960"/>
                </a:lnTo>
                <a:lnTo>
                  <a:pt x="1420" y="986"/>
                </a:lnTo>
                <a:lnTo>
                  <a:pt x="1471" y="998"/>
                </a:lnTo>
                <a:lnTo>
                  <a:pt x="1495" y="1034"/>
                </a:lnTo>
                <a:lnTo>
                  <a:pt x="1524" y="1060"/>
                </a:lnTo>
                <a:lnTo>
                  <a:pt x="1555" y="1048"/>
                </a:lnTo>
                <a:lnTo>
                  <a:pt x="1593" y="1082"/>
                </a:lnTo>
                <a:lnTo>
                  <a:pt x="1598" y="1089"/>
                </a:lnTo>
                <a:lnTo>
                  <a:pt x="1545" y="1077"/>
                </a:lnTo>
                <a:lnTo>
                  <a:pt x="1495" y="1116"/>
                </a:lnTo>
                <a:lnTo>
                  <a:pt x="1519" y="1171"/>
                </a:lnTo>
                <a:lnTo>
                  <a:pt x="1595" y="1171"/>
                </a:lnTo>
                <a:lnTo>
                  <a:pt x="1622" y="1245"/>
                </a:lnTo>
                <a:lnTo>
                  <a:pt x="1444" y="1245"/>
                </a:lnTo>
                <a:lnTo>
                  <a:pt x="1394" y="1190"/>
                </a:lnTo>
                <a:lnTo>
                  <a:pt x="1317" y="1228"/>
                </a:lnTo>
                <a:lnTo>
                  <a:pt x="1240" y="1190"/>
                </a:lnTo>
                <a:lnTo>
                  <a:pt x="1240" y="1077"/>
                </a:lnTo>
                <a:lnTo>
                  <a:pt x="1140" y="1077"/>
                </a:lnTo>
                <a:lnTo>
                  <a:pt x="1140" y="1152"/>
                </a:lnTo>
                <a:lnTo>
                  <a:pt x="1063" y="1171"/>
                </a:lnTo>
                <a:lnTo>
                  <a:pt x="1063" y="1190"/>
                </a:lnTo>
                <a:lnTo>
                  <a:pt x="988" y="1264"/>
                </a:lnTo>
                <a:lnTo>
                  <a:pt x="938" y="1264"/>
                </a:lnTo>
                <a:lnTo>
                  <a:pt x="938" y="1490"/>
                </a:lnTo>
                <a:lnTo>
                  <a:pt x="861" y="1490"/>
                </a:lnTo>
                <a:lnTo>
                  <a:pt x="835" y="1454"/>
                </a:lnTo>
                <a:lnTo>
                  <a:pt x="784" y="1490"/>
                </a:lnTo>
                <a:lnTo>
                  <a:pt x="684" y="1490"/>
                </a:lnTo>
                <a:lnTo>
                  <a:pt x="684" y="1471"/>
                </a:lnTo>
                <a:lnTo>
                  <a:pt x="633" y="1454"/>
                </a:lnTo>
                <a:lnTo>
                  <a:pt x="633" y="1358"/>
                </a:lnTo>
                <a:lnTo>
                  <a:pt x="506" y="1171"/>
                </a:lnTo>
                <a:lnTo>
                  <a:pt x="455" y="1171"/>
                </a:lnTo>
                <a:lnTo>
                  <a:pt x="455" y="1190"/>
                </a:lnTo>
                <a:lnTo>
                  <a:pt x="405" y="1132"/>
                </a:lnTo>
                <a:lnTo>
                  <a:pt x="429" y="1116"/>
                </a:lnTo>
                <a:lnTo>
                  <a:pt x="328" y="1003"/>
                </a:lnTo>
                <a:lnTo>
                  <a:pt x="278" y="1022"/>
                </a:lnTo>
                <a:lnTo>
                  <a:pt x="254" y="1096"/>
                </a:lnTo>
                <a:lnTo>
                  <a:pt x="201" y="1116"/>
                </a:lnTo>
                <a:lnTo>
                  <a:pt x="227" y="590"/>
                </a:lnTo>
                <a:lnTo>
                  <a:pt x="177" y="532"/>
                </a:lnTo>
                <a:lnTo>
                  <a:pt x="227" y="513"/>
                </a:lnTo>
                <a:lnTo>
                  <a:pt x="127" y="381"/>
                </a:lnTo>
                <a:lnTo>
                  <a:pt x="127" y="326"/>
                </a:lnTo>
                <a:lnTo>
                  <a:pt x="50" y="268"/>
                </a:lnTo>
                <a:lnTo>
                  <a:pt x="0" y="252"/>
                </a:lnTo>
                <a:lnTo>
                  <a:pt x="0" y="232"/>
                </a:lnTo>
                <a:lnTo>
                  <a:pt x="26" y="155"/>
                </a:lnTo>
                <a:lnTo>
                  <a:pt x="76" y="120"/>
                </a:lnTo>
                <a:lnTo>
                  <a:pt x="50" y="81"/>
                </a:lnTo>
                <a:lnTo>
                  <a:pt x="50" y="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94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96" name="textbox 1196"/>
          <p:cNvSpPr/>
          <p:nvPr/>
        </p:nvSpPr>
        <p:spPr>
          <a:xfrm>
            <a:off x="1415609" y="3426117"/>
            <a:ext cx="8369300" cy="75399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x-none" altLang="x-none" sz="100" dirty="0"/>
          </a:p>
          <a:p>
            <a:pPr marL="39370" algn="l" rtl="0" eaLnBrk="0">
              <a:lnSpc>
                <a:spcPct val="150000"/>
              </a:lnSpc>
            </a:pPr>
            <a:r>
              <a:rPr sz="2000" b="1" kern="0" spc="7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目前开展服务的医疗机构有</a:t>
            </a:r>
            <a:r>
              <a:rPr sz="2000" b="1" kern="0" spc="7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7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000" b="1" kern="0" spc="7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各区二级以上医疗机构</a:t>
            </a:r>
            <a:r>
              <a:rPr sz="2000" b="1" kern="0" spc="-22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6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经医生评估</a:t>
            </a:r>
            <a:r>
              <a:rPr sz="20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</a:t>
            </a:r>
            <a:r>
              <a:rPr sz="20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连续用药28天 ，</a:t>
            </a:r>
            <a:r>
              <a:rPr sz="20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费用自理</a:t>
            </a:r>
            <a:r>
              <a:rPr sz="20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5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用药前后检测</a:t>
            </a:r>
            <a:r>
              <a:rPr sz="2000" b="1" kern="0" spc="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HIV</a:t>
            </a:r>
            <a:r>
              <a:rPr sz="20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抗体</a:t>
            </a:r>
            <a:r>
              <a:rPr lang="en-US" sz="2000" b="1" kern="0" spc="5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000" dirty="0"/>
          </a:p>
        </p:txBody>
      </p:sp>
      <p:sp>
        <p:nvSpPr>
          <p:cNvPr id="1198" name="textbox 1198"/>
          <p:cNvSpPr/>
          <p:nvPr/>
        </p:nvSpPr>
        <p:spPr>
          <a:xfrm>
            <a:off x="1416142" y="2414886"/>
            <a:ext cx="8470900" cy="886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2770"/>
              </a:lnSpc>
            </a:pPr>
            <a:r>
              <a:rPr sz="20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有艾滋病高危行为的人 ，在医生评估和指导下</a:t>
            </a:r>
            <a:r>
              <a:rPr sz="2000" b="1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应尽早</a:t>
            </a:r>
            <a:r>
              <a:rPr sz="20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（最好</a:t>
            </a:r>
            <a:r>
              <a:rPr sz="20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2小时内 </a:t>
            </a:r>
            <a:r>
              <a:rPr sz="2000" b="1" kern="0" spc="6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</a:t>
            </a:r>
            <a:endParaRPr lang="x-none" altLang="x-none" sz="2000" dirty="0"/>
          </a:p>
          <a:p>
            <a:pPr marL="12700" algn="l" rtl="0" eaLnBrk="0">
              <a:lnSpc>
                <a:spcPct val="162000"/>
              </a:lnSpc>
              <a:spcBef>
                <a:spcPts val="20"/>
              </a:spcBef>
            </a:pPr>
            <a:r>
              <a:rPr sz="20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要超过</a:t>
            </a:r>
            <a:r>
              <a:rPr sz="20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72小时</a:t>
            </a:r>
            <a:r>
              <a:rPr sz="20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）使用暴露后预防（ </a:t>
            </a:r>
            <a:r>
              <a:rPr sz="20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PEP</a:t>
            </a:r>
            <a:r>
              <a:rPr sz="20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）阻断药 ，</a:t>
            </a:r>
            <a:r>
              <a:rPr sz="2000" b="1" u="sng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详询12320</a:t>
            </a:r>
            <a:endParaRPr lang="x-none" altLang="x-none" sz="2000" dirty="0"/>
          </a:p>
        </p:txBody>
      </p:sp>
      <p:pic>
        <p:nvPicPr>
          <p:cNvPr id="1202" name="picture 1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9055" y="5259323"/>
            <a:ext cx="3296412" cy="1527048"/>
          </a:xfrm>
          <a:prstGeom prst="rect">
            <a:avLst/>
          </a:prstGeom>
        </p:spPr>
      </p:pic>
      <p:sp>
        <p:nvSpPr>
          <p:cNvPr id="1204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6" name="picture 1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33488" y="5425440"/>
            <a:ext cx="2871216" cy="1187196"/>
          </a:xfrm>
          <a:prstGeom prst="rect">
            <a:avLst/>
          </a:prstGeom>
        </p:spPr>
      </p:pic>
      <p:sp>
        <p:nvSpPr>
          <p:cNvPr id="1208" name="textbox 1208"/>
          <p:cNvSpPr/>
          <p:nvPr/>
        </p:nvSpPr>
        <p:spPr>
          <a:xfrm>
            <a:off x="1415609" y="4692966"/>
            <a:ext cx="8471433" cy="3168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5000"/>
              </a:lnSpc>
            </a:pPr>
            <a:r>
              <a:rPr sz="2000" b="1" kern="0" spc="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早检测、</a:t>
            </a:r>
            <a:r>
              <a:rPr sz="2000" b="1" kern="0" spc="-4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早治疗 </a:t>
            </a:r>
            <a:r>
              <a:rPr sz="2000" b="1" kern="0" spc="8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8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</a:t>
            </a:r>
            <a:r>
              <a:rPr sz="2000" b="1" kern="0" spc="7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病毒感染者和病人同样</a:t>
            </a:r>
            <a:r>
              <a:rPr lang="zh-CN" altLang="en-US" sz="2000" b="1" kern="0" spc="7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</a:t>
            </a:r>
            <a:r>
              <a:rPr sz="2000" b="1" kern="0" spc="7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可以正常学习工作</a:t>
            </a:r>
            <a:r>
              <a:rPr lang="zh-CN" altLang="en-US" sz="2000" b="1" kern="0" spc="7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endParaRPr lang="x-none" altLang="x-none" sz="2000" dirty="0"/>
          </a:p>
        </p:txBody>
      </p:sp>
      <p:sp>
        <p:nvSpPr>
          <p:cNvPr id="1210" name="textbox 1210"/>
          <p:cNvSpPr/>
          <p:nvPr/>
        </p:nvSpPr>
        <p:spPr>
          <a:xfrm>
            <a:off x="542611" y="897053"/>
            <a:ext cx="5255288" cy="53986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500" dirty="0">
              <a:solidFill>
                <a:srgbClr val="FF0000"/>
              </a:solidFill>
            </a:endParaRPr>
          </a:p>
          <a:p>
            <a:pPr rtl="0" eaLnBrk="0">
              <a:lnSpc>
                <a:spcPts val="3475"/>
              </a:lnSpc>
            </a:pPr>
            <a:r>
              <a:rPr sz="4000" b="1" kern="0" spc="-1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spc="-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有过高危行为怎么办？</a:t>
            </a:r>
            <a:endParaRPr lang="x-none" altLang="x-none" sz="4000" dirty="0">
              <a:solidFill>
                <a:srgbClr val="FF0000"/>
              </a:solidFill>
            </a:endParaRPr>
          </a:p>
        </p:txBody>
      </p:sp>
      <p:pic>
        <p:nvPicPr>
          <p:cNvPr id="1212" name="picture 1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2562" y="2513804"/>
            <a:ext cx="158497" cy="2578624"/>
          </a:xfrm>
          <a:prstGeom prst="rect">
            <a:avLst/>
          </a:prstGeom>
        </p:spPr>
      </p:pic>
      <p:sp>
        <p:nvSpPr>
          <p:cNvPr id="1214" name="rect"/>
          <p:cNvSpPr/>
          <p:nvPr/>
        </p:nvSpPr>
        <p:spPr>
          <a:xfrm>
            <a:off x="1426464" y="5150358"/>
            <a:ext cx="1869947" cy="13716"/>
          </a:xfrm>
          <a:prstGeom prst="rect">
            <a:avLst/>
          </a:prstGeom>
          <a:solidFill>
            <a:srgbClr val="ED7D3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98676" y="691221"/>
            <a:ext cx="7998441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>
              <a:defRPr/>
            </a:pPr>
            <a:r>
              <a:rPr lang="zh-CN" altLang="en-US" sz="41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艾滋病自愿咨询检测（</a:t>
            </a:r>
            <a:r>
              <a:rPr lang="zh-CN" altLang="zh-CN" sz="41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VCT</a:t>
            </a:r>
            <a:r>
              <a:rPr lang="zh-CN" altLang="en-US" sz="41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pic>
        <p:nvPicPr>
          <p:cNvPr id="63491" name="Picture 3" descr="hi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9" y="208241"/>
            <a:ext cx="1336477" cy="1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54332" y="1636181"/>
            <a:ext cx="8742785" cy="44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    国家实施免费的艾滋病自愿咨询检测（VCT）服务，咨询和检测是保密的，在知情同意的情况下，个人可自愿选择是否接受艾滋病病毒抗体检测。</a:t>
            </a:r>
          </a:p>
          <a:p>
            <a:pPr eaLnBrk="1" hangingPunct="1"/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    我市</a:t>
            </a:r>
            <a:r>
              <a:rPr lang="zh-CN" altLang="en-US" sz="2700" dirty="0" smtClean="0">
                <a:latin typeface="楷体_GB2312" pitchFamily="49" charset="-122"/>
                <a:ea typeface="楷体_GB2312" pitchFamily="49" charset="-122"/>
              </a:rPr>
              <a:t>各</a:t>
            </a:r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区</a:t>
            </a:r>
            <a:r>
              <a:rPr lang="zh-CN" altLang="en-US" sz="2700" dirty="0" smtClean="0">
                <a:latin typeface="楷体_GB2312" pitchFamily="49" charset="-122"/>
                <a:ea typeface="楷体_GB2312" pitchFamily="49" charset="-122"/>
              </a:rPr>
              <a:t>疾病</a:t>
            </a:r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预防控制中心及部分综合性医院设立艾滋病自愿咨询检测点。</a:t>
            </a:r>
          </a:p>
          <a:p>
            <a:pPr eaLnBrk="1" hangingPunct="1"/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蔡甸区疾控中心</a:t>
            </a:r>
            <a:r>
              <a:rPr lang="zh-CN" altLang="en-US" sz="27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艾滋病自愿咨询免费检测电话</a:t>
            </a:r>
            <a:r>
              <a:rPr lang="zh-CN" altLang="en-US" sz="2700" dirty="0"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eaLnBrk="1" hangingPunct="1"/>
            <a:r>
              <a:rPr lang="zh-CN" altLang="en-US" sz="36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36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027-84942187</a:t>
            </a:r>
            <a:endParaRPr lang="zh-CN" altLang="en-US" sz="3600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zh-CN" altLang="en-US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3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0" name="textbox 1220"/>
          <p:cNvSpPr/>
          <p:nvPr/>
        </p:nvSpPr>
        <p:spPr>
          <a:xfrm>
            <a:off x="1050852" y="3626358"/>
            <a:ext cx="8414384" cy="7988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2550"/>
              </a:lnSpc>
            </a:pPr>
            <a:r>
              <a:rPr sz="19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《传染病防治法》</a:t>
            </a:r>
            <a:r>
              <a:rPr sz="1900" b="1" kern="0" spc="-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第77条规定 ：“单位和个人违反本法规定 ，导致传染病传播</a:t>
            </a:r>
            <a:endParaRPr lang="x-none" altLang="x-none" sz="1900" dirty="0"/>
          </a:p>
          <a:p>
            <a:pPr marL="22225" algn="l" rtl="0" eaLnBrk="0">
              <a:lnSpc>
                <a:spcPts val="3535"/>
              </a:lnSpc>
            </a:pPr>
            <a:r>
              <a:rPr sz="1900" b="1" kern="0" spc="-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流行，</a:t>
            </a:r>
            <a:r>
              <a:rPr sz="1900" b="1" kern="0" spc="-1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给他人人身、</a:t>
            </a:r>
            <a:r>
              <a:rPr sz="1900" b="1" kern="0" spc="-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财产造成损害的，</a:t>
            </a:r>
            <a:r>
              <a:rPr sz="1900" b="1" kern="0" spc="-1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应当依法承担民事责任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x-none" altLang="x-none" sz="1900" dirty="0"/>
          </a:p>
        </p:txBody>
      </p:sp>
      <p:sp>
        <p:nvSpPr>
          <p:cNvPr id="1222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4" name="textbox 1224"/>
          <p:cNvSpPr/>
          <p:nvPr/>
        </p:nvSpPr>
        <p:spPr>
          <a:xfrm>
            <a:off x="1145467" y="4830826"/>
            <a:ext cx="8319769" cy="7988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2550"/>
              </a:lnSpc>
            </a:pPr>
            <a:r>
              <a:rPr sz="19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《刑法》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第360条规定 ：“【</a:t>
            </a:r>
            <a:r>
              <a:rPr sz="19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</a:t>
            </a:r>
            <a:r>
              <a:rPr sz="19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性病罪</a:t>
            </a: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】明知自己患有梅毒、淋病等严重性</a:t>
            </a:r>
            <a:endParaRPr lang="x-none" altLang="x-none" sz="1900" dirty="0"/>
          </a:p>
          <a:p>
            <a:pPr marL="17145" algn="l" rtl="0" eaLnBrk="0">
              <a:lnSpc>
                <a:spcPts val="3540"/>
              </a:lnSpc>
            </a:pP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病卖淫、嫖娼的 ，处五年以下有期徒刑、拘役或者管制 ，并处罚金。</a:t>
            </a:r>
            <a:r>
              <a:rPr sz="1900" b="1" kern="0" spc="-4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x-none" altLang="x-none" sz="1900" dirty="0"/>
          </a:p>
        </p:txBody>
      </p:sp>
      <p:sp>
        <p:nvSpPr>
          <p:cNvPr id="1226" name="textbox 1226"/>
          <p:cNvSpPr/>
          <p:nvPr/>
        </p:nvSpPr>
        <p:spPr>
          <a:xfrm>
            <a:off x="1081648" y="2310135"/>
            <a:ext cx="8534625" cy="102591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50000"/>
              </a:lnSpc>
            </a:pPr>
            <a:r>
              <a:rPr sz="2000" b="1" kern="0" spc="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艾滋病病毒感染者和病人在得知感染艾滋病病毒后应</a:t>
            </a:r>
            <a:r>
              <a:rPr sz="2000" b="1" kern="0" spc="1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主动告知性伴或配偶</a:t>
            </a:r>
            <a:r>
              <a:rPr lang="en-US" sz="2000" b="1" kern="0" spc="1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</a:t>
            </a:r>
            <a:r>
              <a:rPr sz="20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继续同他人发生无保护性行</a:t>
            </a:r>
            <a:r>
              <a:rPr sz="2000" b="1" kern="0" spc="2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为则为故意传播</a:t>
            </a:r>
            <a:r>
              <a:rPr sz="20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000" dirty="0"/>
          </a:p>
        </p:txBody>
      </p:sp>
      <p:sp>
        <p:nvSpPr>
          <p:cNvPr id="1228" name="textbox 1228"/>
          <p:cNvSpPr/>
          <p:nvPr/>
        </p:nvSpPr>
        <p:spPr>
          <a:xfrm>
            <a:off x="424520" y="732130"/>
            <a:ext cx="8488368" cy="859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x-none" altLang="x-none" sz="100" dirty="0"/>
          </a:p>
          <a:p>
            <a:pPr marL="67310" indent="109855" algn="l" rtl="0" eaLnBrk="0">
              <a:lnSpc>
                <a:spcPct val="150000"/>
              </a:lnSpc>
            </a:pPr>
            <a:r>
              <a:rPr lang="en-US" sz="2600" b="1" kern="0" spc="-2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600" b="1" kern="0" spc="-20" dirty="0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600" b="1" kern="0" spc="-20" dirty="0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-20" dirty="0" err="1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明知自己已经感染艾滋病性病、仍故意传播</a:t>
            </a:r>
            <a:r>
              <a:rPr sz="2600" b="1" kern="0" spc="4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b="1" kern="0" spc="20" dirty="0" err="1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的行为既不道德又要承担法律责</a:t>
            </a:r>
            <a:r>
              <a:rPr sz="2600" b="1" kern="0" spc="10" dirty="0" err="1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</a:t>
            </a:r>
            <a:r>
              <a:rPr lang="en-US" sz="2600" b="1" kern="0" spc="10" dirty="0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600" dirty="0"/>
          </a:p>
        </p:txBody>
      </p:sp>
      <p:pic>
        <p:nvPicPr>
          <p:cNvPr id="1230" name="picture 1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4495" y="2552281"/>
            <a:ext cx="182618" cy="262779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path"/>
          <p:cNvSpPr/>
          <p:nvPr/>
        </p:nvSpPr>
        <p:spPr>
          <a:xfrm>
            <a:off x="3386328" y="1693164"/>
            <a:ext cx="6119413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624" y="4967"/>
                </a:moveTo>
                <a:moveTo>
                  <a:pt x="4624" y="4967"/>
                </a:moveTo>
                <a:lnTo>
                  <a:pt x="4627" y="4967"/>
                </a:lnTo>
                <a:lnTo>
                  <a:pt x="4627" y="4984"/>
                </a:lnTo>
                <a:lnTo>
                  <a:pt x="4624" y="4984"/>
                </a:lnTo>
                <a:lnTo>
                  <a:pt x="4624" y="4967"/>
                </a:lnTo>
                <a:close/>
                <a:moveTo>
                  <a:pt x="4574" y="4855"/>
                </a:moveTo>
                <a:moveTo>
                  <a:pt x="4574" y="4855"/>
                </a:moveTo>
                <a:lnTo>
                  <a:pt x="4576" y="4855"/>
                </a:lnTo>
                <a:lnTo>
                  <a:pt x="4576" y="4948"/>
                </a:lnTo>
                <a:lnTo>
                  <a:pt x="4574" y="4948"/>
                </a:lnTo>
                <a:lnTo>
                  <a:pt x="4574" y="4855"/>
                </a:lnTo>
                <a:close/>
                <a:moveTo>
                  <a:pt x="5462" y="4665"/>
                </a:moveTo>
                <a:moveTo>
                  <a:pt x="5462" y="4665"/>
                </a:moveTo>
                <a:lnTo>
                  <a:pt x="5539" y="4665"/>
                </a:lnTo>
                <a:lnTo>
                  <a:pt x="5539" y="4667"/>
                </a:lnTo>
                <a:lnTo>
                  <a:pt x="5464" y="4667"/>
                </a:lnTo>
                <a:lnTo>
                  <a:pt x="5462" y="4665"/>
                </a:lnTo>
                <a:close/>
                <a:moveTo>
                  <a:pt x="4372" y="4610"/>
                </a:moveTo>
                <a:moveTo>
                  <a:pt x="4372" y="4610"/>
                </a:moveTo>
                <a:lnTo>
                  <a:pt x="4372" y="4612"/>
                </a:lnTo>
                <a:lnTo>
                  <a:pt x="4348" y="4629"/>
                </a:lnTo>
                <a:lnTo>
                  <a:pt x="4346" y="4627"/>
                </a:lnTo>
                <a:lnTo>
                  <a:pt x="4372" y="4610"/>
                </a:lnTo>
                <a:close/>
              </a:path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0" name="textbox 1290"/>
          <p:cNvSpPr/>
          <p:nvPr/>
        </p:nvSpPr>
        <p:spPr>
          <a:xfrm>
            <a:off x="1788607" y="3792622"/>
            <a:ext cx="7968342" cy="270866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x-none" altLang="x-none" sz="100" dirty="0"/>
          </a:p>
          <a:p>
            <a:pPr marL="13335" algn="l" rtl="0" eaLnBrk="0">
              <a:lnSpc>
                <a:spcPct val="150000"/>
              </a:lnSpc>
            </a:pPr>
            <a:r>
              <a:rPr lang="en-US" sz="2400" b="1" kern="0" spc="3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家庭和社会要为艾滋病病人及感染者营造一个</a:t>
            </a:r>
            <a:r>
              <a:rPr sz="2400" b="1" kern="0" spc="3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</a:t>
            </a:r>
            <a:r>
              <a:rPr sz="2400" b="1" kern="0" spc="2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</a:t>
            </a:r>
            <a:r>
              <a:rPr sz="2400" b="1" kern="0" spc="2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、理解、</a:t>
            </a:r>
            <a:r>
              <a:rPr sz="2400" b="1" kern="0" spc="2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</a:t>
            </a:r>
            <a:r>
              <a:rPr sz="2400" b="1" kern="0" spc="2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kern="0" spc="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生活和工作环境</a:t>
            </a:r>
            <a:r>
              <a:rPr sz="2400" b="1" kern="0" spc="1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b="1" kern="0" spc="1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大家应该</a:t>
            </a:r>
            <a:r>
              <a:rPr sz="2400" b="1" kern="0" spc="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鼓励他们采取积极的</a:t>
            </a:r>
            <a:r>
              <a:rPr sz="2400" b="1" kern="0" spc="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生活态度</a:t>
            </a:r>
            <a:r>
              <a:rPr sz="2400" b="1" kern="0" spc="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、改变高危行为</a:t>
            </a:r>
            <a:r>
              <a:rPr sz="2400" b="1" kern="0" spc="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kern="0" spc="-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配合治疗</a:t>
            </a:r>
            <a:r>
              <a:rPr sz="2400" b="1" kern="0" spc="-1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b="1" kern="0" spc="-1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也是</a:t>
            </a:r>
            <a:r>
              <a:rPr sz="2400" b="1" kern="0" spc="-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有利于提高</a:t>
            </a:r>
            <a:r>
              <a:rPr sz="2400" b="1" kern="0" spc="-1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病人及感染者的生命质量</a:t>
            </a:r>
            <a:r>
              <a:rPr lang="zh-CN" altLang="en-US" sz="2400" b="1" kern="0" spc="-1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kern="0" spc="-1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延长生命</a:t>
            </a:r>
            <a:r>
              <a:rPr sz="2400" b="1" kern="0" spc="-2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b="1" kern="0" spc="-2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同时也</a:t>
            </a:r>
            <a:r>
              <a:rPr sz="24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利于艾滋病的</a:t>
            </a:r>
            <a:r>
              <a:rPr sz="2400" b="1" kern="0" spc="3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预防与控制工作</a:t>
            </a:r>
            <a:r>
              <a:rPr lang="zh-CN" altLang="en-US" sz="24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400" b="1" kern="0" spc="2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维护社会</a:t>
            </a:r>
            <a:r>
              <a:rPr lang="zh-CN" altLang="en-US" sz="2400" b="1" kern="0" spc="2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kern="0" spc="2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安定</a:t>
            </a:r>
            <a:r>
              <a:rPr sz="24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400" dirty="0"/>
          </a:p>
        </p:txBody>
      </p:sp>
      <p:pic>
        <p:nvPicPr>
          <p:cNvPr id="1294" name="picture 1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27618" y="6136843"/>
            <a:ext cx="3061716" cy="1336548"/>
          </a:xfrm>
          <a:prstGeom prst="rect">
            <a:avLst/>
          </a:prstGeom>
        </p:spPr>
      </p:pic>
      <p:sp>
        <p:nvSpPr>
          <p:cNvPr id="1296" name="textbox 1296"/>
          <p:cNvSpPr/>
          <p:nvPr/>
        </p:nvSpPr>
        <p:spPr>
          <a:xfrm>
            <a:off x="1788606" y="2153293"/>
            <a:ext cx="8103677" cy="113251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x-none" altLang="x-none" sz="100" dirty="0"/>
          </a:p>
          <a:p>
            <a:pPr rtl="0" eaLnBrk="0">
              <a:lnSpc>
                <a:spcPct val="150000"/>
              </a:lnSpc>
            </a:pPr>
            <a:r>
              <a:rPr lang="en-US" sz="2400" b="1" kern="0" spc="-3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1" kern="0" spc="-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艾滋病病毒感染者是</a:t>
            </a:r>
            <a:r>
              <a:rPr sz="2400" b="1" kern="0" spc="-3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疾病的</a:t>
            </a:r>
            <a:r>
              <a:rPr sz="2400" b="1" kern="0" spc="-4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受害者</a:t>
            </a:r>
            <a:r>
              <a:rPr sz="2400" b="1" kern="0" spc="-4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4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，应得到人道主义同情和帮助</a:t>
            </a:r>
            <a:r>
              <a:rPr sz="1900" b="1" kern="0" spc="-4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1900" dirty="0"/>
          </a:p>
        </p:txBody>
      </p:sp>
      <p:sp>
        <p:nvSpPr>
          <p:cNvPr id="1298" name="textbox 1298"/>
          <p:cNvSpPr/>
          <p:nvPr/>
        </p:nvSpPr>
        <p:spPr>
          <a:xfrm>
            <a:off x="481746" y="757356"/>
            <a:ext cx="6157559" cy="71975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x-none" altLang="x-none" sz="300" dirty="0"/>
          </a:p>
          <a:p>
            <a:pPr marL="12700" algn="l" rtl="0" eaLnBrk="0">
              <a:lnSpc>
                <a:spcPct val="92000"/>
              </a:lnSpc>
            </a:pPr>
            <a:r>
              <a:rPr sz="3200" b="1" kern="0" spc="2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正确对待艾滋病病毒感染者和病人</a:t>
            </a:r>
            <a:endParaRPr lang="x-none" altLang="x-none" sz="3200" dirty="0"/>
          </a:p>
        </p:txBody>
      </p:sp>
      <p:pic>
        <p:nvPicPr>
          <p:cNvPr id="1300" name="picture 1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36669" y="2346179"/>
            <a:ext cx="301930" cy="232424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path"/>
          <p:cNvSpPr/>
          <p:nvPr/>
        </p:nvSpPr>
        <p:spPr>
          <a:xfrm>
            <a:off x="6575806" y="3980434"/>
            <a:ext cx="123951" cy="50800"/>
          </a:xfrm>
          <a:custGeom>
            <a:avLst/>
            <a:gdLst/>
            <a:ahLst/>
            <a:cxnLst/>
            <a:rect l="0" t="0" r="0" b="0"/>
            <a:pathLst>
              <a:path w="195" h="80">
                <a:moveTo>
                  <a:pt x="10" y="10"/>
                </a:moveTo>
                <a:moveTo>
                  <a:pt x="10" y="10"/>
                </a:moveTo>
                <a:lnTo>
                  <a:pt x="134" y="67"/>
                </a:lnTo>
                <a:lnTo>
                  <a:pt x="185" y="67"/>
                </a:lnTo>
                <a:lnTo>
                  <a:pt x="185" y="70"/>
                </a:lnTo>
                <a:lnTo>
                  <a:pt x="137" y="70"/>
                </a:lnTo>
                <a:lnTo>
                  <a:pt x="10" y="12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2" name="path"/>
          <p:cNvSpPr/>
          <p:nvPr/>
        </p:nvSpPr>
        <p:spPr>
          <a:xfrm>
            <a:off x="5888735" y="3915155"/>
            <a:ext cx="183134" cy="161797"/>
          </a:xfrm>
          <a:custGeom>
            <a:avLst/>
            <a:gdLst/>
            <a:ahLst/>
            <a:cxnLst/>
            <a:rect l="0" t="0" r="0" b="0"/>
            <a:pathLst>
              <a:path w="288" h="254">
                <a:moveTo>
                  <a:pt x="76" y="112"/>
                </a:moveTo>
                <a:moveTo>
                  <a:pt x="76" y="112"/>
                </a:moveTo>
                <a:lnTo>
                  <a:pt x="79" y="115"/>
                </a:lnTo>
                <a:lnTo>
                  <a:pt x="26" y="153"/>
                </a:lnTo>
                <a:lnTo>
                  <a:pt x="2" y="227"/>
                </a:lnTo>
                <a:lnTo>
                  <a:pt x="2" y="244"/>
                </a:lnTo>
                <a:lnTo>
                  <a:pt x="0" y="244"/>
                </a:lnTo>
                <a:lnTo>
                  <a:pt x="0" y="225"/>
                </a:lnTo>
                <a:lnTo>
                  <a:pt x="26" y="151"/>
                </a:lnTo>
                <a:lnTo>
                  <a:pt x="76" y="112"/>
                </a:lnTo>
                <a:close/>
              </a:path>
              <a:path w="288" h="254">
                <a:moveTo>
                  <a:pt x="50" y="0"/>
                </a:moveTo>
                <a:moveTo>
                  <a:pt x="50" y="0"/>
                </a:moveTo>
                <a:lnTo>
                  <a:pt x="103" y="0"/>
                </a:lnTo>
                <a:lnTo>
                  <a:pt x="127" y="38"/>
                </a:lnTo>
                <a:lnTo>
                  <a:pt x="203" y="38"/>
                </a:lnTo>
                <a:lnTo>
                  <a:pt x="278" y="93"/>
                </a:lnTo>
                <a:lnTo>
                  <a:pt x="278" y="95"/>
                </a:lnTo>
                <a:lnTo>
                  <a:pt x="203" y="40"/>
                </a:lnTo>
                <a:lnTo>
                  <a:pt x="129" y="40"/>
                </a:lnTo>
                <a:lnTo>
                  <a:pt x="103" y="2"/>
                </a:lnTo>
                <a:lnTo>
                  <a:pt x="52" y="2"/>
                </a:lnTo>
                <a:lnTo>
                  <a:pt x="52" y="76"/>
                </a:lnTo>
                <a:lnTo>
                  <a:pt x="50" y="74"/>
                </a:lnTo>
                <a:lnTo>
                  <a:pt x="50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4" name="path"/>
          <p:cNvSpPr/>
          <p:nvPr/>
        </p:nvSpPr>
        <p:spPr>
          <a:xfrm>
            <a:off x="7802880" y="2965703"/>
            <a:ext cx="1068323" cy="961644"/>
          </a:xfrm>
          <a:custGeom>
            <a:avLst/>
            <a:gdLst/>
            <a:ahLst/>
            <a:cxnLst/>
            <a:rect l="0" t="0" r="0" b="0"/>
            <a:pathLst>
              <a:path w="1682" h="1514">
                <a:moveTo>
                  <a:pt x="1120" y="492"/>
                </a:moveTo>
                <a:lnTo>
                  <a:pt x="1020" y="379"/>
                </a:lnTo>
                <a:lnTo>
                  <a:pt x="916" y="360"/>
                </a:lnTo>
                <a:lnTo>
                  <a:pt x="943" y="228"/>
                </a:lnTo>
                <a:lnTo>
                  <a:pt x="840" y="247"/>
                </a:lnTo>
                <a:lnTo>
                  <a:pt x="789" y="208"/>
                </a:lnTo>
                <a:lnTo>
                  <a:pt x="789" y="115"/>
                </a:lnTo>
                <a:lnTo>
                  <a:pt x="712" y="0"/>
                </a:lnTo>
                <a:lnTo>
                  <a:pt x="559" y="57"/>
                </a:lnTo>
                <a:lnTo>
                  <a:pt x="559" y="151"/>
                </a:lnTo>
                <a:lnTo>
                  <a:pt x="458" y="132"/>
                </a:lnTo>
                <a:lnTo>
                  <a:pt x="431" y="189"/>
                </a:lnTo>
                <a:lnTo>
                  <a:pt x="355" y="170"/>
                </a:lnTo>
                <a:lnTo>
                  <a:pt x="254" y="247"/>
                </a:lnTo>
                <a:lnTo>
                  <a:pt x="177" y="132"/>
                </a:lnTo>
                <a:lnTo>
                  <a:pt x="100" y="170"/>
                </a:lnTo>
                <a:lnTo>
                  <a:pt x="76" y="266"/>
                </a:lnTo>
                <a:lnTo>
                  <a:pt x="23" y="283"/>
                </a:lnTo>
                <a:lnTo>
                  <a:pt x="100" y="434"/>
                </a:lnTo>
                <a:lnTo>
                  <a:pt x="177" y="472"/>
                </a:lnTo>
                <a:lnTo>
                  <a:pt x="100" y="511"/>
                </a:lnTo>
                <a:lnTo>
                  <a:pt x="76" y="549"/>
                </a:lnTo>
                <a:lnTo>
                  <a:pt x="177" y="549"/>
                </a:lnTo>
                <a:lnTo>
                  <a:pt x="203" y="643"/>
                </a:lnTo>
                <a:lnTo>
                  <a:pt x="151" y="720"/>
                </a:lnTo>
                <a:lnTo>
                  <a:pt x="100" y="681"/>
                </a:lnTo>
                <a:lnTo>
                  <a:pt x="50" y="720"/>
                </a:lnTo>
                <a:lnTo>
                  <a:pt x="50" y="775"/>
                </a:lnTo>
                <a:lnTo>
                  <a:pt x="0" y="813"/>
                </a:lnTo>
                <a:lnTo>
                  <a:pt x="100" y="945"/>
                </a:lnTo>
                <a:lnTo>
                  <a:pt x="23" y="1154"/>
                </a:lnTo>
                <a:lnTo>
                  <a:pt x="76" y="1209"/>
                </a:lnTo>
                <a:lnTo>
                  <a:pt x="227" y="1209"/>
                </a:lnTo>
                <a:lnTo>
                  <a:pt x="280" y="1248"/>
                </a:lnTo>
                <a:lnTo>
                  <a:pt x="407" y="1267"/>
                </a:lnTo>
                <a:lnTo>
                  <a:pt x="355" y="1209"/>
                </a:lnTo>
                <a:lnTo>
                  <a:pt x="381" y="1135"/>
                </a:lnTo>
                <a:lnTo>
                  <a:pt x="484" y="1003"/>
                </a:lnTo>
                <a:lnTo>
                  <a:pt x="611" y="907"/>
                </a:lnTo>
                <a:lnTo>
                  <a:pt x="739" y="890"/>
                </a:lnTo>
                <a:lnTo>
                  <a:pt x="789" y="852"/>
                </a:lnTo>
                <a:lnTo>
                  <a:pt x="763" y="813"/>
                </a:lnTo>
                <a:lnTo>
                  <a:pt x="712" y="739"/>
                </a:lnTo>
                <a:lnTo>
                  <a:pt x="611" y="756"/>
                </a:lnTo>
                <a:lnTo>
                  <a:pt x="559" y="739"/>
                </a:lnTo>
                <a:lnTo>
                  <a:pt x="585" y="681"/>
                </a:lnTo>
                <a:lnTo>
                  <a:pt x="585" y="585"/>
                </a:lnTo>
                <a:lnTo>
                  <a:pt x="508" y="624"/>
                </a:lnTo>
                <a:lnTo>
                  <a:pt x="407" y="604"/>
                </a:lnTo>
                <a:lnTo>
                  <a:pt x="331" y="604"/>
                </a:lnTo>
                <a:lnTo>
                  <a:pt x="331" y="530"/>
                </a:lnTo>
                <a:lnTo>
                  <a:pt x="431" y="398"/>
                </a:lnTo>
                <a:lnTo>
                  <a:pt x="484" y="398"/>
                </a:lnTo>
                <a:lnTo>
                  <a:pt x="508" y="321"/>
                </a:lnTo>
                <a:lnTo>
                  <a:pt x="559" y="321"/>
                </a:lnTo>
                <a:lnTo>
                  <a:pt x="611" y="360"/>
                </a:lnTo>
                <a:lnTo>
                  <a:pt x="688" y="360"/>
                </a:lnTo>
                <a:lnTo>
                  <a:pt x="662" y="434"/>
                </a:lnTo>
                <a:lnTo>
                  <a:pt x="662" y="472"/>
                </a:lnTo>
                <a:lnTo>
                  <a:pt x="712" y="472"/>
                </a:lnTo>
                <a:lnTo>
                  <a:pt x="712" y="549"/>
                </a:lnTo>
                <a:lnTo>
                  <a:pt x="815" y="604"/>
                </a:lnTo>
                <a:lnTo>
                  <a:pt x="840" y="662"/>
                </a:lnTo>
                <a:lnTo>
                  <a:pt x="866" y="681"/>
                </a:lnTo>
                <a:lnTo>
                  <a:pt x="993" y="604"/>
                </a:lnTo>
                <a:lnTo>
                  <a:pt x="1043" y="511"/>
                </a:lnTo>
                <a:lnTo>
                  <a:pt x="1120" y="492"/>
                </a:lnTo>
                <a:close/>
              </a:path>
              <a:path w="1682" h="1514">
                <a:moveTo>
                  <a:pt x="789" y="852"/>
                </a:moveTo>
                <a:lnTo>
                  <a:pt x="736" y="890"/>
                </a:lnTo>
                <a:lnTo>
                  <a:pt x="609" y="909"/>
                </a:lnTo>
                <a:lnTo>
                  <a:pt x="482" y="1003"/>
                </a:lnTo>
                <a:lnTo>
                  <a:pt x="355" y="1137"/>
                </a:lnTo>
                <a:lnTo>
                  <a:pt x="355" y="1212"/>
                </a:lnTo>
                <a:lnTo>
                  <a:pt x="405" y="1269"/>
                </a:lnTo>
                <a:lnTo>
                  <a:pt x="455" y="1250"/>
                </a:lnTo>
                <a:lnTo>
                  <a:pt x="506" y="1250"/>
                </a:lnTo>
                <a:lnTo>
                  <a:pt x="328" y="1363"/>
                </a:lnTo>
                <a:lnTo>
                  <a:pt x="302" y="1420"/>
                </a:lnTo>
                <a:lnTo>
                  <a:pt x="355" y="1440"/>
                </a:lnTo>
                <a:lnTo>
                  <a:pt x="455" y="1514"/>
                </a:lnTo>
                <a:lnTo>
                  <a:pt x="559" y="1514"/>
                </a:lnTo>
                <a:lnTo>
                  <a:pt x="609" y="1478"/>
                </a:lnTo>
                <a:lnTo>
                  <a:pt x="609" y="1440"/>
                </a:lnTo>
                <a:lnTo>
                  <a:pt x="660" y="1459"/>
                </a:lnTo>
                <a:lnTo>
                  <a:pt x="686" y="1478"/>
                </a:lnTo>
                <a:lnTo>
                  <a:pt x="789" y="1514"/>
                </a:lnTo>
                <a:lnTo>
                  <a:pt x="840" y="1478"/>
                </a:lnTo>
                <a:lnTo>
                  <a:pt x="916" y="1478"/>
                </a:lnTo>
                <a:lnTo>
                  <a:pt x="916" y="1514"/>
                </a:lnTo>
                <a:lnTo>
                  <a:pt x="967" y="1495"/>
                </a:lnTo>
                <a:lnTo>
                  <a:pt x="1070" y="1382"/>
                </a:lnTo>
                <a:lnTo>
                  <a:pt x="1120" y="1382"/>
                </a:lnTo>
                <a:lnTo>
                  <a:pt x="1247" y="1231"/>
                </a:lnTo>
                <a:lnTo>
                  <a:pt x="1247" y="1173"/>
                </a:lnTo>
                <a:lnTo>
                  <a:pt x="1274" y="1154"/>
                </a:lnTo>
                <a:lnTo>
                  <a:pt x="1298" y="1192"/>
                </a:lnTo>
                <a:lnTo>
                  <a:pt x="1401" y="1060"/>
                </a:lnTo>
                <a:lnTo>
                  <a:pt x="1504" y="1022"/>
                </a:lnTo>
                <a:lnTo>
                  <a:pt x="1504" y="1041"/>
                </a:lnTo>
                <a:lnTo>
                  <a:pt x="1579" y="984"/>
                </a:lnTo>
                <a:lnTo>
                  <a:pt x="1631" y="1003"/>
                </a:lnTo>
                <a:lnTo>
                  <a:pt x="1682" y="890"/>
                </a:lnTo>
                <a:lnTo>
                  <a:pt x="1655" y="871"/>
                </a:lnTo>
                <a:lnTo>
                  <a:pt x="1579" y="871"/>
                </a:lnTo>
                <a:lnTo>
                  <a:pt x="1528" y="890"/>
                </a:lnTo>
                <a:lnTo>
                  <a:pt x="1401" y="890"/>
                </a:lnTo>
                <a:lnTo>
                  <a:pt x="1351" y="832"/>
                </a:lnTo>
                <a:lnTo>
                  <a:pt x="1171" y="928"/>
                </a:lnTo>
                <a:lnTo>
                  <a:pt x="1147" y="984"/>
                </a:lnTo>
                <a:lnTo>
                  <a:pt x="1094" y="984"/>
                </a:lnTo>
                <a:lnTo>
                  <a:pt x="940" y="984"/>
                </a:lnTo>
                <a:lnTo>
                  <a:pt x="940" y="948"/>
                </a:lnTo>
                <a:lnTo>
                  <a:pt x="993" y="909"/>
                </a:lnTo>
                <a:lnTo>
                  <a:pt x="940" y="832"/>
                </a:lnTo>
                <a:lnTo>
                  <a:pt x="863" y="832"/>
                </a:lnTo>
                <a:lnTo>
                  <a:pt x="840" y="832"/>
                </a:lnTo>
                <a:lnTo>
                  <a:pt x="813" y="871"/>
                </a:lnTo>
                <a:lnTo>
                  <a:pt x="789" y="852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6" name="path"/>
          <p:cNvSpPr/>
          <p:nvPr/>
        </p:nvSpPr>
        <p:spPr>
          <a:xfrm>
            <a:off x="6060694" y="3733799"/>
            <a:ext cx="2146046" cy="539496"/>
          </a:xfrm>
          <a:custGeom>
            <a:avLst/>
            <a:gdLst/>
            <a:ahLst/>
            <a:cxnLst/>
            <a:rect l="0" t="0" r="0" b="0"/>
            <a:pathLst>
              <a:path w="3379" h="849">
                <a:moveTo>
                  <a:pt x="794" y="343"/>
                </a:moveTo>
                <a:moveTo>
                  <a:pt x="794" y="343"/>
                </a:moveTo>
                <a:lnTo>
                  <a:pt x="794" y="345"/>
                </a:lnTo>
                <a:lnTo>
                  <a:pt x="744" y="362"/>
                </a:lnTo>
                <a:lnTo>
                  <a:pt x="670" y="362"/>
                </a:lnTo>
                <a:lnTo>
                  <a:pt x="670" y="381"/>
                </a:lnTo>
                <a:lnTo>
                  <a:pt x="693" y="458"/>
                </a:lnTo>
                <a:lnTo>
                  <a:pt x="643" y="513"/>
                </a:lnTo>
                <a:lnTo>
                  <a:pt x="542" y="494"/>
                </a:lnTo>
                <a:lnTo>
                  <a:pt x="441" y="513"/>
                </a:lnTo>
                <a:lnTo>
                  <a:pt x="415" y="590"/>
                </a:lnTo>
                <a:lnTo>
                  <a:pt x="288" y="590"/>
                </a:lnTo>
                <a:lnTo>
                  <a:pt x="237" y="552"/>
                </a:lnTo>
                <a:lnTo>
                  <a:pt x="213" y="532"/>
                </a:lnTo>
                <a:lnTo>
                  <a:pt x="213" y="552"/>
                </a:lnTo>
                <a:lnTo>
                  <a:pt x="137" y="571"/>
                </a:lnTo>
                <a:lnTo>
                  <a:pt x="60" y="477"/>
                </a:lnTo>
                <a:lnTo>
                  <a:pt x="10" y="477"/>
                </a:lnTo>
                <a:lnTo>
                  <a:pt x="10" y="475"/>
                </a:lnTo>
                <a:lnTo>
                  <a:pt x="60" y="475"/>
                </a:lnTo>
                <a:lnTo>
                  <a:pt x="134" y="568"/>
                </a:lnTo>
                <a:lnTo>
                  <a:pt x="211" y="549"/>
                </a:lnTo>
                <a:lnTo>
                  <a:pt x="211" y="530"/>
                </a:lnTo>
                <a:lnTo>
                  <a:pt x="235" y="549"/>
                </a:lnTo>
                <a:lnTo>
                  <a:pt x="288" y="588"/>
                </a:lnTo>
                <a:lnTo>
                  <a:pt x="413" y="588"/>
                </a:lnTo>
                <a:lnTo>
                  <a:pt x="439" y="511"/>
                </a:lnTo>
                <a:lnTo>
                  <a:pt x="540" y="492"/>
                </a:lnTo>
                <a:lnTo>
                  <a:pt x="641" y="511"/>
                </a:lnTo>
                <a:lnTo>
                  <a:pt x="693" y="456"/>
                </a:lnTo>
                <a:lnTo>
                  <a:pt x="667" y="379"/>
                </a:lnTo>
                <a:lnTo>
                  <a:pt x="667" y="360"/>
                </a:lnTo>
                <a:lnTo>
                  <a:pt x="744" y="360"/>
                </a:lnTo>
                <a:lnTo>
                  <a:pt x="794" y="343"/>
                </a:lnTo>
                <a:close/>
              </a:path>
              <a:path w="3379" h="849">
                <a:moveTo>
                  <a:pt x="2817" y="19"/>
                </a:moveTo>
                <a:lnTo>
                  <a:pt x="2971" y="0"/>
                </a:lnTo>
                <a:lnTo>
                  <a:pt x="3022" y="38"/>
                </a:lnTo>
                <a:lnTo>
                  <a:pt x="3149" y="57"/>
                </a:lnTo>
                <a:lnTo>
                  <a:pt x="3202" y="38"/>
                </a:lnTo>
                <a:lnTo>
                  <a:pt x="3252" y="38"/>
                </a:lnTo>
                <a:lnTo>
                  <a:pt x="3074" y="151"/>
                </a:lnTo>
                <a:lnTo>
                  <a:pt x="3048" y="208"/>
                </a:lnTo>
                <a:lnTo>
                  <a:pt x="3074" y="228"/>
                </a:lnTo>
                <a:lnTo>
                  <a:pt x="3098" y="228"/>
                </a:lnTo>
                <a:lnTo>
                  <a:pt x="3202" y="302"/>
                </a:lnTo>
                <a:lnTo>
                  <a:pt x="3302" y="302"/>
                </a:lnTo>
                <a:lnTo>
                  <a:pt x="3302" y="340"/>
                </a:lnTo>
                <a:lnTo>
                  <a:pt x="3379" y="360"/>
                </a:lnTo>
                <a:lnTo>
                  <a:pt x="3379" y="396"/>
                </a:lnTo>
                <a:lnTo>
                  <a:pt x="3302" y="453"/>
                </a:lnTo>
                <a:lnTo>
                  <a:pt x="3302" y="415"/>
                </a:lnTo>
                <a:lnTo>
                  <a:pt x="3226" y="376"/>
                </a:lnTo>
                <a:lnTo>
                  <a:pt x="3175" y="376"/>
                </a:lnTo>
                <a:lnTo>
                  <a:pt x="3175" y="492"/>
                </a:lnTo>
                <a:lnTo>
                  <a:pt x="3149" y="566"/>
                </a:lnTo>
                <a:lnTo>
                  <a:pt x="3074" y="566"/>
                </a:lnTo>
                <a:lnTo>
                  <a:pt x="3048" y="585"/>
                </a:lnTo>
                <a:lnTo>
                  <a:pt x="3098" y="604"/>
                </a:lnTo>
                <a:lnTo>
                  <a:pt x="3125" y="640"/>
                </a:lnTo>
                <a:lnTo>
                  <a:pt x="3202" y="679"/>
                </a:lnTo>
                <a:lnTo>
                  <a:pt x="3278" y="660"/>
                </a:lnTo>
                <a:lnTo>
                  <a:pt x="3302" y="792"/>
                </a:lnTo>
                <a:lnTo>
                  <a:pt x="3149" y="849"/>
                </a:lnTo>
                <a:lnTo>
                  <a:pt x="3125" y="830"/>
                </a:lnTo>
                <a:lnTo>
                  <a:pt x="3098" y="849"/>
                </a:lnTo>
                <a:lnTo>
                  <a:pt x="2997" y="849"/>
                </a:lnTo>
                <a:lnTo>
                  <a:pt x="2947" y="811"/>
                </a:lnTo>
                <a:lnTo>
                  <a:pt x="2921" y="849"/>
                </a:lnTo>
                <a:lnTo>
                  <a:pt x="2870" y="811"/>
                </a:lnTo>
                <a:lnTo>
                  <a:pt x="2870" y="756"/>
                </a:lnTo>
                <a:lnTo>
                  <a:pt x="2794" y="717"/>
                </a:lnTo>
                <a:lnTo>
                  <a:pt x="2743" y="736"/>
                </a:lnTo>
                <a:lnTo>
                  <a:pt x="2690" y="717"/>
                </a:lnTo>
                <a:lnTo>
                  <a:pt x="2462" y="698"/>
                </a:lnTo>
                <a:lnTo>
                  <a:pt x="2335" y="547"/>
                </a:lnTo>
                <a:lnTo>
                  <a:pt x="2232" y="434"/>
                </a:lnTo>
                <a:lnTo>
                  <a:pt x="2182" y="302"/>
                </a:lnTo>
                <a:lnTo>
                  <a:pt x="2282" y="302"/>
                </a:lnTo>
                <a:lnTo>
                  <a:pt x="2539" y="189"/>
                </a:lnTo>
                <a:lnTo>
                  <a:pt x="2614" y="189"/>
                </a:lnTo>
                <a:lnTo>
                  <a:pt x="2717" y="189"/>
                </a:lnTo>
                <a:lnTo>
                  <a:pt x="2794" y="115"/>
                </a:lnTo>
                <a:lnTo>
                  <a:pt x="2817" y="1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8" name="path"/>
          <p:cNvSpPr/>
          <p:nvPr/>
        </p:nvSpPr>
        <p:spPr>
          <a:xfrm>
            <a:off x="8467344" y="1693164"/>
            <a:ext cx="1424940" cy="1043939"/>
          </a:xfrm>
          <a:custGeom>
            <a:avLst/>
            <a:gdLst/>
            <a:ahLst/>
            <a:cxnLst/>
            <a:rect l="0" t="0" r="0" b="0"/>
            <a:pathLst>
              <a:path w="2244" h="1643">
                <a:moveTo>
                  <a:pt x="24" y="74"/>
                </a:moveTo>
                <a:lnTo>
                  <a:pt x="50" y="151"/>
                </a:lnTo>
                <a:lnTo>
                  <a:pt x="0" y="225"/>
                </a:lnTo>
                <a:lnTo>
                  <a:pt x="100" y="244"/>
                </a:lnTo>
                <a:lnTo>
                  <a:pt x="151" y="206"/>
                </a:lnTo>
                <a:lnTo>
                  <a:pt x="227" y="244"/>
                </a:lnTo>
                <a:lnTo>
                  <a:pt x="280" y="357"/>
                </a:lnTo>
                <a:lnTo>
                  <a:pt x="331" y="415"/>
                </a:lnTo>
                <a:lnTo>
                  <a:pt x="458" y="376"/>
                </a:lnTo>
                <a:lnTo>
                  <a:pt x="508" y="376"/>
                </a:lnTo>
                <a:lnTo>
                  <a:pt x="611" y="302"/>
                </a:lnTo>
                <a:lnTo>
                  <a:pt x="739" y="395"/>
                </a:lnTo>
                <a:lnTo>
                  <a:pt x="662" y="585"/>
                </a:lnTo>
                <a:lnTo>
                  <a:pt x="688" y="736"/>
                </a:lnTo>
                <a:lnTo>
                  <a:pt x="611" y="792"/>
                </a:lnTo>
                <a:lnTo>
                  <a:pt x="611" y="923"/>
                </a:lnTo>
                <a:lnTo>
                  <a:pt x="559" y="868"/>
                </a:lnTo>
                <a:lnTo>
                  <a:pt x="331" y="1094"/>
                </a:lnTo>
                <a:lnTo>
                  <a:pt x="407" y="1190"/>
                </a:lnTo>
                <a:lnTo>
                  <a:pt x="484" y="1152"/>
                </a:lnTo>
                <a:lnTo>
                  <a:pt x="508" y="1190"/>
                </a:lnTo>
                <a:lnTo>
                  <a:pt x="431" y="1226"/>
                </a:lnTo>
                <a:lnTo>
                  <a:pt x="431" y="1283"/>
                </a:lnTo>
                <a:lnTo>
                  <a:pt x="559" y="1283"/>
                </a:lnTo>
                <a:lnTo>
                  <a:pt x="611" y="1264"/>
                </a:lnTo>
                <a:lnTo>
                  <a:pt x="611" y="1358"/>
                </a:lnTo>
                <a:lnTo>
                  <a:pt x="739" y="1415"/>
                </a:lnTo>
                <a:lnTo>
                  <a:pt x="916" y="1377"/>
                </a:lnTo>
                <a:lnTo>
                  <a:pt x="916" y="1435"/>
                </a:lnTo>
                <a:lnTo>
                  <a:pt x="1020" y="1396"/>
                </a:lnTo>
                <a:lnTo>
                  <a:pt x="1171" y="1509"/>
                </a:lnTo>
                <a:lnTo>
                  <a:pt x="1224" y="1509"/>
                </a:lnTo>
                <a:lnTo>
                  <a:pt x="1274" y="1586"/>
                </a:lnTo>
                <a:lnTo>
                  <a:pt x="1351" y="1567"/>
                </a:lnTo>
                <a:lnTo>
                  <a:pt x="1351" y="1492"/>
                </a:lnTo>
                <a:lnTo>
                  <a:pt x="1375" y="1473"/>
                </a:lnTo>
                <a:lnTo>
                  <a:pt x="1375" y="1567"/>
                </a:lnTo>
                <a:lnTo>
                  <a:pt x="1528" y="1643"/>
                </a:lnTo>
                <a:lnTo>
                  <a:pt x="1555" y="1586"/>
                </a:lnTo>
                <a:lnTo>
                  <a:pt x="1579" y="1605"/>
                </a:lnTo>
                <a:lnTo>
                  <a:pt x="1682" y="1528"/>
                </a:lnTo>
                <a:lnTo>
                  <a:pt x="1759" y="1605"/>
                </a:lnTo>
                <a:lnTo>
                  <a:pt x="1912" y="1605"/>
                </a:lnTo>
                <a:lnTo>
                  <a:pt x="1886" y="1492"/>
                </a:lnTo>
                <a:lnTo>
                  <a:pt x="1809" y="1358"/>
                </a:lnTo>
                <a:lnTo>
                  <a:pt x="1912" y="1245"/>
                </a:lnTo>
                <a:lnTo>
                  <a:pt x="2013" y="1226"/>
                </a:lnTo>
                <a:lnTo>
                  <a:pt x="2116" y="1264"/>
                </a:lnTo>
                <a:lnTo>
                  <a:pt x="2191" y="1000"/>
                </a:lnTo>
                <a:lnTo>
                  <a:pt x="2167" y="811"/>
                </a:lnTo>
                <a:lnTo>
                  <a:pt x="2217" y="772"/>
                </a:lnTo>
                <a:lnTo>
                  <a:pt x="2217" y="698"/>
                </a:lnTo>
                <a:lnTo>
                  <a:pt x="2167" y="679"/>
                </a:lnTo>
                <a:lnTo>
                  <a:pt x="2244" y="604"/>
                </a:lnTo>
                <a:lnTo>
                  <a:pt x="2167" y="604"/>
                </a:lnTo>
                <a:lnTo>
                  <a:pt x="1936" y="755"/>
                </a:lnTo>
                <a:lnTo>
                  <a:pt x="1936" y="792"/>
                </a:lnTo>
                <a:lnTo>
                  <a:pt x="1783" y="849"/>
                </a:lnTo>
                <a:lnTo>
                  <a:pt x="1655" y="849"/>
                </a:lnTo>
                <a:lnTo>
                  <a:pt x="1555" y="717"/>
                </a:lnTo>
                <a:lnTo>
                  <a:pt x="1555" y="660"/>
                </a:lnTo>
                <a:lnTo>
                  <a:pt x="1401" y="660"/>
                </a:lnTo>
                <a:lnTo>
                  <a:pt x="1324" y="604"/>
                </a:lnTo>
                <a:lnTo>
                  <a:pt x="1197" y="604"/>
                </a:lnTo>
                <a:lnTo>
                  <a:pt x="1197" y="566"/>
                </a:lnTo>
                <a:lnTo>
                  <a:pt x="1147" y="566"/>
                </a:lnTo>
                <a:lnTo>
                  <a:pt x="1147" y="604"/>
                </a:lnTo>
                <a:lnTo>
                  <a:pt x="1070" y="585"/>
                </a:lnTo>
                <a:lnTo>
                  <a:pt x="943" y="415"/>
                </a:lnTo>
                <a:lnTo>
                  <a:pt x="840" y="302"/>
                </a:lnTo>
                <a:lnTo>
                  <a:pt x="789" y="244"/>
                </a:lnTo>
                <a:lnTo>
                  <a:pt x="789" y="206"/>
                </a:lnTo>
                <a:lnTo>
                  <a:pt x="635" y="55"/>
                </a:lnTo>
                <a:lnTo>
                  <a:pt x="458" y="55"/>
                </a:lnTo>
                <a:lnTo>
                  <a:pt x="331" y="0"/>
                </a:lnTo>
                <a:lnTo>
                  <a:pt x="50" y="35"/>
                </a:lnTo>
                <a:lnTo>
                  <a:pt x="24" y="7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0" name="path"/>
          <p:cNvSpPr/>
          <p:nvPr/>
        </p:nvSpPr>
        <p:spPr>
          <a:xfrm>
            <a:off x="6050279" y="1741931"/>
            <a:ext cx="2883408" cy="2531364"/>
          </a:xfrm>
          <a:custGeom>
            <a:avLst/>
            <a:gdLst/>
            <a:ahLst/>
            <a:cxnLst/>
            <a:rect l="0" t="0" r="0" b="0"/>
            <a:pathLst>
              <a:path w="4540" h="3986">
                <a:moveTo>
                  <a:pt x="0" y="1852"/>
                </a:moveTo>
                <a:lnTo>
                  <a:pt x="50" y="2004"/>
                </a:lnTo>
                <a:lnTo>
                  <a:pt x="50" y="2116"/>
                </a:lnTo>
                <a:lnTo>
                  <a:pt x="127" y="2191"/>
                </a:lnTo>
                <a:lnTo>
                  <a:pt x="153" y="2287"/>
                </a:lnTo>
                <a:lnTo>
                  <a:pt x="204" y="2287"/>
                </a:lnTo>
                <a:lnTo>
                  <a:pt x="204" y="2229"/>
                </a:lnTo>
                <a:lnTo>
                  <a:pt x="434" y="2248"/>
                </a:lnTo>
                <a:lnTo>
                  <a:pt x="434" y="2306"/>
                </a:lnTo>
                <a:lnTo>
                  <a:pt x="434" y="2342"/>
                </a:lnTo>
                <a:lnTo>
                  <a:pt x="357" y="2400"/>
                </a:lnTo>
                <a:lnTo>
                  <a:pt x="357" y="2438"/>
                </a:lnTo>
                <a:lnTo>
                  <a:pt x="511" y="2551"/>
                </a:lnTo>
                <a:lnTo>
                  <a:pt x="511" y="2608"/>
                </a:lnTo>
                <a:lnTo>
                  <a:pt x="688" y="2664"/>
                </a:lnTo>
                <a:lnTo>
                  <a:pt x="715" y="2644"/>
                </a:lnTo>
                <a:lnTo>
                  <a:pt x="688" y="2570"/>
                </a:lnTo>
                <a:lnTo>
                  <a:pt x="816" y="2589"/>
                </a:lnTo>
                <a:lnTo>
                  <a:pt x="842" y="2589"/>
                </a:lnTo>
                <a:lnTo>
                  <a:pt x="1072" y="2570"/>
                </a:lnTo>
                <a:lnTo>
                  <a:pt x="1123" y="2608"/>
                </a:lnTo>
                <a:lnTo>
                  <a:pt x="996" y="2702"/>
                </a:lnTo>
                <a:lnTo>
                  <a:pt x="945" y="2815"/>
                </a:lnTo>
                <a:lnTo>
                  <a:pt x="1046" y="2930"/>
                </a:lnTo>
                <a:lnTo>
                  <a:pt x="1200" y="2911"/>
                </a:lnTo>
                <a:lnTo>
                  <a:pt x="1276" y="2853"/>
                </a:lnTo>
                <a:lnTo>
                  <a:pt x="1353" y="2834"/>
                </a:lnTo>
                <a:lnTo>
                  <a:pt x="1377" y="2683"/>
                </a:lnTo>
                <a:lnTo>
                  <a:pt x="1557" y="2570"/>
                </a:lnTo>
                <a:lnTo>
                  <a:pt x="1581" y="2627"/>
                </a:lnTo>
                <a:lnTo>
                  <a:pt x="1531" y="2779"/>
                </a:lnTo>
                <a:lnTo>
                  <a:pt x="1658" y="2815"/>
                </a:lnTo>
                <a:lnTo>
                  <a:pt x="1785" y="2892"/>
                </a:lnTo>
                <a:lnTo>
                  <a:pt x="1838" y="2892"/>
                </a:lnTo>
                <a:lnTo>
                  <a:pt x="1888" y="2892"/>
                </a:lnTo>
                <a:lnTo>
                  <a:pt x="1912" y="2834"/>
                </a:lnTo>
                <a:lnTo>
                  <a:pt x="1965" y="2834"/>
                </a:lnTo>
                <a:lnTo>
                  <a:pt x="1939" y="2760"/>
                </a:lnTo>
                <a:lnTo>
                  <a:pt x="2119" y="2627"/>
                </a:lnTo>
                <a:lnTo>
                  <a:pt x="2119" y="2589"/>
                </a:lnTo>
                <a:lnTo>
                  <a:pt x="2220" y="2589"/>
                </a:lnTo>
                <a:lnTo>
                  <a:pt x="2246" y="2589"/>
                </a:lnTo>
                <a:lnTo>
                  <a:pt x="2270" y="2551"/>
                </a:lnTo>
                <a:lnTo>
                  <a:pt x="2296" y="2551"/>
                </a:lnTo>
                <a:lnTo>
                  <a:pt x="2347" y="2589"/>
                </a:lnTo>
                <a:lnTo>
                  <a:pt x="2347" y="2532"/>
                </a:lnTo>
                <a:lnTo>
                  <a:pt x="2423" y="2551"/>
                </a:lnTo>
                <a:lnTo>
                  <a:pt x="2551" y="2419"/>
                </a:lnTo>
                <a:lnTo>
                  <a:pt x="2654" y="2400"/>
                </a:lnTo>
                <a:lnTo>
                  <a:pt x="2704" y="2361"/>
                </a:lnTo>
                <a:lnTo>
                  <a:pt x="2755" y="2380"/>
                </a:lnTo>
                <a:lnTo>
                  <a:pt x="2858" y="2361"/>
                </a:lnTo>
                <a:lnTo>
                  <a:pt x="2781" y="2191"/>
                </a:lnTo>
                <a:lnTo>
                  <a:pt x="2858" y="2172"/>
                </a:lnTo>
                <a:lnTo>
                  <a:pt x="2858" y="2097"/>
                </a:lnTo>
                <a:lnTo>
                  <a:pt x="2959" y="2059"/>
                </a:lnTo>
                <a:lnTo>
                  <a:pt x="3012" y="2155"/>
                </a:lnTo>
                <a:lnTo>
                  <a:pt x="3139" y="2097"/>
                </a:lnTo>
                <a:lnTo>
                  <a:pt x="3189" y="2116"/>
                </a:lnTo>
                <a:lnTo>
                  <a:pt x="3216" y="2059"/>
                </a:lnTo>
                <a:lnTo>
                  <a:pt x="3316" y="2078"/>
                </a:lnTo>
                <a:lnTo>
                  <a:pt x="3316" y="1984"/>
                </a:lnTo>
                <a:lnTo>
                  <a:pt x="3470" y="1946"/>
                </a:lnTo>
                <a:lnTo>
                  <a:pt x="3547" y="2040"/>
                </a:lnTo>
                <a:lnTo>
                  <a:pt x="3547" y="2136"/>
                </a:lnTo>
                <a:lnTo>
                  <a:pt x="3597" y="2172"/>
                </a:lnTo>
                <a:lnTo>
                  <a:pt x="3700" y="2155"/>
                </a:lnTo>
                <a:lnTo>
                  <a:pt x="3751" y="2155"/>
                </a:lnTo>
                <a:lnTo>
                  <a:pt x="3751" y="2097"/>
                </a:lnTo>
                <a:lnTo>
                  <a:pt x="3751" y="2040"/>
                </a:lnTo>
                <a:lnTo>
                  <a:pt x="3700" y="1965"/>
                </a:lnTo>
                <a:lnTo>
                  <a:pt x="3751" y="1984"/>
                </a:lnTo>
                <a:lnTo>
                  <a:pt x="3827" y="2059"/>
                </a:lnTo>
                <a:lnTo>
                  <a:pt x="4236" y="1833"/>
                </a:lnTo>
                <a:lnTo>
                  <a:pt x="4312" y="1852"/>
                </a:lnTo>
                <a:lnTo>
                  <a:pt x="4440" y="1776"/>
                </a:lnTo>
                <a:lnTo>
                  <a:pt x="4440" y="1718"/>
                </a:lnTo>
                <a:lnTo>
                  <a:pt x="4389" y="1718"/>
                </a:lnTo>
                <a:lnTo>
                  <a:pt x="4389" y="1624"/>
                </a:lnTo>
                <a:lnTo>
                  <a:pt x="4312" y="1512"/>
                </a:lnTo>
                <a:lnTo>
                  <a:pt x="4185" y="1586"/>
                </a:lnTo>
                <a:lnTo>
                  <a:pt x="4108" y="1454"/>
                </a:lnTo>
                <a:lnTo>
                  <a:pt x="4132" y="1399"/>
                </a:lnTo>
                <a:lnTo>
                  <a:pt x="4032" y="1322"/>
                </a:lnTo>
                <a:lnTo>
                  <a:pt x="4056" y="1264"/>
                </a:lnTo>
                <a:lnTo>
                  <a:pt x="4185" y="1322"/>
                </a:lnTo>
                <a:lnTo>
                  <a:pt x="4260" y="1322"/>
                </a:lnTo>
                <a:lnTo>
                  <a:pt x="4236" y="1209"/>
                </a:lnTo>
                <a:lnTo>
                  <a:pt x="4236" y="1152"/>
                </a:lnTo>
                <a:lnTo>
                  <a:pt x="4312" y="1113"/>
                </a:lnTo>
                <a:lnTo>
                  <a:pt x="4312" y="1077"/>
                </a:lnTo>
                <a:lnTo>
                  <a:pt x="4209" y="1113"/>
                </a:lnTo>
                <a:lnTo>
                  <a:pt x="4132" y="1020"/>
                </a:lnTo>
                <a:lnTo>
                  <a:pt x="4363" y="792"/>
                </a:lnTo>
                <a:lnTo>
                  <a:pt x="4413" y="849"/>
                </a:lnTo>
                <a:lnTo>
                  <a:pt x="4440" y="698"/>
                </a:lnTo>
                <a:lnTo>
                  <a:pt x="4490" y="640"/>
                </a:lnTo>
                <a:lnTo>
                  <a:pt x="4466" y="508"/>
                </a:lnTo>
                <a:lnTo>
                  <a:pt x="4540" y="302"/>
                </a:lnTo>
                <a:lnTo>
                  <a:pt x="4413" y="206"/>
                </a:lnTo>
                <a:lnTo>
                  <a:pt x="4336" y="283"/>
                </a:lnTo>
                <a:lnTo>
                  <a:pt x="4286" y="302"/>
                </a:lnTo>
                <a:lnTo>
                  <a:pt x="4132" y="338"/>
                </a:lnTo>
                <a:lnTo>
                  <a:pt x="4082" y="283"/>
                </a:lnTo>
                <a:lnTo>
                  <a:pt x="4032" y="167"/>
                </a:lnTo>
                <a:lnTo>
                  <a:pt x="3955" y="132"/>
                </a:lnTo>
                <a:lnTo>
                  <a:pt x="3904" y="167"/>
                </a:lnTo>
                <a:lnTo>
                  <a:pt x="3801" y="151"/>
                </a:lnTo>
                <a:lnTo>
                  <a:pt x="3852" y="74"/>
                </a:lnTo>
                <a:lnTo>
                  <a:pt x="3827" y="0"/>
                </a:lnTo>
                <a:lnTo>
                  <a:pt x="3724" y="0"/>
                </a:lnTo>
                <a:lnTo>
                  <a:pt x="3597" y="93"/>
                </a:lnTo>
                <a:lnTo>
                  <a:pt x="3597" y="132"/>
                </a:lnTo>
                <a:lnTo>
                  <a:pt x="3700" y="151"/>
                </a:lnTo>
                <a:lnTo>
                  <a:pt x="3724" y="206"/>
                </a:lnTo>
                <a:lnTo>
                  <a:pt x="3623" y="321"/>
                </a:lnTo>
                <a:lnTo>
                  <a:pt x="3597" y="396"/>
                </a:lnTo>
                <a:lnTo>
                  <a:pt x="3547" y="472"/>
                </a:lnTo>
                <a:lnTo>
                  <a:pt x="3547" y="547"/>
                </a:lnTo>
                <a:lnTo>
                  <a:pt x="3571" y="566"/>
                </a:lnTo>
                <a:lnTo>
                  <a:pt x="3367" y="679"/>
                </a:lnTo>
                <a:lnTo>
                  <a:pt x="3240" y="660"/>
                </a:lnTo>
                <a:lnTo>
                  <a:pt x="3163" y="660"/>
                </a:lnTo>
                <a:lnTo>
                  <a:pt x="3012" y="981"/>
                </a:lnTo>
                <a:lnTo>
                  <a:pt x="3062" y="1020"/>
                </a:lnTo>
                <a:lnTo>
                  <a:pt x="3163" y="1020"/>
                </a:lnTo>
                <a:lnTo>
                  <a:pt x="3292" y="1020"/>
                </a:lnTo>
                <a:lnTo>
                  <a:pt x="3316" y="1039"/>
                </a:lnTo>
                <a:lnTo>
                  <a:pt x="3367" y="981"/>
                </a:lnTo>
                <a:lnTo>
                  <a:pt x="3443" y="962"/>
                </a:lnTo>
                <a:lnTo>
                  <a:pt x="3520" y="981"/>
                </a:lnTo>
                <a:lnTo>
                  <a:pt x="3623" y="1058"/>
                </a:lnTo>
                <a:lnTo>
                  <a:pt x="3700" y="1132"/>
                </a:lnTo>
                <a:lnTo>
                  <a:pt x="3700" y="1209"/>
                </a:lnTo>
                <a:lnTo>
                  <a:pt x="3623" y="1190"/>
                </a:lnTo>
                <a:lnTo>
                  <a:pt x="3470" y="1228"/>
                </a:lnTo>
                <a:lnTo>
                  <a:pt x="3343" y="1228"/>
                </a:lnTo>
                <a:lnTo>
                  <a:pt x="3316" y="1264"/>
                </a:lnTo>
                <a:lnTo>
                  <a:pt x="3240" y="1264"/>
                </a:lnTo>
                <a:lnTo>
                  <a:pt x="3163" y="1322"/>
                </a:lnTo>
                <a:lnTo>
                  <a:pt x="3163" y="1399"/>
                </a:lnTo>
                <a:lnTo>
                  <a:pt x="3086" y="1435"/>
                </a:lnTo>
                <a:lnTo>
                  <a:pt x="2908" y="1454"/>
                </a:lnTo>
                <a:lnTo>
                  <a:pt x="2755" y="1567"/>
                </a:lnTo>
                <a:lnTo>
                  <a:pt x="2551" y="1567"/>
                </a:lnTo>
                <a:lnTo>
                  <a:pt x="2500" y="1531"/>
                </a:lnTo>
                <a:lnTo>
                  <a:pt x="2423" y="1531"/>
                </a:lnTo>
                <a:lnTo>
                  <a:pt x="2397" y="1605"/>
                </a:lnTo>
                <a:lnTo>
                  <a:pt x="2323" y="1663"/>
                </a:lnTo>
                <a:lnTo>
                  <a:pt x="2450" y="1776"/>
                </a:lnTo>
                <a:lnTo>
                  <a:pt x="2296" y="1852"/>
                </a:lnTo>
                <a:lnTo>
                  <a:pt x="2220" y="1946"/>
                </a:lnTo>
                <a:lnTo>
                  <a:pt x="2042" y="2004"/>
                </a:lnTo>
                <a:lnTo>
                  <a:pt x="1785" y="2020"/>
                </a:lnTo>
                <a:lnTo>
                  <a:pt x="1581" y="2040"/>
                </a:lnTo>
                <a:lnTo>
                  <a:pt x="1454" y="2078"/>
                </a:lnTo>
                <a:lnTo>
                  <a:pt x="1300" y="2155"/>
                </a:lnTo>
                <a:lnTo>
                  <a:pt x="1223" y="2155"/>
                </a:lnTo>
                <a:lnTo>
                  <a:pt x="1123" y="2097"/>
                </a:lnTo>
                <a:lnTo>
                  <a:pt x="996" y="2097"/>
                </a:lnTo>
                <a:lnTo>
                  <a:pt x="892" y="2040"/>
                </a:lnTo>
                <a:lnTo>
                  <a:pt x="792" y="2040"/>
                </a:lnTo>
                <a:lnTo>
                  <a:pt x="715" y="1946"/>
                </a:lnTo>
                <a:lnTo>
                  <a:pt x="511" y="1927"/>
                </a:lnTo>
                <a:lnTo>
                  <a:pt x="307" y="1927"/>
                </a:lnTo>
                <a:lnTo>
                  <a:pt x="204" y="1869"/>
                </a:lnTo>
                <a:lnTo>
                  <a:pt x="0" y="1852"/>
                </a:lnTo>
                <a:close/>
              </a:path>
              <a:path w="4540" h="3986">
                <a:moveTo>
                  <a:pt x="2349" y="3684"/>
                </a:moveTo>
                <a:lnTo>
                  <a:pt x="2272" y="3722"/>
                </a:lnTo>
                <a:lnTo>
                  <a:pt x="2222" y="3703"/>
                </a:lnTo>
                <a:lnTo>
                  <a:pt x="2042" y="3703"/>
                </a:lnTo>
                <a:lnTo>
                  <a:pt x="2095" y="3777"/>
                </a:lnTo>
                <a:lnTo>
                  <a:pt x="2042" y="3873"/>
                </a:lnTo>
                <a:lnTo>
                  <a:pt x="2068" y="3986"/>
                </a:lnTo>
                <a:lnTo>
                  <a:pt x="1965" y="3967"/>
                </a:lnTo>
                <a:lnTo>
                  <a:pt x="1812" y="3890"/>
                </a:lnTo>
                <a:lnTo>
                  <a:pt x="1634" y="3854"/>
                </a:lnTo>
                <a:lnTo>
                  <a:pt x="1507" y="3777"/>
                </a:lnTo>
                <a:lnTo>
                  <a:pt x="1377" y="3777"/>
                </a:lnTo>
                <a:lnTo>
                  <a:pt x="1377" y="3758"/>
                </a:lnTo>
                <a:lnTo>
                  <a:pt x="1327" y="3739"/>
                </a:lnTo>
                <a:lnTo>
                  <a:pt x="1353" y="3722"/>
                </a:lnTo>
                <a:lnTo>
                  <a:pt x="1353" y="3664"/>
                </a:lnTo>
                <a:lnTo>
                  <a:pt x="1327" y="3645"/>
                </a:lnTo>
                <a:lnTo>
                  <a:pt x="1377" y="3626"/>
                </a:lnTo>
                <a:lnTo>
                  <a:pt x="1480" y="3626"/>
                </a:lnTo>
                <a:lnTo>
                  <a:pt x="1480" y="3362"/>
                </a:lnTo>
                <a:lnTo>
                  <a:pt x="1607" y="3362"/>
                </a:lnTo>
                <a:lnTo>
                  <a:pt x="1607" y="3400"/>
                </a:lnTo>
                <a:lnTo>
                  <a:pt x="1684" y="3400"/>
                </a:lnTo>
                <a:lnTo>
                  <a:pt x="1684" y="3324"/>
                </a:lnTo>
                <a:lnTo>
                  <a:pt x="1838" y="3324"/>
                </a:lnTo>
                <a:lnTo>
                  <a:pt x="1864" y="3211"/>
                </a:lnTo>
                <a:lnTo>
                  <a:pt x="1864" y="3136"/>
                </a:lnTo>
                <a:lnTo>
                  <a:pt x="1787" y="3098"/>
                </a:lnTo>
                <a:lnTo>
                  <a:pt x="1684" y="3040"/>
                </a:lnTo>
                <a:lnTo>
                  <a:pt x="1634" y="2985"/>
                </a:lnTo>
                <a:lnTo>
                  <a:pt x="1660" y="2889"/>
                </a:lnTo>
                <a:lnTo>
                  <a:pt x="1711" y="2853"/>
                </a:lnTo>
                <a:lnTo>
                  <a:pt x="1787" y="2889"/>
                </a:lnTo>
                <a:lnTo>
                  <a:pt x="1888" y="2889"/>
                </a:lnTo>
                <a:lnTo>
                  <a:pt x="1915" y="2834"/>
                </a:lnTo>
                <a:lnTo>
                  <a:pt x="1965" y="2834"/>
                </a:lnTo>
                <a:lnTo>
                  <a:pt x="1941" y="2757"/>
                </a:lnTo>
                <a:lnTo>
                  <a:pt x="2119" y="2625"/>
                </a:lnTo>
                <a:lnTo>
                  <a:pt x="2119" y="2587"/>
                </a:lnTo>
                <a:lnTo>
                  <a:pt x="2222" y="2587"/>
                </a:lnTo>
                <a:lnTo>
                  <a:pt x="2248" y="2606"/>
                </a:lnTo>
                <a:lnTo>
                  <a:pt x="2272" y="2570"/>
                </a:lnTo>
                <a:lnTo>
                  <a:pt x="2299" y="2551"/>
                </a:lnTo>
                <a:lnTo>
                  <a:pt x="2349" y="2606"/>
                </a:lnTo>
                <a:lnTo>
                  <a:pt x="2349" y="2625"/>
                </a:lnTo>
                <a:lnTo>
                  <a:pt x="2222" y="2815"/>
                </a:lnTo>
                <a:lnTo>
                  <a:pt x="2272" y="2853"/>
                </a:lnTo>
                <a:lnTo>
                  <a:pt x="2222" y="2985"/>
                </a:lnTo>
                <a:lnTo>
                  <a:pt x="2196" y="3136"/>
                </a:lnTo>
                <a:lnTo>
                  <a:pt x="2248" y="3230"/>
                </a:lnTo>
                <a:lnTo>
                  <a:pt x="2172" y="3400"/>
                </a:lnTo>
                <a:lnTo>
                  <a:pt x="2196" y="3439"/>
                </a:lnTo>
                <a:lnTo>
                  <a:pt x="2248" y="3571"/>
                </a:lnTo>
                <a:lnTo>
                  <a:pt x="2349" y="3684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2" name="path"/>
          <p:cNvSpPr/>
          <p:nvPr/>
        </p:nvSpPr>
        <p:spPr>
          <a:xfrm>
            <a:off x="5500115" y="2906267"/>
            <a:ext cx="1734311" cy="1258823"/>
          </a:xfrm>
          <a:custGeom>
            <a:avLst/>
            <a:gdLst/>
            <a:ahLst/>
            <a:cxnLst/>
            <a:rect l="0" t="0" r="0" b="0"/>
            <a:pathLst>
              <a:path w="2731" h="1982">
                <a:moveTo>
                  <a:pt x="739" y="1910"/>
                </a:moveTo>
                <a:moveTo>
                  <a:pt x="739" y="1910"/>
                </a:moveTo>
                <a:lnTo>
                  <a:pt x="741" y="1910"/>
                </a:lnTo>
                <a:lnTo>
                  <a:pt x="741" y="1967"/>
                </a:lnTo>
                <a:lnTo>
                  <a:pt x="739" y="1965"/>
                </a:lnTo>
                <a:lnTo>
                  <a:pt x="739" y="1910"/>
                </a:lnTo>
                <a:close/>
              </a:path>
              <a:path w="2731" h="1982">
                <a:moveTo>
                  <a:pt x="2042" y="1077"/>
                </a:moveTo>
                <a:lnTo>
                  <a:pt x="2016" y="1132"/>
                </a:lnTo>
                <a:lnTo>
                  <a:pt x="2169" y="1190"/>
                </a:lnTo>
                <a:lnTo>
                  <a:pt x="2143" y="1264"/>
                </a:lnTo>
                <a:lnTo>
                  <a:pt x="2169" y="1283"/>
                </a:lnTo>
                <a:lnTo>
                  <a:pt x="2143" y="1341"/>
                </a:lnTo>
                <a:lnTo>
                  <a:pt x="2169" y="1396"/>
                </a:lnTo>
                <a:lnTo>
                  <a:pt x="2347" y="1473"/>
                </a:lnTo>
                <a:lnTo>
                  <a:pt x="2373" y="1473"/>
                </a:lnTo>
                <a:lnTo>
                  <a:pt x="2373" y="1415"/>
                </a:lnTo>
                <a:lnTo>
                  <a:pt x="2424" y="1380"/>
                </a:lnTo>
                <a:lnTo>
                  <a:pt x="2400" y="1303"/>
                </a:lnTo>
                <a:lnTo>
                  <a:pt x="2347" y="1283"/>
                </a:lnTo>
                <a:lnTo>
                  <a:pt x="2347" y="1228"/>
                </a:lnTo>
                <a:lnTo>
                  <a:pt x="2400" y="1228"/>
                </a:lnTo>
                <a:lnTo>
                  <a:pt x="2400" y="1152"/>
                </a:lnTo>
                <a:lnTo>
                  <a:pt x="2500" y="1171"/>
                </a:lnTo>
                <a:lnTo>
                  <a:pt x="2553" y="1209"/>
                </a:lnTo>
                <a:lnTo>
                  <a:pt x="2680" y="1264"/>
                </a:lnTo>
                <a:lnTo>
                  <a:pt x="2731" y="1303"/>
                </a:lnTo>
                <a:lnTo>
                  <a:pt x="2704" y="1492"/>
                </a:lnTo>
                <a:lnTo>
                  <a:pt x="2553" y="1492"/>
                </a:lnTo>
                <a:lnTo>
                  <a:pt x="2553" y="1567"/>
                </a:lnTo>
                <a:lnTo>
                  <a:pt x="2476" y="1567"/>
                </a:lnTo>
                <a:lnTo>
                  <a:pt x="2476" y="1531"/>
                </a:lnTo>
                <a:lnTo>
                  <a:pt x="2347" y="1531"/>
                </a:lnTo>
                <a:lnTo>
                  <a:pt x="2347" y="1795"/>
                </a:lnTo>
                <a:lnTo>
                  <a:pt x="2246" y="1775"/>
                </a:lnTo>
                <a:lnTo>
                  <a:pt x="2196" y="1814"/>
                </a:lnTo>
                <a:lnTo>
                  <a:pt x="2220" y="1831"/>
                </a:lnTo>
                <a:lnTo>
                  <a:pt x="2246" y="1888"/>
                </a:lnTo>
                <a:lnTo>
                  <a:pt x="2196" y="1907"/>
                </a:lnTo>
                <a:lnTo>
                  <a:pt x="2119" y="1982"/>
                </a:lnTo>
                <a:lnTo>
                  <a:pt x="2016" y="1982"/>
                </a:lnTo>
                <a:lnTo>
                  <a:pt x="1939" y="1927"/>
                </a:lnTo>
                <a:lnTo>
                  <a:pt x="1888" y="1795"/>
                </a:lnTo>
                <a:lnTo>
                  <a:pt x="1888" y="1775"/>
                </a:lnTo>
                <a:lnTo>
                  <a:pt x="1838" y="1775"/>
                </a:lnTo>
                <a:lnTo>
                  <a:pt x="1735" y="1737"/>
                </a:lnTo>
                <a:lnTo>
                  <a:pt x="1684" y="1643"/>
                </a:lnTo>
                <a:lnTo>
                  <a:pt x="1632" y="1663"/>
                </a:lnTo>
                <a:lnTo>
                  <a:pt x="1581" y="1682"/>
                </a:lnTo>
                <a:lnTo>
                  <a:pt x="1557" y="1682"/>
                </a:lnTo>
                <a:lnTo>
                  <a:pt x="1557" y="1718"/>
                </a:lnTo>
                <a:lnTo>
                  <a:pt x="1581" y="1775"/>
                </a:lnTo>
                <a:lnTo>
                  <a:pt x="1531" y="1831"/>
                </a:lnTo>
                <a:lnTo>
                  <a:pt x="1427" y="1814"/>
                </a:lnTo>
                <a:lnTo>
                  <a:pt x="1480" y="1756"/>
                </a:lnTo>
                <a:lnTo>
                  <a:pt x="1427" y="1737"/>
                </a:lnTo>
                <a:lnTo>
                  <a:pt x="1327" y="1718"/>
                </a:lnTo>
                <a:lnTo>
                  <a:pt x="1276" y="1663"/>
                </a:lnTo>
                <a:lnTo>
                  <a:pt x="1300" y="1624"/>
                </a:lnTo>
                <a:lnTo>
                  <a:pt x="1351" y="1624"/>
                </a:lnTo>
                <a:lnTo>
                  <a:pt x="1454" y="1643"/>
                </a:lnTo>
                <a:lnTo>
                  <a:pt x="1531" y="1605"/>
                </a:lnTo>
                <a:lnTo>
                  <a:pt x="1557" y="1586"/>
                </a:lnTo>
                <a:lnTo>
                  <a:pt x="1480" y="1567"/>
                </a:lnTo>
                <a:lnTo>
                  <a:pt x="1480" y="1512"/>
                </a:lnTo>
                <a:lnTo>
                  <a:pt x="1581" y="1492"/>
                </a:lnTo>
                <a:lnTo>
                  <a:pt x="1608" y="1415"/>
                </a:lnTo>
                <a:lnTo>
                  <a:pt x="1684" y="1415"/>
                </a:lnTo>
                <a:lnTo>
                  <a:pt x="1708" y="1341"/>
                </a:lnTo>
                <a:lnTo>
                  <a:pt x="1658" y="1132"/>
                </a:lnTo>
                <a:lnTo>
                  <a:pt x="1531" y="962"/>
                </a:lnTo>
                <a:lnTo>
                  <a:pt x="1531" y="1020"/>
                </a:lnTo>
                <a:lnTo>
                  <a:pt x="1300" y="849"/>
                </a:lnTo>
                <a:lnTo>
                  <a:pt x="1250" y="868"/>
                </a:lnTo>
                <a:lnTo>
                  <a:pt x="1096" y="794"/>
                </a:lnTo>
                <a:lnTo>
                  <a:pt x="1070" y="717"/>
                </a:lnTo>
                <a:lnTo>
                  <a:pt x="892" y="736"/>
                </a:lnTo>
                <a:lnTo>
                  <a:pt x="712" y="679"/>
                </a:lnTo>
                <a:lnTo>
                  <a:pt x="662" y="794"/>
                </a:lnTo>
                <a:lnTo>
                  <a:pt x="432" y="660"/>
                </a:lnTo>
                <a:lnTo>
                  <a:pt x="151" y="566"/>
                </a:lnTo>
                <a:lnTo>
                  <a:pt x="0" y="585"/>
                </a:lnTo>
                <a:lnTo>
                  <a:pt x="24" y="376"/>
                </a:lnTo>
                <a:lnTo>
                  <a:pt x="74" y="340"/>
                </a:lnTo>
                <a:lnTo>
                  <a:pt x="151" y="360"/>
                </a:lnTo>
                <a:lnTo>
                  <a:pt x="227" y="263"/>
                </a:lnTo>
                <a:lnTo>
                  <a:pt x="355" y="225"/>
                </a:lnTo>
                <a:lnTo>
                  <a:pt x="432" y="189"/>
                </a:lnTo>
                <a:lnTo>
                  <a:pt x="432" y="151"/>
                </a:lnTo>
                <a:lnTo>
                  <a:pt x="638" y="151"/>
                </a:lnTo>
                <a:lnTo>
                  <a:pt x="688" y="74"/>
                </a:lnTo>
                <a:lnTo>
                  <a:pt x="688" y="19"/>
                </a:lnTo>
                <a:lnTo>
                  <a:pt x="739" y="0"/>
                </a:lnTo>
                <a:lnTo>
                  <a:pt x="866" y="19"/>
                </a:lnTo>
                <a:lnTo>
                  <a:pt x="919" y="170"/>
                </a:lnTo>
                <a:lnTo>
                  <a:pt x="919" y="244"/>
                </a:lnTo>
                <a:lnTo>
                  <a:pt x="943" y="302"/>
                </a:lnTo>
                <a:lnTo>
                  <a:pt x="993" y="360"/>
                </a:lnTo>
                <a:lnTo>
                  <a:pt x="993" y="415"/>
                </a:lnTo>
                <a:lnTo>
                  <a:pt x="1020" y="453"/>
                </a:lnTo>
                <a:lnTo>
                  <a:pt x="1070" y="453"/>
                </a:lnTo>
                <a:lnTo>
                  <a:pt x="1070" y="395"/>
                </a:lnTo>
                <a:lnTo>
                  <a:pt x="1300" y="415"/>
                </a:lnTo>
                <a:lnTo>
                  <a:pt x="1300" y="472"/>
                </a:lnTo>
                <a:lnTo>
                  <a:pt x="1300" y="511"/>
                </a:lnTo>
                <a:lnTo>
                  <a:pt x="1224" y="566"/>
                </a:lnTo>
                <a:lnTo>
                  <a:pt x="1224" y="604"/>
                </a:lnTo>
                <a:lnTo>
                  <a:pt x="1377" y="717"/>
                </a:lnTo>
                <a:lnTo>
                  <a:pt x="1377" y="775"/>
                </a:lnTo>
                <a:lnTo>
                  <a:pt x="1557" y="830"/>
                </a:lnTo>
                <a:lnTo>
                  <a:pt x="1581" y="811"/>
                </a:lnTo>
                <a:lnTo>
                  <a:pt x="1557" y="736"/>
                </a:lnTo>
                <a:lnTo>
                  <a:pt x="1684" y="755"/>
                </a:lnTo>
                <a:lnTo>
                  <a:pt x="1708" y="755"/>
                </a:lnTo>
                <a:lnTo>
                  <a:pt x="1862" y="755"/>
                </a:lnTo>
                <a:lnTo>
                  <a:pt x="1939" y="736"/>
                </a:lnTo>
                <a:lnTo>
                  <a:pt x="1989" y="794"/>
                </a:lnTo>
                <a:lnTo>
                  <a:pt x="1862" y="868"/>
                </a:lnTo>
                <a:lnTo>
                  <a:pt x="1838" y="926"/>
                </a:lnTo>
                <a:lnTo>
                  <a:pt x="1812" y="981"/>
                </a:lnTo>
                <a:lnTo>
                  <a:pt x="1915" y="1077"/>
                </a:lnTo>
                <a:lnTo>
                  <a:pt x="2042" y="107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4" name="path"/>
          <p:cNvSpPr/>
          <p:nvPr/>
        </p:nvSpPr>
        <p:spPr>
          <a:xfrm>
            <a:off x="6848602" y="4649469"/>
            <a:ext cx="61467" cy="14224"/>
          </a:xfrm>
          <a:custGeom>
            <a:avLst/>
            <a:gdLst/>
            <a:ahLst/>
            <a:cxnLst/>
            <a:rect l="0" t="0" r="0" b="0"/>
            <a:pathLst>
              <a:path w="96" h="22">
                <a:moveTo>
                  <a:pt x="10" y="10"/>
                </a:moveTo>
                <a:moveTo>
                  <a:pt x="10" y="10"/>
                </a:moveTo>
                <a:lnTo>
                  <a:pt x="86" y="10"/>
                </a:lnTo>
                <a:lnTo>
                  <a:pt x="86" y="12"/>
                </a:lnTo>
                <a:lnTo>
                  <a:pt x="12" y="12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6" name="rect"/>
          <p:cNvSpPr/>
          <p:nvPr/>
        </p:nvSpPr>
        <p:spPr>
          <a:xfrm>
            <a:off x="5995161" y="4231894"/>
            <a:ext cx="46228" cy="26415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8" name="path"/>
          <p:cNvSpPr/>
          <p:nvPr/>
        </p:nvSpPr>
        <p:spPr>
          <a:xfrm>
            <a:off x="7362444" y="4983479"/>
            <a:ext cx="1022603" cy="576072"/>
          </a:xfrm>
          <a:custGeom>
            <a:avLst/>
            <a:gdLst/>
            <a:ahLst/>
            <a:cxnLst/>
            <a:rect l="0" t="0" r="0" b="0"/>
            <a:pathLst>
              <a:path w="1610" h="907">
                <a:moveTo>
                  <a:pt x="1610" y="302"/>
                </a:moveTo>
                <a:lnTo>
                  <a:pt x="1584" y="225"/>
                </a:lnTo>
                <a:lnTo>
                  <a:pt x="1507" y="93"/>
                </a:lnTo>
                <a:lnTo>
                  <a:pt x="1353" y="93"/>
                </a:lnTo>
                <a:lnTo>
                  <a:pt x="1329" y="74"/>
                </a:lnTo>
                <a:lnTo>
                  <a:pt x="1303" y="132"/>
                </a:lnTo>
                <a:lnTo>
                  <a:pt x="1252" y="132"/>
                </a:lnTo>
                <a:lnTo>
                  <a:pt x="1202" y="93"/>
                </a:lnTo>
                <a:lnTo>
                  <a:pt x="1022" y="151"/>
                </a:lnTo>
                <a:lnTo>
                  <a:pt x="995" y="132"/>
                </a:lnTo>
                <a:lnTo>
                  <a:pt x="1072" y="19"/>
                </a:lnTo>
                <a:lnTo>
                  <a:pt x="995" y="0"/>
                </a:lnTo>
                <a:lnTo>
                  <a:pt x="945" y="36"/>
                </a:lnTo>
                <a:lnTo>
                  <a:pt x="895" y="0"/>
                </a:lnTo>
                <a:lnTo>
                  <a:pt x="868" y="19"/>
                </a:lnTo>
                <a:lnTo>
                  <a:pt x="691" y="19"/>
                </a:lnTo>
                <a:lnTo>
                  <a:pt x="715" y="93"/>
                </a:lnTo>
                <a:lnTo>
                  <a:pt x="664" y="93"/>
                </a:lnTo>
                <a:lnTo>
                  <a:pt x="561" y="36"/>
                </a:lnTo>
                <a:lnTo>
                  <a:pt x="537" y="55"/>
                </a:lnTo>
                <a:lnTo>
                  <a:pt x="537" y="112"/>
                </a:lnTo>
                <a:lnTo>
                  <a:pt x="460" y="112"/>
                </a:lnTo>
                <a:lnTo>
                  <a:pt x="460" y="170"/>
                </a:lnTo>
                <a:lnTo>
                  <a:pt x="484" y="206"/>
                </a:lnTo>
                <a:lnTo>
                  <a:pt x="460" y="225"/>
                </a:lnTo>
                <a:lnTo>
                  <a:pt x="460" y="263"/>
                </a:lnTo>
                <a:lnTo>
                  <a:pt x="357" y="338"/>
                </a:lnTo>
                <a:lnTo>
                  <a:pt x="357" y="396"/>
                </a:lnTo>
                <a:lnTo>
                  <a:pt x="333" y="472"/>
                </a:lnTo>
                <a:lnTo>
                  <a:pt x="230" y="528"/>
                </a:lnTo>
                <a:lnTo>
                  <a:pt x="153" y="604"/>
                </a:lnTo>
                <a:lnTo>
                  <a:pt x="103" y="640"/>
                </a:lnTo>
                <a:lnTo>
                  <a:pt x="26" y="660"/>
                </a:lnTo>
                <a:lnTo>
                  <a:pt x="0" y="698"/>
                </a:lnTo>
                <a:lnTo>
                  <a:pt x="50" y="717"/>
                </a:lnTo>
                <a:lnTo>
                  <a:pt x="26" y="736"/>
                </a:lnTo>
                <a:lnTo>
                  <a:pt x="26" y="830"/>
                </a:lnTo>
                <a:lnTo>
                  <a:pt x="50" y="849"/>
                </a:lnTo>
                <a:lnTo>
                  <a:pt x="50" y="907"/>
                </a:lnTo>
                <a:lnTo>
                  <a:pt x="180" y="907"/>
                </a:lnTo>
                <a:lnTo>
                  <a:pt x="180" y="849"/>
                </a:lnTo>
                <a:lnTo>
                  <a:pt x="127" y="811"/>
                </a:lnTo>
                <a:lnTo>
                  <a:pt x="153" y="736"/>
                </a:lnTo>
                <a:lnTo>
                  <a:pt x="256" y="717"/>
                </a:lnTo>
                <a:lnTo>
                  <a:pt x="333" y="717"/>
                </a:lnTo>
                <a:lnTo>
                  <a:pt x="484" y="660"/>
                </a:lnTo>
                <a:lnTo>
                  <a:pt x="587" y="660"/>
                </a:lnTo>
                <a:lnTo>
                  <a:pt x="614" y="698"/>
                </a:lnTo>
                <a:lnTo>
                  <a:pt x="664" y="623"/>
                </a:lnTo>
                <a:lnTo>
                  <a:pt x="767" y="585"/>
                </a:lnTo>
                <a:lnTo>
                  <a:pt x="791" y="528"/>
                </a:lnTo>
                <a:lnTo>
                  <a:pt x="844" y="566"/>
                </a:lnTo>
                <a:lnTo>
                  <a:pt x="868" y="566"/>
                </a:lnTo>
                <a:lnTo>
                  <a:pt x="844" y="508"/>
                </a:lnTo>
                <a:lnTo>
                  <a:pt x="844" y="434"/>
                </a:lnTo>
                <a:lnTo>
                  <a:pt x="895" y="489"/>
                </a:lnTo>
                <a:lnTo>
                  <a:pt x="919" y="547"/>
                </a:lnTo>
                <a:lnTo>
                  <a:pt x="1072" y="547"/>
                </a:lnTo>
                <a:lnTo>
                  <a:pt x="1022" y="508"/>
                </a:lnTo>
                <a:lnTo>
                  <a:pt x="1072" y="472"/>
                </a:lnTo>
                <a:lnTo>
                  <a:pt x="1149" y="489"/>
                </a:lnTo>
                <a:lnTo>
                  <a:pt x="1202" y="453"/>
                </a:lnTo>
                <a:lnTo>
                  <a:pt x="1252" y="453"/>
                </a:lnTo>
                <a:lnTo>
                  <a:pt x="1252" y="472"/>
                </a:lnTo>
                <a:lnTo>
                  <a:pt x="1279" y="472"/>
                </a:lnTo>
                <a:lnTo>
                  <a:pt x="1279" y="434"/>
                </a:lnTo>
                <a:lnTo>
                  <a:pt x="1353" y="453"/>
                </a:lnTo>
                <a:lnTo>
                  <a:pt x="1430" y="415"/>
                </a:lnTo>
                <a:lnTo>
                  <a:pt x="1507" y="396"/>
                </a:lnTo>
                <a:lnTo>
                  <a:pt x="1533" y="321"/>
                </a:lnTo>
                <a:lnTo>
                  <a:pt x="1610" y="302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0" name="textbox 1340"/>
          <p:cNvSpPr/>
          <p:nvPr/>
        </p:nvSpPr>
        <p:spPr>
          <a:xfrm>
            <a:off x="1947503" y="4428235"/>
            <a:ext cx="6822440" cy="1574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x-none" altLang="x-none" sz="1000" dirty="0"/>
          </a:p>
          <a:p>
            <a:pPr algn="l" rtl="0" eaLnBrk="0">
              <a:lnSpc>
                <a:spcPct val="111000"/>
              </a:lnSpc>
            </a:pPr>
            <a:endParaRPr lang="x-none" altLang="x-none" sz="1000" dirty="0"/>
          </a:p>
          <a:p>
            <a:pPr algn="l" rtl="0" eaLnBrk="0">
              <a:lnSpc>
                <a:spcPct val="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4000"/>
              </a:lnSpc>
            </a:pP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艾滋病防治宣传教育。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lang="x-none" altLang="x-none" sz="1900" dirty="0"/>
          </a:p>
          <a:p>
            <a:pPr algn="l" rtl="0" eaLnBrk="0">
              <a:lnSpc>
                <a:spcPct val="105000"/>
              </a:lnSpc>
            </a:pPr>
            <a:endParaRPr lang="x-none" altLang="x-none" sz="1000" dirty="0"/>
          </a:p>
          <a:p>
            <a:pPr algn="l" rtl="0" eaLnBrk="0">
              <a:lnSpc>
                <a:spcPct val="105000"/>
              </a:lnSpc>
            </a:pPr>
            <a:endParaRPr lang="x-none" altLang="x-none" sz="1000" dirty="0"/>
          </a:p>
          <a:p>
            <a:pPr algn="l" rtl="0" eaLnBrk="0">
              <a:lnSpc>
                <a:spcPct val="105000"/>
              </a:lnSpc>
            </a:pPr>
            <a:endParaRPr lang="x-none" altLang="x-none" sz="1000" dirty="0"/>
          </a:p>
          <a:p>
            <a:pPr algn="l" rtl="0" eaLnBrk="0">
              <a:lnSpc>
                <a:spcPct val="105000"/>
              </a:lnSpc>
            </a:pPr>
            <a:endParaRPr lang="x-none" altLang="x-none" sz="1000" dirty="0"/>
          </a:p>
          <a:p>
            <a:pPr algn="l" rtl="0" eaLnBrk="0">
              <a:lnSpc>
                <a:spcPct val="121000"/>
              </a:lnSpc>
            </a:pPr>
            <a:endParaRPr lang="x-none" altLang="x-none" sz="400" dirty="0"/>
          </a:p>
          <a:p>
            <a:pPr marL="12700" algn="l" rtl="0" eaLnBrk="0">
              <a:lnSpc>
                <a:spcPct val="92000"/>
              </a:lnSpc>
            </a:pPr>
            <a:r>
              <a:rPr sz="19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积极传播社会正能量</a:t>
            </a:r>
            <a:r>
              <a:rPr sz="19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00" b="1" kern="0" spc="1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抵制社会不良风气和不好的行为</a:t>
            </a:r>
            <a:r>
              <a:rPr sz="1900" b="1" kern="0" spc="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习惯</a:t>
            </a:r>
            <a:r>
              <a:rPr lang="en-US" sz="1900" b="1" kern="0" spc="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1900" dirty="0"/>
          </a:p>
        </p:txBody>
      </p:sp>
      <p:sp>
        <p:nvSpPr>
          <p:cNvPr id="1342" name="path"/>
          <p:cNvSpPr/>
          <p:nvPr/>
        </p:nvSpPr>
        <p:spPr>
          <a:xfrm>
            <a:off x="6580683" y="4440935"/>
            <a:ext cx="2171700" cy="1008887"/>
          </a:xfrm>
          <a:custGeom>
            <a:avLst/>
            <a:gdLst/>
            <a:ahLst/>
            <a:cxnLst/>
            <a:rect l="0" t="0" r="0" b="0"/>
            <a:pathLst>
              <a:path w="3420" h="1588">
                <a:moveTo>
                  <a:pt x="3420" y="436"/>
                </a:moveTo>
                <a:lnTo>
                  <a:pt x="3420" y="420"/>
                </a:lnTo>
                <a:lnTo>
                  <a:pt x="3367" y="420"/>
                </a:lnTo>
                <a:lnTo>
                  <a:pt x="3367" y="436"/>
                </a:lnTo>
                <a:lnTo>
                  <a:pt x="3316" y="436"/>
                </a:lnTo>
                <a:lnTo>
                  <a:pt x="3290" y="436"/>
                </a:lnTo>
                <a:lnTo>
                  <a:pt x="3290" y="381"/>
                </a:lnTo>
                <a:lnTo>
                  <a:pt x="3266" y="381"/>
                </a:lnTo>
                <a:lnTo>
                  <a:pt x="3213" y="436"/>
                </a:lnTo>
                <a:lnTo>
                  <a:pt x="3139" y="436"/>
                </a:lnTo>
                <a:lnTo>
                  <a:pt x="3112" y="381"/>
                </a:lnTo>
                <a:lnTo>
                  <a:pt x="3086" y="343"/>
                </a:lnTo>
                <a:lnTo>
                  <a:pt x="3062" y="304"/>
                </a:lnTo>
                <a:lnTo>
                  <a:pt x="3009" y="304"/>
                </a:lnTo>
                <a:lnTo>
                  <a:pt x="3009" y="323"/>
                </a:lnTo>
                <a:lnTo>
                  <a:pt x="2908" y="343"/>
                </a:lnTo>
                <a:lnTo>
                  <a:pt x="2908" y="381"/>
                </a:lnTo>
                <a:lnTo>
                  <a:pt x="2805" y="381"/>
                </a:lnTo>
                <a:lnTo>
                  <a:pt x="2755" y="420"/>
                </a:lnTo>
                <a:lnTo>
                  <a:pt x="2755" y="475"/>
                </a:lnTo>
                <a:lnTo>
                  <a:pt x="2781" y="513"/>
                </a:lnTo>
                <a:lnTo>
                  <a:pt x="2704" y="571"/>
                </a:lnTo>
                <a:lnTo>
                  <a:pt x="2678" y="571"/>
                </a:lnTo>
                <a:lnTo>
                  <a:pt x="2651" y="645"/>
                </a:lnTo>
                <a:lnTo>
                  <a:pt x="2651" y="683"/>
                </a:lnTo>
                <a:lnTo>
                  <a:pt x="2651" y="722"/>
                </a:lnTo>
                <a:lnTo>
                  <a:pt x="2601" y="777"/>
                </a:lnTo>
                <a:lnTo>
                  <a:pt x="2577" y="816"/>
                </a:lnTo>
                <a:lnTo>
                  <a:pt x="2551" y="909"/>
                </a:lnTo>
                <a:lnTo>
                  <a:pt x="2577" y="947"/>
                </a:lnTo>
                <a:lnTo>
                  <a:pt x="2728" y="947"/>
                </a:lnTo>
                <a:lnTo>
                  <a:pt x="2805" y="1080"/>
                </a:lnTo>
                <a:lnTo>
                  <a:pt x="2831" y="1176"/>
                </a:lnTo>
                <a:lnTo>
                  <a:pt x="2908" y="1080"/>
                </a:lnTo>
                <a:lnTo>
                  <a:pt x="2932" y="1099"/>
                </a:lnTo>
                <a:lnTo>
                  <a:pt x="3035" y="1024"/>
                </a:lnTo>
                <a:lnTo>
                  <a:pt x="3035" y="967"/>
                </a:lnTo>
                <a:lnTo>
                  <a:pt x="3139" y="947"/>
                </a:lnTo>
                <a:lnTo>
                  <a:pt x="3189" y="854"/>
                </a:lnTo>
                <a:lnTo>
                  <a:pt x="3240" y="835"/>
                </a:lnTo>
                <a:lnTo>
                  <a:pt x="3240" y="777"/>
                </a:lnTo>
                <a:lnTo>
                  <a:pt x="3316" y="777"/>
                </a:lnTo>
                <a:lnTo>
                  <a:pt x="3343" y="683"/>
                </a:lnTo>
                <a:lnTo>
                  <a:pt x="3316" y="607"/>
                </a:lnTo>
                <a:lnTo>
                  <a:pt x="3343" y="590"/>
                </a:lnTo>
                <a:lnTo>
                  <a:pt x="3290" y="552"/>
                </a:lnTo>
                <a:lnTo>
                  <a:pt x="3343" y="532"/>
                </a:lnTo>
                <a:lnTo>
                  <a:pt x="3367" y="552"/>
                </a:lnTo>
                <a:lnTo>
                  <a:pt x="3420" y="494"/>
                </a:lnTo>
                <a:lnTo>
                  <a:pt x="3420" y="436"/>
                </a:lnTo>
                <a:close/>
              </a:path>
              <a:path w="3420" h="1588">
                <a:moveTo>
                  <a:pt x="2911" y="96"/>
                </a:moveTo>
                <a:lnTo>
                  <a:pt x="2935" y="172"/>
                </a:lnTo>
                <a:lnTo>
                  <a:pt x="3011" y="208"/>
                </a:lnTo>
                <a:lnTo>
                  <a:pt x="3011" y="323"/>
                </a:lnTo>
                <a:lnTo>
                  <a:pt x="2911" y="362"/>
                </a:lnTo>
                <a:lnTo>
                  <a:pt x="2911" y="381"/>
                </a:lnTo>
                <a:lnTo>
                  <a:pt x="2808" y="381"/>
                </a:lnTo>
                <a:lnTo>
                  <a:pt x="2757" y="417"/>
                </a:lnTo>
                <a:lnTo>
                  <a:pt x="2757" y="475"/>
                </a:lnTo>
                <a:lnTo>
                  <a:pt x="2784" y="494"/>
                </a:lnTo>
                <a:lnTo>
                  <a:pt x="2707" y="571"/>
                </a:lnTo>
                <a:lnTo>
                  <a:pt x="2654" y="571"/>
                </a:lnTo>
                <a:lnTo>
                  <a:pt x="2654" y="645"/>
                </a:lnTo>
                <a:lnTo>
                  <a:pt x="2654" y="664"/>
                </a:lnTo>
                <a:lnTo>
                  <a:pt x="2654" y="722"/>
                </a:lnTo>
                <a:lnTo>
                  <a:pt x="2604" y="760"/>
                </a:lnTo>
                <a:lnTo>
                  <a:pt x="2577" y="854"/>
                </a:lnTo>
                <a:lnTo>
                  <a:pt x="2553" y="912"/>
                </a:lnTo>
                <a:lnTo>
                  <a:pt x="2553" y="931"/>
                </a:lnTo>
                <a:lnTo>
                  <a:pt x="2527" y="988"/>
                </a:lnTo>
                <a:lnTo>
                  <a:pt x="2476" y="988"/>
                </a:lnTo>
                <a:lnTo>
                  <a:pt x="2450" y="969"/>
                </a:lnTo>
                <a:lnTo>
                  <a:pt x="2246" y="1005"/>
                </a:lnTo>
                <a:lnTo>
                  <a:pt x="2222" y="988"/>
                </a:lnTo>
                <a:lnTo>
                  <a:pt x="2296" y="873"/>
                </a:lnTo>
                <a:lnTo>
                  <a:pt x="2222" y="854"/>
                </a:lnTo>
                <a:lnTo>
                  <a:pt x="2169" y="873"/>
                </a:lnTo>
                <a:lnTo>
                  <a:pt x="2119" y="854"/>
                </a:lnTo>
                <a:lnTo>
                  <a:pt x="2119" y="760"/>
                </a:lnTo>
                <a:lnTo>
                  <a:pt x="2169" y="741"/>
                </a:lnTo>
                <a:lnTo>
                  <a:pt x="2195" y="741"/>
                </a:lnTo>
                <a:lnTo>
                  <a:pt x="2195" y="683"/>
                </a:lnTo>
                <a:lnTo>
                  <a:pt x="2145" y="683"/>
                </a:lnTo>
                <a:lnTo>
                  <a:pt x="2145" y="645"/>
                </a:lnTo>
                <a:lnTo>
                  <a:pt x="2092" y="626"/>
                </a:lnTo>
                <a:lnTo>
                  <a:pt x="2092" y="513"/>
                </a:lnTo>
                <a:lnTo>
                  <a:pt x="2042" y="475"/>
                </a:lnTo>
                <a:lnTo>
                  <a:pt x="2068" y="417"/>
                </a:lnTo>
                <a:lnTo>
                  <a:pt x="2145" y="362"/>
                </a:lnTo>
                <a:lnTo>
                  <a:pt x="2145" y="304"/>
                </a:lnTo>
                <a:lnTo>
                  <a:pt x="2119" y="285"/>
                </a:lnTo>
                <a:lnTo>
                  <a:pt x="2145" y="247"/>
                </a:lnTo>
                <a:lnTo>
                  <a:pt x="2092" y="189"/>
                </a:lnTo>
                <a:lnTo>
                  <a:pt x="2145" y="153"/>
                </a:lnTo>
                <a:lnTo>
                  <a:pt x="2222" y="134"/>
                </a:lnTo>
                <a:lnTo>
                  <a:pt x="2400" y="57"/>
                </a:lnTo>
                <a:lnTo>
                  <a:pt x="2503" y="19"/>
                </a:lnTo>
                <a:lnTo>
                  <a:pt x="2577" y="19"/>
                </a:lnTo>
                <a:lnTo>
                  <a:pt x="2630" y="0"/>
                </a:lnTo>
                <a:lnTo>
                  <a:pt x="2654" y="19"/>
                </a:lnTo>
                <a:lnTo>
                  <a:pt x="2630" y="38"/>
                </a:lnTo>
                <a:lnTo>
                  <a:pt x="2630" y="76"/>
                </a:lnTo>
                <a:lnTo>
                  <a:pt x="2707" y="76"/>
                </a:lnTo>
                <a:lnTo>
                  <a:pt x="2707" y="38"/>
                </a:lnTo>
                <a:lnTo>
                  <a:pt x="2731" y="0"/>
                </a:lnTo>
                <a:lnTo>
                  <a:pt x="2784" y="38"/>
                </a:lnTo>
                <a:lnTo>
                  <a:pt x="2808" y="76"/>
                </a:lnTo>
                <a:lnTo>
                  <a:pt x="2911" y="76"/>
                </a:lnTo>
                <a:lnTo>
                  <a:pt x="2911" y="96"/>
                </a:lnTo>
                <a:close/>
              </a:path>
              <a:path w="3420" h="1588">
                <a:moveTo>
                  <a:pt x="2092" y="192"/>
                </a:moveTo>
                <a:lnTo>
                  <a:pt x="2143" y="247"/>
                </a:lnTo>
                <a:lnTo>
                  <a:pt x="2116" y="285"/>
                </a:lnTo>
                <a:lnTo>
                  <a:pt x="2169" y="304"/>
                </a:lnTo>
                <a:lnTo>
                  <a:pt x="2116" y="362"/>
                </a:lnTo>
                <a:lnTo>
                  <a:pt x="2066" y="420"/>
                </a:lnTo>
                <a:lnTo>
                  <a:pt x="2040" y="475"/>
                </a:lnTo>
                <a:lnTo>
                  <a:pt x="2092" y="513"/>
                </a:lnTo>
                <a:lnTo>
                  <a:pt x="2092" y="590"/>
                </a:lnTo>
                <a:lnTo>
                  <a:pt x="2092" y="628"/>
                </a:lnTo>
                <a:lnTo>
                  <a:pt x="2143" y="647"/>
                </a:lnTo>
                <a:lnTo>
                  <a:pt x="2116" y="683"/>
                </a:lnTo>
                <a:lnTo>
                  <a:pt x="2193" y="683"/>
                </a:lnTo>
                <a:lnTo>
                  <a:pt x="2193" y="741"/>
                </a:lnTo>
                <a:lnTo>
                  <a:pt x="2169" y="741"/>
                </a:lnTo>
                <a:lnTo>
                  <a:pt x="2116" y="760"/>
                </a:lnTo>
                <a:lnTo>
                  <a:pt x="2116" y="856"/>
                </a:lnTo>
                <a:lnTo>
                  <a:pt x="2092" y="876"/>
                </a:lnTo>
                <a:lnTo>
                  <a:pt x="1912" y="876"/>
                </a:lnTo>
                <a:lnTo>
                  <a:pt x="1939" y="950"/>
                </a:lnTo>
                <a:lnTo>
                  <a:pt x="1862" y="950"/>
                </a:lnTo>
                <a:lnTo>
                  <a:pt x="1785" y="895"/>
                </a:lnTo>
                <a:lnTo>
                  <a:pt x="1759" y="912"/>
                </a:lnTo>
                <a:lnTo>
                  <a:pt x="1759" y="969"/>
                </a:lnTo>
                <a:lnTo>
                  <a:pt x="1708" y="969"/>
                </a:lnTo>
                <a:lnTo>
                  <a:pt x="1682" y="988"/>
                </a:lnTo>
                <a:lnTo>
                  <a:pt x="1605" y="988"/>
                </a:lnTo>
                <a:lnTo>
                  <a:pt x="1605" y="912"/>
                </a:lnTo>
                <a:lnTo>
                  <a:pt x="1555" y="912"/>
                </a:lnTo>
                <a:lnTo>
                  <a:pt x="1555" y="950"/>
                </a:lnTo>
                <a:lnTo>
                  <a:pt x="1504" y="950"/>
                </a:lnTo>
                <a:lnTo>
                  <a:pt x="1528" y="837"/>
                </a:lnTo>
                <a:lnTo>
                  <a:pt x="1555" y="799"/>
                </a:lnTo>
                <a:lnTo>
                  <a:pt x="1555" y="741"/>
                </a:lnTo>
                <a:lnTo>
                  <a:pt x="1555" y="703"/>
                </a:lnTo>
                <a:lnTo>
                  <a:pt x="1528" y="683"/>
                </a:lnTo>
                <a:lnTo>
                  <a:pt x="1375" y="703"/>
                </a:lnTo>
                <a:lnTo>
                  <a:pt x="1375" y="741"/>
                </a:lnTo>
                <a:lnTo>
                  <a:pt x="1298" y="760"/>
                </a:lnTo>
                <a:lnTo>
                  <a:pt x="1274" y="722"/>
                </a:lnTo>
                <a:lnTo>
                  <a:pt x="1248" y="760"/>
                </a:lnTo>
                <a:lnTo>
                  <a:pt x="1171" y="741"/>
                </a:lnTo>
                <a:lnTo>
                  <a:pt x="1171" y="722"/>
                </a:lnTo>
                <a:lnTo>
                  <a:pt x="1147" y="722"/>
                </a:lnTo>
                <a:lnTo>
                  <a:pt x="1147" y="683"/>
                </a:lnTo>
                <a:lnTo>
                  <a:pt x="1120" y="628"/>
                </a:lnTo>
                <a:lnTo>
                  <a:pt x="1171" y="609"/>
                </a:lnTo>
                <a:lnTo>
                  <a:pt x="1147" y="571"/>
                </a:lnTo>
                <a:lnTo>
                  <a:pt x="1070" y="571"/>
                </a:lnTo>
                <a:lnTo>
                  <a:pt x="1070" y="532"/>
                </a:lnTo>
                <a:lnTo>
                  <a:pt x="1147" y="456"/>
                </a:lnTo>
                <a:lnTo>
                  <a:pt x="1147" y="400"/>
                </a:lnTo>
                <a:lnTo>
                  <a:pt x="1171" y="381"/>
                </a:lnTo>
                <a:lnTo>
                  <a:pt x="1147" y="323"/>
                </a:lnTo>
                <a:lnTo>
                  <a:pt x="1120" y="323"/>
                </a:lnTo>
                <a:lnTo>
                  <a:pt x="1147" y="285"/>
                </a:lnTo>
                <a:lnTo>
                  <a:pt x="1120" y="192"/>
                </a:lnTo>
                <a:lnTo>
                  <a:pt x="1221" y="76"/>
                </a:lnTo>
                <a:lnTo>
                  <a:pt x="1324" y="76"/>
                </a:lnTo>
                <a:lnTo>
                  <a:pt x="1401" y="96"/>
                </a:lnTo>
                <a:lnTo>
                  <a:pt x="1375" y="19"/>
                </a:lnTo>
                <a:lnTo>
                  <a:pt x="1428" y="0"/>
                </a:lnTo>
                <a:lnTo>
                  <a:pt x="1555" y="38"/>
                </a:lnTo>
                <a:lnTo>
                  <a:pt x="1658" y="38"/>
                </a:lnTo>
                <a:lnTo>
                  <a:pt x="1735" y="96"/>
                </a:lnTo>
                <a:lnTo>
                  <a:pt x="1862" y="96"/>
                </a:lnTo>
                <a:lnTo>
                  <a:pt x="1886" y="115"/>
                </a:lnTo>
                <a:lnTo>
                  <a:pt x="1989" y="76"/>
                </a:lnTo>
                <a:lnTo>
                  <a:pt x="2040" y="76"/>
                </a:lnTo>
                <a:lnTo>
                  <a:pt x="2040" y="192"/>
                </a:lnTo>
                <a:lnTo>
                  <a:pt x="2092" y="192"/>
                </a:lnTo>
                <a:close/>
              </a:path>
              <a:path w="3420" h="1588">
                <a:moveTo>
                  <a:pt x="1224" y="1552"/>
                </a:moveTo>
                <a:lnTo>
                  <a:pt x="1250" y="1495"/>
                </a:lnTo>
                <a:lnTo>
                  <a:pt x="1327" y="1495"/>
                </a:lnTo>
                <a:lnTo>
                  <a:pt x="1480" y="1382"/>
                </a:lnTo>
                <a:lnTo>
                  <a:pt x="1557" y="1324"/>
                </a:lnTo>
                <a:lnTo>
                  <a:pt x="1581" y="1250"/>
                </a:lnTo>
                <a:lnTo>
                  <a:pt x="1581" y="1192"/>
                </a:lnTo>
                <a:lnTo>
                  <a:pt x="1684" y="1118"/>
                </a:lnTo>
                <a:lnTo>
                  <a:pt x="1684" y="1080"/>
                </a:lnTo>
                <a:lnTo>
                  <a:pt x="1735" y="1060"/>
                </a:lnTo>
                <a:lnTo>
                  <a:pt x="1684" y="1043"/>
                </a:lnTo>
                <a:lnTo>
                  <a:pt x="1684" y="986"/>
                </a:lnTo>
                <a:lnTo>
                  <a:pt x="1608" y="986"/>
                </a:lnTo>
                <a:lnTo>
                  <a:pt x="1608" y="912"/>
                </a:lnTo>
                <a:lnTo>
                  <a:pt x="1557" y="912"/>
                </a:lnTo>
                <a:lnTo>
                  <a:pt x="1557" y="947"/>
                </a:lnTo>
                <a:lnTo>
                  <a:pt x="1504" y="947"/>
                </a:lnTo>
                <a:lnTo>
                  <a:pt x="1504" y="928"/>
                </a:lnTo>
                <a:lnTo>
                  <a:pt x="1531" y="835"/>
                </a:lnTo>
                <a:lnTo>
                  <a:pt x="1557" y="816"/>
                </a:lnTo>
                <a:lnTo>
                  <a:pt x="1557" y="780"/>
                </a:lnTo>
                <a:lnTo>
                  <a:pt x="1557" y="722"/>
                </a:lnTo>
                <a:lnTo>
                  <a:pt x="1531" y="683"/>
                </a:lnTo>
                <a:lnTo>
                  <a:pt x="1454" y="703"/>
                </a:lnTo>
                <a:lnTo>
                  <a:pt x="1404" y="703"/>
                </a:lnTo>
                <a:lnTo>
                  <a:pt x="1351" y="741"/>
                </a:lnTo>
                <a:lnTo>
                  <a:pt x="1300" y="760"/>
                </a:lnTo>
                <a:lnTo>
                  <a:pt x="1300" y="741"/>
                </a:lnTo>
                <a:lnTo>
                  <a:pt x="1250" y="760"/>
                </a:lnTo>
                <a:lnTo>
                  <a:pt x="1173" y="760"/>
                </a:lnTo>
                <a:lnTo>
                  <a:pt x="1123" y="780"/>
                </a:lnTo>
                <a:lnTo>
                  <a:pt x="1070" y="835"/>
                </a:lnTo>
                <a:lnTo>
                  <a:pt x="1020" y="816"/>
                </a:lnTo>
                <a:lnTo>
                  <a:pt x="993" y="854"/>
                </a:lnTo>
                <a:lnTo>
                  <a:pt x="892" y="854"/>
                </a:lnTo>
                <a:lnTo>
                  <a:pt x="866" y="912"/>
                </a:lnTo>
                <a:lnTo>
                  <a:pt x="789" y="928"/>
                </a:lnTo>
                <a:lnTo>
                  <a:pt x="739" y="892"/>
                </a:lnTo>
                <a:lnTo>
                  <a:pt x="712" y="835"/>
                </a:lnTo>
                <a:lnTo>
                  <a:pt x="662" y="854"/>
                </a:lnTo>
                <a:lnTo>
                  <a:pt x="662" y="892"/>
                </a:lnTo>
                <a:lnTo>
                  <a:pt x="611" y="892"/>
                </a:lnTo>
                <a:lnTo>
                  <a:pt x="484" y="947"/>
                </a:lnTo>
                <a:lnTo>
                  <a:pt x="458" y="986"/>
                </a:lnTo>
                <a:lnTo>
                  <a:pt x="304" y="947"/>
                </a:lnTo>
                <a:lnTo>
                  <a:pt x="254" y="947"/>
                </a:lnTo>
                <a:lnTo>
                  <a:pt x="228" y="967"/>
                </a:lnTo>
                <a:lnTo>
                  <a:pt x="151" y="986"/>
                </a:lnTo>
                <a:lnTo>
                  <a:pt x="151" y="1024"/>
                </a:lnTo>
                <a:lnTo>
                  <a:pt x="254" y="1024"/>
                </a:lnTo>
                <a:lnTo>
                  <a:pt x="278" y="1060"/>
                </a:lnTo>
                <a:lnTo>
                  <a:pt x="431" y="1080"/>
                </a:lnTo>
                <a:lnTo>
                  <a:pt x="458" y="1099"/>
                </a:lnTo>
                <a:lnTo>
                  <a:pt x="484" y="1176"/>
                </a:lnTo>
                <a:lnTo>
                  <a:pt x="355" y="1176"/>
                </a:lnTo>
                <a:lnTo>
                  <a:pt x="331" y="1212"/>
                </a:lnTo>
                <a:lnTo>
                  <a:pt x="355" y="1250"/>
                </a:lnTo>
                <a:lnTo>
                  <a:pt x="431" y="1269"/>
                </a:lnTo>
                <a:lnTo>
                  <a:pt x="585" y="1307"/>
                </a:lnTo>
                <a:lnTo>
                  <a:pt x="585" y="1343"/>
                </a:lnTo>
                <a:lnTo>
                  <a:pt x="535" y="1363"/>
                </a:lnTo>
                <a:lnTo>
                  <a:pt x="585" y="1401"/>
                </a:lnTo>
                <a:lnTo>
                  <a:pt x="585" y="1456"/>
                </a:lnTo>
                <a:lnTo>
                  <a:pt x="815" y="1533"/>
                </a:lnTo>
                <a:lnTo>
                  <a:pt x="866" y="1533"/>
                </a:lnTo>
                <a:lnTo>
                  <a:pt x="943" y="1533"/>
                </a:lnTo>
                <a:lnTo>
                  <a:pt x="969" y="1552"/>
                </a:lnTo>
                <a:lnTo>
                  <a:pt x="969" y="1495"/>
                </a:lnTo>
                <a:lnTo>
                  <a:pt x="1070" y="1514"/>
                </a:lnTo>
                <a:lnTo>
                  <a:pt x="1096" y="1572"/>
                </a:lnTo>
                <a:lnTo>
                  <a:pt x="1147" y="1588"/>
                </a:lnTo>
                <a:lnTo>
                  <a:pt x="1224" y="1552"/>
                </a:lnTo>
                <a:close/>
              </a:path>
              <a:path w="3420" h="1588">
                <a:moveTo>
                  <a:pt x="153" y="988"/>
                </a:moveTo>
                <a:lnTo>
                  <a:pt x="153" y="931"/>
                </a:lnTo>
                <a:lnTo>
                  <a:pt x="204" y="873"/>
                </a:lnTo>
                <a:lnTo>
                  <a:pt x="103" y="799"/>
                </a:lnTo>
                <a:lnTo>
                  <a:pt x="180" y="703"/>
                </a:lnTo>
                <a:lnTo>
                  <a:pt x="180" y="628"/>
                </a:lnTo>
                <a:lnTo>
                  <a:pt x="26" y="647"/>
                </a:lnTo>
                <a:lnTo>
                  <a:pt x="26" y="552"/>
                </a:lnTo>
                <a:lnTo>
                  <a:pt x="0" y="532"/>
                </a:lnTo>
                <a:lnTo>
                  <a:pt x="50" y="496"/>
                </a:lnTo>
                <a:lnTo>
                  <a:pt x="103" y="513"/>
                </a:lnTo>
                <a:lnTo>
                  <a:pt x="153" y="496"/>
                </a:lnTo>
                <a:lnTo>
                  <a:pt x="307" y="496"/>
                </a:lnTo>
                <a:lnTo>
                  <a:pt x="333" y="458"/>
                </a:lnTo>
                <a:lnTo>
                  <a:pt x="357" y="439"/>
                </a:lnTo>
                <a:lnTo>
                  <a:pt x="537" y="439"/>
                </a:lnTo>
                <a:lnTo>
                  <a:pt x="511" y="362"/>
                </a:lnTo>
                <a:lnTo>
                  <a:pt x="434" y="362"/>
                </a:lnTo>
                <a:lnTo>
                  <a:pt x="410" y="307"/>
                </a:lnTo>
                <a:lnTo>
                  <a:pt x="460" y="268"/>
                </a:lnTo>
                <a:lnTo>
                  <a:pt x="537" y="287"/>
                </a:lnTo>
                <a:lnTo>
                  <a:pt x="588" y="268"/>
                </a:lnTo>
                <a:lnTo>
                  <a:pt x="614" y="307"/>
                </a:lnTo>
                <a:lnTo>
                  <a:pt x="664" y="287"/>
                </a:lnTo>
                <a:lnTo>
                  <a:pt x="664" y="230"/>
                </a:lnTo>
                <a:lnTo>
                  <a:pt x="741" y="268"/>
                </a:lnTo>
                <a:lnTo>
                  <a:pt x="768" y="192"/>
                </a:lnTo>
                <a:lnTo>
                  <a:pt x="794" y="175"/>
                </a:lnTo>
                <a:lnTo>
                  <a:pt x="844" y="211"/>
                </a:lnTo>
                <a:lnTo>
                  <a:pt x="921" y="211"/>
                </a:lnTo>
                <a:lnTo>
                  <a:pt x="998" y="343"/>
                </a:lnTo>
                <a:lnTo>
                  <a:pt x="1024" y="343"/>
                </a:lnTo>
                <a:lnTo>
                  <a:pt x="1048" y="381"/>
                </a:lnTo>
                <a:lnTo>
                  <a:pt x="1101" y="381"/>
                </a:lnTo>
                <a:lnTo>
                  <a:pt x="1125" y="343"/>
                </a:lnTo>
                <a:lnTo>
                  <a:pt x="1151" y="326"/>
                </a:lnTo>
                <a:lnTo>
                  <a:pt x="1178" y="381"/>
                </a:lnTo>
                <a:lnTo>
                  <a:pt x="1151" y="400"/>
                </a:lnTo>
                <a:lnTo>
                  <a:pt x="1151" y="439"/>
                </a:lnTo>
                <a:lnTo>
                  <a:pt x="1151" y="477"/>
                </a:lnTo>
                <a:lnTo>
                  <a:pt x="1075" y="532"/>
                </a:lnTo>
                <a:lnTo>
                  <a:pt x="1075" y="571"/>
                </a:lnTo>
                <a:lnTo>
                  <a:pt x="1151" y="571"/>
                </a:lnTo>
                <a:lnTo>
                  <a:pt x="1178" y="609"/>
                </a:lnTo>
                <a:lnTo>
                  <a:pt x="1151" y="628"/>
                </a:lnTo>
                <a:lnTo>
                  <a:pt x="1151" y="667"/>
                </a:lnTo>
                <a:lnTo>
                  <a:pt x="1151" y="722"/>
                </a:lnTo>
                <a:lnTo>
                  <a:pt x="1178" y="722"/>
                </a:lnTo>
                <a:lnTo>
                  <a:pt x="1178" y="760"/>
                </a:lnTo>
                <a:lnTo>
                  <a:pt x="1101" y="780"/>
                </a:lnTo>
                <a:lnTo>
                  <a:pt x="1101" y="818"/>
                </a:lnTo>
                <a:lnTo>
                  <a:pt x="1101" y="837"/>
                </a:lnTo>
                <a:lnTo>
                  <a:pt x="1024" y="818"/>
                </a:lnTo>
                <a:lnTo>
                  <a:pt x="998" y="854"/>
                </a:lnTo>
                <a:lnTo>
                  <a:pt x="895" y="854"/>
                </a:lnTo>
                <a:lnTo>
                  <a:pt x="871" y="912"/>
                </a:lnTo>
                <a:lnTo>
                  <a:pt x="794" y="931"/>
                </a:lnTo>
                <a:lnTo>
                  <a:pt x="741" y="892"/>
                </a:lnTo>
                <a:lnTo>
                  <a:pt x="717" y="837"/>
                </a:lnTo>
                <a:lnTo>
                  <a:pt x="664" y="854"/>
                </a:lnTo>
                <a:lnTo>
                  <a:pt x="664" y="892"/>
                </a:lnTo>
                <a:lnTo>
                  <a:pt x="614" y="892"/>
                </a:lnTo>
                <a:lnTo>
                  <a:pt x="487" y="950"/>
                </a:lnTo>
                <a:lnTo>
                  <a:pt x="460" y="1005"/>
                </a:lnTo>
                <a:lnTo>
                  <a:pt x="307" y="950"/>
                </a:lnTo>
                <a:lnTo>
                  <a:pt x="256" y="950"/>
                </a:lnTo>
                <a:lnTo>
                  <a:pt x="153" y="98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4" name="path"/>
          <p:cNvSpPr/>
          <p:nvPr/>
        </p:nvSpPr>
        <p:spPr>
          <a:xfrm>
            <a:off x="6280200" y="4769866"/>
            <a:ext cx="46228" cy="88646"/>
          </a:xfrm>
          <a:custGeom>
            <a:avLst/>
            <a:gdLst/>
            <a:ahLst/>
            <a:cxnLst/>
            <a:rect l="0" t="0" r="0" b="0"/>
            <a:pathLst>
              <a:path w="72" h="139">
                <a:moveTo>
                  <a:pt x="60" y="122"/>
                </a:moveTo>
                <a:moveTo>
                  <a:pt x="60" y="122"/>
                </a:moveTo>
                <a:lnTo>
                  <a:pt x="62" y="122"/>
                </a:lnTo>
                <a:lnTo>
                  <a:pt x="62" y="139"/>
                </a:lnTo>
                <a:lnTo>
                  <a:pt x="60" y="139"/>
                </a:lnTo>
                <a:lnTo>
                  <a:pt x="60" y="122"/>
                </a:lnTo>
                <a:close/>
                <a:moveTo>
                  <a:pt x="10" y="10"/>
                </a:moveTo>
                <a:moveTo>
                  <a:pt x="10" y="10"/>
                </a:moveTo>
                <a:lnTo>
                  <a:pt x="12" y="10"/>
                </a:lnTo>
                <a:lnTo>
                  <a:pt x="12" y="103"/>
                </a:lnTo>
                <a:lnTo>
                  <a:pt x="10" y="103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6" name="path"/>
          <p:cNvSpPr/>
          <p:nvPr/>
        </p:nvSpPr>
        <p:spPr>
          <a:xfrm>
            <a:off x="6139941" y="4614418"/>
            <a:ext cx="29464" cy="24891"/>
          </a:xfrm>
          <a:custGeom>
            <a:avLst/>
            <a:gdLst/>
            <a:ahLst/>
            <a:cxnLst/>
            <a:rect l="0" t="0" r="0" b="0"/>
            <a:pathLst>
              <a:path w="46" h="39">
                <a:moveTo>
                  <a:pt x="36" y="10"/>
                </a:moveTo>
                <a:moveTo>
                  <a:pt x="36" y="10"/>
                </a:moveTo>
                <a:lnTo>
                  <a:pt x="36" y="12"/>
                </a:lnTo>
                <a:lnTo>
                  <a:pt x="12" y="29"/>
                </a:lnTo>
                <a:lnTo>
                  <a:pt x="10" y="26"/>
                </a:lnTo>
                <a:lnTo>
                  <a:pt x="36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8" name="path"/>
          <p:cNvSpPr/>
          <p:nvPr/>
        </p:nvSpPr>
        <p:spPr>
          <a:xfrm>
            <a:off x="3386328" y="2046731"/>
            <a:ext cx="3505199" cy="3390900"/>
          </a:xfrm>
          <a:custGeom>
            <a:avLst/>
            <a:gdLst/>
            <a:ahLst/>
            <a:cxnLst/>
            <a:rect l="0" t="0" r="0" b="0"/>
            <a:pathLst>
              <a:path w="5519" h="5340">
                <a:moveTo>
                  <a:pt x="5366" y="4982"/>
                </a:moveTo>
                <a:lnTo>
                  <a:pt x="5392" y="4944"/>
                </a:lnTo>
                <a:lnTo>
                  <a:pt x="5519" y="4944"/>
                </a:lnTo>
                <a:lnTo>
                  <a:pt x="5493" y="4869"/>
                </a:lnTo>
                <a:lnTo>
                  <a:pt x="5467" y="4831"/>
                </a:lnTo>
                <a:lnTo>
                  <a:pt x="5392" y="4850"/>
                </a:lnTo>
                <a:lnTo>
                  <a:pt x="5315" y="4831"/>
                </a:lnTo>
                <a:lnTo>
                  <a:pt x="5289" y="4792"/>
                </a:lnTo>
                <a:lnTo>
                  <a:pt x="5186" y="4792"/>
                </a:lnTo>
                <a:lnTo>
                  <a:pt x="5186" y="4737"/>
                </a:lnTo>
                <a:lnTo>
                  <a:pt x="5186" y="4699"/>
                </a:lnTo>
                <a:lnTo>
                  <a:pt x="5239" y="4641"/>
                </a:lnTo>
                <a:lnTo>
                  <a:pt x="5135" y="4567"/>
                </a:lnTo>
                <a:lnTo>
                  <a:pt x="5212" y="4473"/>
                </a:lnTo>
                <a:lnTo>
                  <a:pt x="5212" y="4396"/>
                </a:lnTo>
                <a:lnTo>
                  <a:pt x="5059" y="4416"/>
                </a:lnTo>
                <a:lnTo>
                  <a:pt x="5059" y="4322"/>
                </a:lnTo>
                <a:lnTo>
                  <a:pt x="5035" y="4303"/>
                </a:lnTo>
                <a:lnTo>
                  <a:pt x="5085" y="4264"/>
                </a:lnTo>
                <a:lnTo>
                  <a:pt x="5135" y="4284"/>
                </a:lnTo>
                <a:lnTo>
                  <a:pt x="5186" y="4245"/>
                </a:lnTo>
                <a:lnTo>
                  <a:pt x="5339" y="4264"/>
                </a:lnTo>
                <a:lnTo>
                  <a:pt x="5392" y="4207"/>
                </a:lnTo>
                <a:lnTo>
                  <a:pt x="5339" y="4152"/>
                </a:lnTo>
                <a:lnTo>
                  <a:pt x="5263" y="4190"/>
                </a:lnTo>
                <a:lnTo>
                  <a:pt x="5186" y="4152"/>
                </a:lnTo>
                <a:lnTo>
                  <a:pt x="5186" y="4039"/>
                </a:lnTo>
                <a:lnTo>
                  <a:pt x="5085" y="4039"/>
                </a:lnTo>
                <a:lnTo>
                  <a:pt x="5059" y="4113"/>
                </a:lnTo>
                <a:lnTo>
                  <a:pt x="5008" y="4113"/>
                </a:lnTo>
                <a:lnTo>
                  <a:pt x="5008" y="4171"/>
                </a:lnTo>
                <a:lnTo>
                  <a:pt x="4931" y="4226"/>
                </a:lnTo>
                <a:lnTo>
                  <a:pt x="4881" y="4226"/>
                </a:lnTo>
                <a:lnTo>
                  <a:pt x="4881" y="4454"/>
                </a:lnTo>
                <a:lnTo>
                  <a:pt x="4804" y="4454"/>
                </a:lnTo>
                <a:lnTo>
                  <a:pt x="4778" y="4416"/>
                </a:lnTo>
                <a:lnTo>
                  <a:pt x="4727" y="4454"/>
                </a:lnTo>
                <a:lnTo>
                  <a:pt x="4627" y="4454"/>
                </a:lnTo>
                <a:lnTo>
                  <a:pt x="4627" y="4435"/>
                </a:lnTo>
                <a:lnTo>
                  <a:pt x="4574" y="4416"/>
                </a:lnTo>
                <a:lnTo>
                  <a:pt x="4574" y="4339"/>
                </a:lnTo>
                <a:lnTo>
                  <a:pt x="4447" y="4132"/>
                </a:lnTo>
                <a:lnTo>
                  <a:pt x="4396" y="4132"/>
                </a:lnTo>
                <a:lnTo>
                  <a:pt x="4396" y="4152"/>
                </a:lnTo>
                <a:lnTo>
                  <a:pt x="4346" y="4094"/>
                </a:lnTo>
                <a:lnTo>
                  <a:pt x="4370" y="4058"/>
                </a:lnTo>
                <a:lnTo>
                  <a:pt x="4269" y="3962"/>
                </a:lnTo>
                <a:lnTo>
                  <a:pt x="4216" y="3981"/>
                </a:lnTo>
                <a:lnTo>
                  <a:pt x="4192" y="4075"/>
                </a:lnTo>
                <a:lnTo>
                  <a:pt x="4142" y="4075"/>
                </a:lnTo>
                <a:lnTo>
                  <a:pt x="4142" y="4039"/>
                </a:lnTo>
                <a:lnTo>
                  <a:pt x="4142" y="3888"/>
                </a:lnTo>
                <a:lnTo>
                  <a:pt x="4089" y="3924"/>
                </a:lnTo>
                <a:lnTo>
                  <a:pt x="4065" y="3888"/>
                </a:lnTo>
                <a:lnTo>
                  <a:pt x="4012" y="3924"/>
                </a:lnTo>
                <a:lnTo>
                  <a:pt x="4012" y="3962"/>
                </a:lnTo>
                <a:lnTo>
                  <a:pt x="4039" y="4039"/>
                </a:lnTo>
                <a:lnTo>
                  <a:pt x="3988" y="4039"/>
                </a:lnTo>
                <a:lnTo>
                  <a:pt x="3938" y="4039"/>
                </a:lnTo>
                <a:lnTo>
                  <a:pt x="3962" y="4113"/>
                </a:lnTo>
                <a:lnTo>
                  <a:pt x="3962" y="4152"/>
                </a:lnTo>
                <a:lnTo>
                  <a:pt x="4039" y="4152"/>
                </a:lnTo>
                <a:lnTo>
                  <a:pt x="4039" y="4284"/>
                </a:lnTo>
                <a:lnTo>
                  <a:pt x="3988" y="4454"/>
                </a:lnTo>
                <a:lnTo>
                  <a:pt x="3835" y="4528"/>
                </a:lnTo>
                <a:lnTo>
                  <a:pt x="3784" y="4548"/>
                </a:lnTo>
                <a:lnTo>
                  <a:pt x="3758" y="4567"/>
                </a:lnTo>
                <a:lnTo>
                  <a:pt x="3732" y="4622"/>
                </a:lnTo>
                <a:lnTo>
                  <a:pt x="3732" y="4737"/>
                </a:lnTo>
                <a:lnTo>
                  <a:pt x="3707" y="4773"/>
                </a:lnTo>
                <a:lnTo>
                  <a:pt x="3808" y="4773"/>
                </a:lnTo>
                <a:lnTo>
                  <a:pt x="3861" y="4754"/>
                </a:lnTo>
                <a:lnTo>
                  <a:pt x="3988" y="4773"/>
                </a:lnTo>
                <a:lnTo>
                  <a:pt x="3962" y="4812"/>
                </a:lnTo>
                <a:lnTo>
                  <a:pt x="3938" y="4812"/>
                </a:lnTo>
                <a:lnTo>
                  <a:pt x="3988" y="4850"/>
                </a:lnTo>
                <a:lnTo>
                  <a:pt x="3962" y="4905"/>
                </a:lnTo>
                <a:lnTo>
                  <a:pt x="4012" y="4944"/>
                </a:lnTo>
                <a:lnTo>
                  <a:pt x="4089" y="4944"/>
                </a:lnTo>
                <a:lnTo>
                  <a:pt x="4089" y="4982"/>
                </a:lnTo>
                <a:lnTo>
                  <a:pt x="4065" y="5001"/>
                </a:lnTo>
                <a:lnTo>
                  <a:pt x="4065" y="5076"/>
                </a:lnTo>
                <a:lnTo>
                  <a:pt x="4012" y="5076"/>
                </a:lnTo>
                <a:lnTo>
                  <a:pt x="4039" y="5133"/>
                </a:lnTo>
                <a:lnTo>
                  <a:pt x="4166" y="5133"/>
                </a:lnTo>
                <a:lnTo>
                  <a:pt x="4166" y="5208"/>
                </a:lnTo>
                <a:lnTo>
                  <a:pt x="4216" y="5227"/>
                </a:lnTo>
                <a:lnTo>
                  <a:pt x="4346" y="5246"/>
                </a:lnTo>
                <a:lnTo>
                  <a:pt x="4396" y="5208"/>
                </a:lnTo>
                <a:lnTo>
                  <a:pt x="4423" y="5227"/>
                </a:lnTo>
                <a:lnTo>
                  <a:pt x="4396" y="5284"/>
                </a:lnTo>
                <a:lnTo>
                  <a:pt x="4447" y="5301"/>
                </a:lnTo>
                <a:lnTo>
                  <a:pt x="4550" y="5340"/>
                </a:lnTo>
                <a:lnTo>
                  <a:pt x="4550" y="5284"/>
                </a:lnTo>
                <a:lnTo>
                  <a:pt x="4550" y="5114"/>
                </a:lnTo>
                <a:lnTo>
                  <a:pt x="4574" y="5095"/>
                </a:lnTo>
                <a:lnTo>
                  <a:pt x="4727" y="5095"/>
                </a:lnTo>
                <a:lnTo>
                  <a:pt x="4754" y="5076"/>
                </a:lnTo>
                <a:lnTo>
                  <a:pt x="4804" y="5076"/>
                </a:lnTo>
                <a:lnTo>
                  <a:pt x="4831" y="5095"/>
                </a:lnTo>
                <a:lnTo>
                  <a:pt x="4907" y="5076"/>
                </a:lnTo>
                <a:lnTo>
                  <a:pt x="4931" y="5095"/>
                </a:lnTo>
                <a:lnTo>
                  <a:pt x="4958" y="5076"/>
                </a:lnTo>
                <a:lnTo>
                  <a:pt x="5035" y="5114"/>
                </a:lnTo>
                <a:lnTo>
                  <a:pt x="5035" y="5076"/>
                </a:lnTo>
                <a:lnTo>
                  <a:pt x="5111" y="5076"/>
                </a:lnTo>
                <a:lnTo>
                  <a:pt x="5239" y="5056"/>
                </a:lnTo>
                <a:lnTo>
                  <a:pt x="5263" y="5001"/>
                </a:lnTo>
                <a:lnTo>
                  <a:pt x="5315" y="4982"/>
                </a:lnTo>
                <a:lnTo>
                  <a:pt x="5366" y="4982"/>
                </a:lnTo>
                <a:close/>
              </a:path>
              <a:path w="5519" h="5340">
                <a:moveTo>
                  <a:pt x="4149" y="3883"/>
                </a:moveTo>
                <a:lnTo>
                  <a:pt x="4099" y="3921"/>
                </a:lnTo>
                <a:lnTo>
                  <a:pt x="4072" y="3883"/>
                </a:lnTo>
                <a:lnTo>
                  <a:pt x="4022" y="3921"/>
                </a:lnTo>
                <a:lnTo>
                  <a:pt x="4046" y="4034"/>
                </a:lnTo>
                <a:lnTo>
                  <a:pt x="4022" y="4053"/>
                </a:lnTo>
                <a:lnTo>
                  <a:pt x="3945" y="4034"/>
                </a:lnTo>
                <a:lnTo>
                  <a:pt x="3868" y="3996"/>
                </a:lnTo>
                <a:lnTo>
                  <a:pt x="3868" y="3960"/>
                </a:lnTo>
                <a:lnTo>
                  <a:pt x="3792" y="3979"/>
                </a:lnTo>
                <a:lnTo>
                  <a:pt x="3587" y="3921"/>
                </a:lnTo>
                <a:lnTo>
                  <a:pt x="3587" y="3902"/>
                </a:lnTo>
                <a:lnTo>
                  <a:pt x="3638" y="3883"/>
                </a:lnTo>
                <a:lnTo>
                  <a:pt x="3638" y="3844"/>
                </a:lnTo>
                <a:lnTo>
                  <a:pt x="3587" y="3828"/>
                </a:lnTo>
                <a:lnTo>
                  <a:pt x="3612" y="3808"/>
                </a:lnTo>
                <a:lnTo>
                  <a:pt x="3561" y="3751"/>
                </a:lnTo>
                <a:lnTo>
                  <a:pt x="3511" y="3770"/>
                </a:lnTo>
                <a:lnTo>
                  <a:pt x="3460" y="3789"/>
                </a:lnTo>
                <a:lnTo>
                  <a:pt x="3434" y="3808"/>
                </a:lnTo>
                <a:lnTo>
                  <a:pt x="3383" y="3808"/>
                </a:lnTo>
                <a:lnTo>
                  <a:pt x="3280" y="3732"/>
                </a:lnTo>
                <a:lnTo>
                  <a:pt x="3076" y="3844"/>
                </a:lnTo>
                <a:lnTo>
                  <a:pt x="2973" y="3844"/>
                </a:lnTo>
                <a:lnTo>
                  <a:pt x="2949" y="3902"/>
                </a:lnTo>
                <a:lnTo>
                  <a:pt x="2896" y="3902"/>
                </a:lnTo>
                <a:lnTo>
                  <a:pt x="2743" y="3960"/>
                </a:lnTo>
                <a:lnTo>
                  <a:pt x="2642" y="3940"/>
                </a:lnTo>
                <a:lnTo>
                  <a:pt x="2592" y="3883"/>
                </a:lnTo>
                <a:lnTo>
                  <a:pt x="2412" y="3883"/>
                </a:lnTo>
                <a:lnTo>
                  <a:pt x="2438" y="3828"/>
                </a:lnTo>
                <a:lnTo>
                  <a:pt x="2335" y="3808"/>
                </a:lnTo>
                <a:lnTo>
                  <a:pt x="2234" y="3808"/>
                </a:lnTo>
                <a:lnTo>
                  <a:pt x="2181" y="3864"/>
                </a:lnTo>
                <a:lnTo>
                  <a:pt x="2080" y="3921"/>
                </a:lnTo>
                <a:lnTo>
                  <a:pt x="2027" y="3921"/>
                </a:lnTo>
                <a:lnTo>
                  <a:pt x="2054" y="3808"/>
                </a:lnTo>
                <a:lnTo>
                  <a:pt x="1773" y="3789"/>
                </a:lnTo>
                <a:lnTo>
                  <a:pt x="1670" y="3712"/>
                </a:lnTo>
                <a:lnTo>
                  <a:pt x="1620" y="3712"/>
                </a:lnTo>
                <a:lnTo>
                  <a:pt x="1569" y="3732"/>
                </a:lnTo>
                <a:lnTo>
                  <a:pt x="1466" y="3676"/>
                </a:lnTo>
                <a:lnTo>
                  <a:pt x="1389" y="3619"/>
                </a:lnTo>
                <a:lnTo>
                  <a:pt x="1339" y="3600"/>
                </a:lnTo>
                <a:lnTo>
                  <a:pt x="1212" y="3487"/>
                </a:lnTo>
                <a:lnTo>
                  <a:pt x="1185" y="3429"/>
                </a:lnTo>
                <a:lnTo>
                  <a:pt x="1161" y="3410"/>
                </a:lnTo>
                <a:lnTo>
                  <a:pt x="1108" y="3410"/>
                </a:lnTo>
                <a:lnTo>
                  <a:pt x="1032" y="3297"/>
                </a:lnTo>
                <a:lnTo>
                  <a:pt x="981" y="3278"/>
                </a:lnTo>
                <a:lnTo>
                  <a:pt x="931" y="3204"/>
                </a:lnTo>
                <a:lnTo>
                  <a:pt x="827" y="3107"/>
                </a:lnTo>
                <a:lnTo>
                  <a:pt x="777" y="3107"/>
                </a:lnTo>
                <a:lnTo>
                  <a:pt x="700" y="3165"/>
                </a:lnTo>
                <a:lnTo>
                  <a:pt x="623" y="3091"/>
                </a:lnTo>
                <a:lnTo>
                  <a:pt x="520" y="2976"/>
                </a:lnTo>
                <a:lnTo>
                  <a:pt x="446" y="2920"/>
                </a:lnTo>
                <a:lnTo>
                  <a:pt x="420" y="2844"/>
                </a:lnTo>
                <a:lnTo>
                  <a:pt x="343" y="2863"/>
                </a:lnTo>
                <a:lnTo>
                  <a:pt x="316" y="2805"/>
                </a:lnTo>
                <a:lnTo>
                  <a:pt x="343" y="2788"/>
                </a:lnTo>
                <a:lnTo>
                  <a:pt x="369" y="2618"/>
                </a:lnTo>
                <a:lnTo>
                  <a:pt x="420" y="2599"/>
                </a:lnTo>
                <a:lnTo>
                  <a:pt x="470" y="2654"/>
                </a:lnTo>
                <a:lnTo>
                  <a:pt x="520" y="2637"/>
                </a:lnTo>
                <a:lnTo>
                  <a:pt x="573" y="2637"/>
                </a:lnTo>
                <a:lnTo>
                  <a:pt x="547" y="2541"/>
                </a:lnTo>
                <a:lnTo>
                  <a:pt x="573" y="2503"/>
                </a:lnTo>
                <a:lnTo>
                  <a:pt x="496" y="2486"/>
                </a:lnTo>
                <a:lnTo>
                  <a:pt x="496" y="2428"/>
                </a:lnTo>
                <a:lnTo>
                  <a:pt x="520" y="2335"/>
                </a:lnTo>
                <a:lnTo>
                  <a:pt x="573" y="2316"/>
                </a:lnTo>
                <a:lnTo>
                  <a:pt x="700" y="2335"/>
                </a:lnTo>
                <a:lnTo>
                  <a:pt x="803" y="2296"/>
                </a:lnTo>
                <a:lnTo>
                  <a:pt x="878" y="2200"/>
                </a:lnTo>
                <a:lnTo>
                  <a:pt x="981" y="2220"/>
                </a:lnTo>
                <a:lnTo>
                  <a:pt x="1185" y="2277"/>
                </a:lnTo>
                <a:lnTo>
                  <a:pt x="1235" y="2239"/>
                </a:lnTo>
                <a:lnTo>
                  <a:pt x="1389" y="2258"/>
                </a:lnTo>
                <a:lnTo>
                  <a:pt x="1415" y="2335"/>
                </a:lnTo>
                <a:lnTo>
                  <a:pt x="1620" y="2371"/>
                </a:lnTo>
                <a:lnTo>
                  <a:pt x="1696" y="2335"/>
                </a:lnTo>
                <a:lnTo>
                  <a:pt x="1927" y="2335"/>
                </a:lnTo>
                <a:lnTo>
                  <a:pt x="2003" y="2296"/>
                </a:lnTo>
                <a:lnTo>
                  <a:pt x="2361" y="2277"/>
                </a:lnTo>
                <a:lnTo>
                  <a:pt x="2438" y="2335"/>
                </a:lnTo>
                <a:lnTo>
                  <a:pt x="2539" y="2352"/>
                </a:lnTo>
                <a:lnTo>
                  <a:pt x="2592" y="2371"/>
                </a:lnTo>
                <a:lnTo>
                  <a:pt x="2615" y="2409"/>
                </a:lnTo>
                <a:lnTo>
                  <a:pt x="2565" y="2428"/>
                </a:lnTo>
                <a:lnTo>
                  <a:pt x="2642" y="2447"/>
                </a:lnTo>
                <a:lnTo>
                  <a:pt x="2642" y="2522"/>
                </a:lnTo>
                <a:lnTo>
                  <a:pt x="2565" y="2599"/>
                </a:lnTo>
                <a:lnTo>
                  <a:pt x="2592" y="2637"/>
                </a:lnTo>
                <a:lnTo>
                  <a:pt x="2565" y="2750"/>
                </a:lnTo>
                <a:lnTo>
                  <a:pt x="2539" y="2788"/>
                </a:lnTo>
                <a:lnTo>
                  <a:pt x="2592" y="2901"/>
                </a:lnTo>
                <a:lnTo>
                  <a:pt x="2668" y="2956"/>
                </a:lnTo>
                <a:lnTo>
                  <a:pt x="2820" y="2956"/>
                </a:lnTo>
                <a:lnTo>
                  <a:pt x="2973" y="3072"/>
                </a:lnTo>
                <a:lnTo>
                  <a:pt x="3076" y="3091"/>
                </a:lnTo>
                <a:lnTo>
                  <a:pt x="3307" y="3184"/>
                </a:lnTo>
                <a:lnTo>
                  <a:pt x="3407" y="3146"/>
                </a:lnTo>
                <a:lnTo>
                  <a:pt x="3484" y="3204"/>
                </a:lnTo>
                <a:lnTo>
                  <a:pt x="3561" y="3259"/>
                </a:lnTo>
                <a:lnTo>
                  <a:pt x="3535" y="3336"/>
                </a:lnTo>
                <a:lnTo>
                  <a:pt x="3638" y="3336"/>
                </a:lnTo>
                <a:lnTo>
                  <a:pt x="3638" y="3374"/>
                </a:lnTo>
                <a:lnTo>
                  <a:pt x="3715" y="3374"/>
                </a:lnTo>
                <a:lnTo>
                  <a:pt x="3688" y="3316"/>
                </a:lnTo>
                <a:lnTo>
                  <a:pt x="3741" y="3316"/>
                </a:lnTo>
                <a:lnTo>
                  <a:pt x="3765" y="3336"/>
                </a:lnTo>
                <a:lnTo>
                  <a:pt x="3818" y="3336"/>
                </a:lnTo>
                <a:lnTo>
                  <a:pt x="3818" y="3297"/>
                </a:lnTo>
                <a:lnTo>
                  <a:pt x="3892" y="3297"/>
                </a:lnTo>
                <a:lnTo>
                  <a:pt x="3945" y="3242"/>
                </a:lnTo>
                <a:lnTo>
                  <a:pt x="3995" y="3223"/>
                </a:lnTo>
                <a:lnTo>
                  <a:pt x="4072" y="3278"/>
                </a:lnTo>
                <a:lnTo>
                  <a:pt x="4072" y="3336"/>
                </a:lnTo>
                <a:lnTo>
                  <a:pt x="4175" y="3467"/>
                </a:lnTo>
                <a:lnTo>
                  <a:pt x="4123" y="3487"/>
                </a:lnTo>
                <a:lnTo>
                  <a:pt x="4175" y="3561"/>
                </a:lnTo>
                <a:lnTo>
                  <a:pt x="4175" y="3638"/>
                </a:lnTo>
                <a:lnTo>
                  <a:pt x="4149" y="3883"/>
                </a:lnTo>
                <a:close/>
              </a:path>
              <a:path w="5519" h="5340">
                <a:moveTo>
                  <a:pt x="4055" y="1341"/>
                </a:moveTo>
                <a:lnTo>
                  <a:pt x="4003" y="1360"/>
                </a:lnTo>
                <a:lnTo>
                  <a:pt x="4003" y="1418"/>
                </a:lnTo>
                <a:lnTo>
                  <a:pt x="3952" y="1492"/>
                </a:lnTo>
                <a:lnTo>
                  <a:pt x="3852" y="1492"/>
                </a:lnTo>
                <a:lnTo>
                  <a:pt x="3748" y="1492"/>
                </a:lnTo>
                <a:lnTo>
                  <a:pt x="3748" y="1531"/>
                </a:lnTo>
                <a:lnTo>
                  <a:pt x="3672" y="1569"/>
                </a:lnTo>
                <a:lnTo>
                  <a:pt x="3544" y="1605"/>
                </a:lnTo>
                <a:lnTo>
                  <a:pt x="3443" y="1701"/>
                </a:lnTo>
                <a:lnTo>
                  <a:pt x="3391" y="1682"/>
                </a:lnTo>
                <a:lnTo>
                  <a:pt x="3340" y="1720"/>
                </a:lnTo>
                <a:lnTo>
                  <a:pt x="3314" y="1927"/>
                </a:lnTo>
                <a:lnTo>
                  <a:pt x="2983" y="1946"/>
                </a:lnTo>
                <a:lnTo>
                  <a:pt x="2829" y="1984"/>
                </a:lnTo>
                <a:lnTo>
                  <a:pt x="2805" y="2078"/>
                </a:lnTo>
                <a:lnTo>
                  <a:pt x="2932" y="2193"/>
                </a:lnTo>
                <a:lnTo>
                  <a:pt x="2932" y="2229"/>
                </a:lnTo>
                <a:lnTo>
                  <a:pt x="2829" y="2287"/>
                </a:lnTo>
                <a:lnTo>
                  <a:pt x="2829" y="2344"/>
                </a:lnTo>
                <a:lnTo>
                  <a:pt x="2855" y="2364"/>
                </a:lnTo>
                <a:lnTo>
                  <a:pt x="2855" y="2438"/>
                </a:lnTo>
                <a:lnTo>
                  <a:pt x="2678" y="2380"/>
                </a:lnTo>
                <a:lnTo>
                  <a:pt x="2678" y="2400"/>
                </a:lnTo>
                <a:lnTo>
                  <a:pt x="2601" y="2400"/>
                </a:lnTo>
                <a:lnTo>
                  <a:pt x="2575" y="2364"/>
                </a:lnTo>
                <a:lnTo>
                  <a:pt x="2421" y="2306"/>
                </a:lnTo>
                <a:lnTo>
                  <a:pt x="2344" y="2267"/>
                </a:lnTo>
                <a:lnTo>
                  <a:pt x="1989" y="2287"/>
                </a:lnTo>
                <a:lnTo>
                  <a:pt x="1912" y="2325"/>
                </a:lnTo>
                <a:lnTo>
                  <a:pt x="1682" y="2325"/>
                </a:lnTo>
                <a:lnTo>
                  <a:pt x="1632" y="2344"/>
                </a:lnTo>
                <a:lnTo>
                  <a:pt x="1401" y="2325"/>
                </a:lnTo>
                <a:lnTo>
                  <a:pt x="1377" y="2248"/>
                </a:lnTo>
                <a:lnTo>
                  <a:pt x="1223" y="2229"/>
                </a:lnTo>
                <a:lnTo>
                  <a:pt x="1173" y="2267"/>
                </a:lnTo>
                <a:lnTo>
                  <a:pt x="943" y="2193"/>
                </a:lnTo>
                <a:lnTo>
                  <a:pt x="866" y="2193"/>
                </a:lnTo>
                <a:lnTo>
                  <a:pt x="789" y="2287"/>
                </a:lnTo>
                <a:lnTo>
                  <a:pt x="688" y="2325"/>
                </a:lnTo>
                <a:lnTo>
                  <a:pt x="559" y="2306"/>
                </a:lnTo>
                <a:lnTo>
                  <a:pt x="484" y="2229"/>
                </a:lnTo>
                <a:lnTo>
                  <a:pt x="484" y="2059"/>
                </a:lnTo>
                <a:lnTo>
                  <a:pt x="331" y="2042"/>
                </a:lnTo>
                <a:lnTo>
                  <a:pt x="227" y="1927"/>
                </a:lnTo>
                <a:lnTo>
                  <a:pt x="177" y="1891"/>
                </a:lnTo>
                <a:lnTo>
                  <a:pt x="151" y="1852"/>
                </a:lnTo>
                <a:lnTo>
                  <a:pt x="203" y="1833"/>
                </a:lnTo>
                <a:lnTo>
                  <a:pt x="203" y="1776"/>
                </a:lnTo>
                <a:lnTo>
                  <a:pt x="127" y="1682"/>
                </a:lnTo>
                <a:lnTo>
                  <a:pt x="50" y="1663"/>
                </a:lnTo>
                <a:lnTo>
                  <a:pt x="0" y="1624"/>
                </a:lnTo>
                <a:lnTo>
                  <a:pt x="50" y="1605"/>
                </a:lnTo>
                <a:lnTo>
                  <a:pt x="100" y="1624"/>
                </a:lnTo>
                <a:lnTo>
                  <a:pt x="127" y="1586"/>
                </a:lnTo>
                <a:lnTo>
                  <a:pt x="100" y="1454"/>
                </a:lnTo>
                <a:lnTo>
                  <a:pt x="151" y="1399"/>
                </a:lnTo>
                <a:lnTo>
                  <a:pt x="74" y="1341"/>
                </a:lnTo>
                <a:lnTo>
                  <a:pt x="0" y="1341"/>
                </a:lnTo>
                <a:lnTo>
                  <a:pt x="0" y="1228"/>
                </a:lnTo>
                <a:lnTo>
                  <a:pt x="151" y="1096"/>
                </a:lnTo>
                <a:lnTo>
                  <a:pt x="278" y="1096"/>
                </a:lnTo>
                <a:lnTo>
                  <a:pt x="355" y="1058"/>
                </a:lnTo>
                <a:lnTo>
                  <a:pt x="432" y="1077"/>
                </a:lnTo>
                <a:lnTo>
                  <a:pt x="458" y="1058"/>
                </a:lnTo>
                <a:lnTo>
                  <a:pt x="484" y="1132"/>
                </a:lnTo>
                <a:lnTo>
                  <a:pt x="535" y="1113"/>
                </a:lnTo>
                <a:lnTo>
                  <a:pt x="635" y="1132"/>
                </a:lnTo>
                <a:lnTo>
                  <a:pt x="662" y="1077"/>
                </a:lnTo>
                <a:lnTo>
                  <a:pt x="967" y="1077"/>
                </a:lnTo>
                <a:lnTo>
                  <a:pt x="1020" y="1020"/>
                </a:lnTo>
                <a:lnTo>
                  <a:pt x="1324" y="1000"/>
                </a:lnTo>
                <a:lnTo>
                  <a:pt x="1351" y="962"/>
                </a:lnTo>
                <a:lnTo>
                  <a:pt x="1351" y="887"/>
                </a:lnTo>
                <a:lnTo>
                  <a:pt x="1478" y="830"/>
                </a:lnTo>
                <a:lnTo>
                  <a:pt x="1504" y="547"/>
                </a:lnTo>
                <a:lnTo>
                  <a:pt x="1452" y="527"/>
                </a:lnTo>
                <a:lnTo>
                  <a:pt x="1452" y="472"/>
                </a:lnTo>
                <a:lnTo>
                  <a:pt x="1835" y="489"/>
                </a:lnTo>
                <a:lnTo>
                  <a:pt x="1886" y="527"/>
                </a:lnTo>
                <a:lnTo>
                  <a:pt x="1936" y="415"/>
                </a:lnTo>
                <a:lnTo>
                  <a:pt x="2116" y="225"/>
                </a:lnTo>
                <a:lnTo>
                  <a:pt x="2371" y="321"/>
                </a:lnTo>
                <a:lnTo>
                  <a:pt x="2498" y="302"/>
                </a:lnTo>
                <a:lnTo>
                  <a:pt x="2524" y="244"/>
                </a:lnTo>
                <a:lnTo>
                  <a:pt x="2498" y="187"/>
                </a:lnTo>
                <a:lnTo>
                  <a:pt x="2601" y="112"/>
                </a:lnTo>
                <a:lnTo>
                  <a:pt x="2678" y="93"/>
                </a:lnTo>
                <a:lnTo>
                  <a:pt x="2779" y="55"/>
                </a:lnTo>
                <a:lnTo>
                  <a:pt x="2805" y="0"/>
                </a:lnTo>
                <a:lnTo>
                  <a:pt x="2959" y="16"/>
                </a:lnTo>
                <a:lnTo>
                  <a:pt x="2959" y="36"/>
                </a:lnTo>
                <a:lnTo>
                  <a:pt x="2906" y="74"/>
                </a:lnTo>
                <a:lnTo>
                  <a:pt x="2959" y="112"/>
                </a:lnTo>
                <a:lnTo>
                  <a:pt x="2983" y="170"/>
                </a:lnTo>
                <a:lnTo>
                  <a:pt x="3060" y="264"/>
                </a:lnTo>
                <a:lnTo>
                  <a:pt x="3136" y="283"/>
                </a:lnTo>
                <a:lnTo>
                  <a:pt x="3263" y="338"/>
                </a:lnTo>
                <a:lnTo>
                  <a:pt x="3263" y="472"/>
                </a:lnTo>
                <a:lnTo>
                  <a:pt x="3314" y="585"/>
                </a:lnTo>
                <a:lnTo>
                  <a:pt x="3213" y="717"/>
                </a:lnTo>
                <a:lnTo>
                  <a:pt x="3237" y="794"/>
                </a:lnTo>
                <a:lnTo>
                  <a:pt x="3340" y="849"/>
                </a:lnTo>
                <a:lnTo>
                  <a:pt x="3544" y="868"/>
                </a:lnTo>
                <a:lnTo>
                  <a:pt x="3698" y="926"/>
                </a:lnTo>
                <a:lnTo>
                  <a:pt x="3852" y="1039"/>
                </a:lnTo>
                <a:lnTo>
                  <a:pt x="3926" y="1039"/>
                </a:lnTo>
                <a:lnTo>
                  <a:pt x="3926" y="1132"/>
                </a:lnTo>
                <a:lnTo>
                  <a:pt x="3979" y="1228"/>
                </a:lnTo>
                <a:lnTo>
                  <a:pt x="4055" y="134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0" name="path"/>
          <p:cNvSpPr/>
          <p:nvPr/>
        </p:nvSpPr>
        <p:spPr>
          <a:xfrm>
            <a:off x="8010144" y="3171444"/>
            <a:ext cx="228600" cy="190500"/>
          </a:xfrm>
          <a:custGeom>
            <a:avLst/>
            <a:gdLst/>
            <a:ahLst/>
            <a:cxnLst/>
            <a:rect l="0" t="0" r="0" b="0"/>
            <a:pathLst>
              <a:path w="360" h="300">
                <a:moveTo>
                  <a:pt x="360" y="148"/>
                </a:moveTo>
                <a:lnTo>
                  <a:pt x="307" y="93"/>
                </a:lnTo>
                <a:lnTo>
                  <a:pt x="360" y="35"/>
                </a:lnTo>
                <a:lnTo>
                  <a:pt x="256" y="35"/>
                </a:lnTo>
                <a:lnTo>
                  <a:pt x="230" y="0"/>
                </a:lnTo>
                <a:lnTo>
                  <a:pt x="180" y="0"/>
                </a:lnTo>
                <a:lnTo>
                  <a:pt x="153" y="74"/>
                </a:lnTo>
                <a:lnTo>
                  <a:pt x="103" y="74"/>
                </a:lnTo>
                <a:lnTo>
                  <a:pt x="0" y="206"/>
                </a:lnTo>
                <a:lnTo>
                  <a:pt x="0" y="280"/>
                </a:lnTo>
                <a:lnTo>
                  <a:pt x="103" y="280"/>
                </a:lnTo>
                <a:lnTo>
                  <a:pt x="153" y="300"/>
                </a:lnTo>
                <a:lnTo>
                  <a:pt x="256" y="261"/>
                </a:lnTo>
                <a:lnTo>
                  <a:pt x="256" y="223"/>
                </a:lnTo>
                <a:lnTo>
                  <a:pt x="230" y="187"/>
                </a:lnTo>
                <a:lnTo>
                  <a:pt x="307" y="187"/>
                </a:lnTo>
                <a:lnTo>
                  <a:pt x="360" y="14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2" name="textbox 1352"/>
          <p:cNvSpPr/>
          <p:nvPr/>
        </p:nvSpPr>
        <p:spPr>
          <a:xfrm>
            <a:off x="1842167" y="1934680"/>
            <a:ext cx="7851140" cy="2007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2000"/>
              </a:lnSpc>
            </a:pPr>
            <a:r>
              <a:rPr sz="2600" b="1" kern="0" spc="3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积极参与艾滋病预防宣</a:t>
            </a:r>
            <a:r>
              <a:rPr sz="2600" b="1" kern="0" spc="2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传教育活动</a:t>
            </a:r>
            <a:endParaRPr lang="x-none" altLang="x-none" sz="2600" dirty="0"/>
          </a:p>
          <a:p>
            <a:pPr algn="l" rtl="0" eaLnBrk="0">
              <a:lnSpc>
                <a:spcPct val="101000"/>
              </a:lnSpc>
            </a:pPr>
            <a:endParaRPr lang="x-none" altLang="x-none" sz="1000" dirty="0"/>
          </a:p>
          <a:p>
            <a:pPr algn="l" rtl="0" eaLnBrk="0">
              <a:lnSpc>
                <a:spcPct val="102000"/>
              </a:lnSpc>
            </a:pPr>
            <a:endParaRPr lang="x-none" altLang="x-none" sz="1000" dirty="0"/>
          </a:p>
          <a:p>
            <a:pPr algn="l" rtl="0" eaLnBrk="0">
              <a:lnSpc>
                <a:spcPct val="102000"/>
              </a:lnSpc>
            </a:pPr>
            <a:endParaRPr lang="x-none" altLang="x-none" sz="1000" dirty="0"/>
          </a:p>
          <a:p>
            <a:pPr marL="128905" algn="l" rtl="0" eaLnBrk="0">
              <a:lnSpc>
                <a:spcPct val="85000"/>
              </a:lnSpc>
              <a:spcBef>
                <a:spcPts val="570"/>
              </a:spcBef>
            </a:pPr>
            <a:r>
              <a:rPr lang="zh-CN" altLang="en-US" sz="1900" b="1" kern="0" spc="3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当一位</a:t>
            </a:r>
            <a:r>
              <a:rPr sz="19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同伴教育</a:t>
            </a:r>
            <a:r>
              <a:rPr lang="en-US" sz="1900" b="1" kern="0" spc="3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9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我们每一</a:t>
            </a:r>
            <a:r>
              <a:rPr sz="1900" b="1" kern="0" spc="2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位学生都是一个</a:t>
            </a:r>
            <a:r>
              <a:rPr sz="1900" b="1" kern="0" spc="2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广播站</a:t>
            </a:r>
            <a:r>
              <a:rPr sz="1900" b="1" kern="0" spc="2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,都是一个</a:t>
            </a:r>
            <a:r>
              <a:rPr sz="1900" b="1" kern="0" spc="2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宣传员</a:t>
            </a:r>
            <a:r>
              <a:rPr sz="1900" b="1" kern="0" spc="2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900" b="1" kern="0" spc="2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endParaRPr lang="x-none" altLang="x-none" sz="1900" dirty="0"/>
          </a:p>
          <a:p>
            <a:pPr algn="l" rtl="0" eaLnBrk="0">
              <a:lnSpc>
                <a:spcPct val="100000"/>
              </a:lnSpc>
            </a:pPr>
            <a:endParaRPr lang="x-none" altLang="x-none" sz="1200" dirty="0"/>
          </a:p>
          <a:p>
            <a:pPr marL="117475" algn="l" rtl="0" eaLnBrk="0">
              <a:lnSpc>
                <a:spcPts val="2550"/>
              </a:lnSpc>
              <a:spcBef>
                <a:spcPts val="5"/>
              </a:spcBef>
            </a:pPr>
            <a:r>
              <a:rPr sz="1900" b="1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人都应该把懂得的艾滋病预防知</a:t>
            </a:r>
            <a:r>
              <a:rPr sz="19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识告诉其他人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1900" b="1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  </a:t>
            </a:r>
            <a:endParaRPr lang="x-none" altLang="x-none" sz="1900" dirty="0"/>
          </a:p>
        </p:txBody>
      </p:sp>
      <p:sp>
        <p:nvSpPr>
          <p:cNvPr id="1354" name="path"/>
          <p:cNvSpPr/>
          <p:nvPr/>
        </p:nvSpPr>
        <p:spPr>
          <a:xfrm>
            <a:off x="7429589" y="3243071"/>
            <a:ext cx="902208" cy="685800"/>
          </a:xfrm>
          <a:custGeom>
            <a:avLst/>
            <a:gdLst/>
            <a:ahLst/>
            <a:cxnLst/>
            <a:rect l="0" t="0" r="0" b="0"/>
            <a:pathLst>
              <a:path w="1420" h="1080">
                <a:moveTo>
                  <a:pt x="664" y="796"/>
                </a:moveTo>
                <a:lnTo>
                  <a:pt x="638" y="890"/>
                </a:lnTo>
                <a:lnTo>
                  <a:pt x="564" y="967"/>
                </a:lnTo>
                <a:lnTo>
                  <a:pt x="434" y="947"/>
                </a:lnTo>
                <a:lnTo>
                  <a:pt x="256" y="1024"/>
                </a:lnTo>
                <a:lnTo>
                  <a:pt x="129" y="1080"/>
                </a:lnTo>
                <a:lnTo>
                  <a:pt x="26" y="1080"/>
                </a:lnTo>
                <a:lnTo>
                  <a:pt x="0" y="1060"/>
                </a:lnTo>
                <a:lnTo>
                  <a:pt x="52" y="909"/>
                </a:lnTo>
                <a:lnTo>
                  <a:pt x="76" y="871"/>
                </a:lnTo>
                <a:lnTo>
                  <a:pt x="26" y="777"/>
                </a:lnTo>
                <a:lnTo>
                  <a:pt x="52" y="626"/>
                </a:lnTo>
                <a:lnTo>
                  <a:pt x="76" y="530"/>
                </a:lnTo>
                <a:lnTo>
                  <a:pt x="103" y="492"/>
                </a:lnTo>
                <a:lnTo>
                  <a:pt x="52" y="455"/>
                </a:lnTo>
                <a:lnTo>
                  <a:pt x="103" y="379"/>
                </a:lnTo>
                <a:lnTo>
                  <a:pt x="180" y="266"/>
                </a:lnTo>
                <a:lnTo>
                  <a:pt x="180" y="189"/>
                </a:lnTo>
                <a:lnTo>
                  <a:pt x="230" y="189"/>
                </a:lnTo>
                <a:lnTo>
                  <a:pt x="384" y="57"/>
                </a:lnTo>
                <a:lnTo>
                  <a:pt x="460" y="38"/>
                </a:lnTo>
                <a:lnTo>
                  <a:pt x="537" y="0"/>
                </a:lnTo>
                <a:lnTo>
                  <a:pt x="564" y="19"/>
                </a:lnTo>
                <a:lnTo>
                  <a:pt x="691" y="0"/>
                </a:lnTo>
                <a:lnTo>
                  <a:pt x="767" y="57"/>
                </a:lnTo>
                <a:lnTo>
                  <a:pt x="691" y="76"/>
                </a:lnTo>
                <a:lnTo>
                  <a:pt x="664" y="112"/>
                </a:lnTo>
                <a:lnTo>
                  <a:pt x="767" y="112"/>
                </a:lnTo>
                <a:lnTo>
                  <a:pt x="791" y="208"/>
                </a:lnTo>
                <a:lnTo>
                  <a:pt x="741" y="283"/>
                </a:lnTo>
                <a:lnTo>
                  <a:pt x="691" y="247"/>
                </a:lnTo>
                <a:lnTo>
                  <a:pt x="614" y="283"/>
                </a:lnTo>
                <a:lnTo>
                  <a:pt x="638" y="321"/>
                </a:lnTo>
                <a:lnTo>
                  <a:pt x="587" y="379"/>
                </a:lnTo>
                <a:lnTo>
                  <a:pt x="715" y="511"/>
                </a:lnTo>
                <a:lnTo>
                  <a:pt x="614" y="720"/>
                </a:lnTo>
                <a:lnTo>
                  <a:pt x="664" y="796"/>
                </a:lnTo>
                <a:close/>
              </a:path>
              <a:path w="1420" h="1080">
                <a:moveTo>
                  <a:pt x="1245" y="148"/>
                </a:moveTo>
                <a:lnTo>
                  <a:pt x="1166" y="148"/>
                </a:lnTo>
                <a:lnTo>
                  <a:pt x="1166" y="110"/>
                </a:lnTo>
                <a:lnTo>
                  <a:pt x="1140" y="55"/>
                </a:lnTo>
                <a:lnTo>
                  <a:pt x="1219" y="74"/>
                </a:lnTo>
                <a:lnTo>
                  <a:pt x="1245" y="148"/>
                </a:lnTo>
                <a:close/>
              </a:path>
              <a:path w="1420" h="1080">
                <a:moveTo>
                  <a:pt x="1420" y="225"/>
                </a:moveTo>
                <a:lnTo>
                  <a:pt x="1394" y="167"/>
                </a:lnTo>
                <a:lnTo>
                  <a:pt x="1320" y="129"/>
                </a:lnTo>
                <a:lnTo>
                  <a:pt x="1293" y="55"/>
                </a:lnTo>
                <a:lnTo>
                  <a:pt x="1243" y="35"/>
                </a:lnTo>
                <a:lnTo>
                  <a:pt x="1216" y="55"/>
                </a:lnTo>
                <a:lnTo>
                  <a:pt x="1243" y="148"/>
                </a:lnTo>
                <a:lnTo>
                  <a:pt x="1166" y="148"/>
                </a:lnTo>
                <a:lnTo>
                  <a:pt x="1140" y="300"/>
                </a:lnTo>
                <a:lnTo>
                  <a:pt x="1192" y="319"/>
                </a:lnTo>
                <a:lnTo>
                  <a:pt x="1320" y="300"/>
                </a:lnTo>
                <a:lnTo>
                  <a:pt x="1320" y="225"/>
                </a:lnTo>
                <a:lnTo>
                  <a:pt x="1420" y="225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8" name="path"/>
          <p:cNvSpPr/>
          <p:nvPr/>
        </p:nvSpPr>
        <p:spPr>
          <a:xfrm>
            <a:off x="8179307" y="3845051"/>
            <a:ext cx="725423" cy="478536"/>
          </a:xfrm>
          <a:custGeom>
            <a:avLst/>
            <a:gdLst/>
            <a:ahLst/>
            <a:cxnLst/>
            <a:rect l="0" t="0" r="0" b="0"/>
            <a:pathLst>
              <a:path w="1142" h="753">
                <a:moveTo>
                  <a:pt x="532" y="0"/>
                </a:moveTo>
                <a:lnTo>
                  <a:pt x="482" y="0"/>
                </a:lnTo>
                <a:lnTo>
                  <a:pt x="381" y="112"/>
                </a:lnTo>
                <a:lnTo>
                  <a:pt x="304" y="132"/>
                </a:lnTo>
                <a:lnTo>
                  <a:pt x="304" y="93"/>
                </a:lnTo>
                <a:lnTo>
                  <a:pt x="254" y="93"/>
                </a:lnTo>
                <a:lnTo>
                  <a:pt x="204" y="132"/>
                </a:lnTo>
                <a:lnTo>
                  <a:pt x="100" y="93"/>
                </a:lnTo>
                <a:lnTo>
                  <a:pt x="76" y="74"/>
                </a:lnTo>
                <a:lnTo>
                  <a:pt x="24" y="55"/>
                </a:lnTo>
                <a:lnTo>
                  <a:pt x="24" y="93"/>
                </a:lnTo>
                <a:lnTo>
                  <a:pt x="0" y="112"/>
                </a:lnTo>
                <a:lnTo>
                  <a:pt x="100" y="132"/>
                </a:lnTo>
                <a:lnTo>
                  <a:pt x="127" y="187"/>
                </a:lnTo>
                <a:lnTo>
                  <a:pt x="177" y="187"/>
                </a:lnTo>
                <a:lnTo>
                  <a:pt x="254" y="264"/>
                </a:lnTo>
                <a:lnTo>
                  <a:pt x="328" y="244"/>
                </a:lnTo>
                <a:lnTo>
                  <a:pt x="328" y="338"/>
                </a:lnTo>
                <a:lnTo>
                  <a:pt x="431" y="432"/>
                </a:lnTo>
                <a:lnTo>
                  <a:pt x="482" y="432"/>
                </a:lnTo>
                <a:lnTo>
                  <a:pt x="506" y="393"/>
                </a:lnTo>
                <a:lnTo>
                  <a:pt x="583" y="451"/>
                </a:lnTo>
                <a:lnTo>
                  <a:pt x="532" y="489"/>
                </a:lnTo>
                <a:lnTo>
                  <a:pt x="506" y="470"/>
                </a:lnTo>
                <a:lnTo>
                  <a:pt x="455" y="451"/>
                </a:lnTo>
                <a:lnTo>
                  <a:pt x="455" y="525"/>
                </a:lnTo>
                <a:lnTo>
                  <a:pt x="431" y="564"/>
                </a:lnTo>
                <a:lnTo>
                  <a:pt x="506" y="640"/>
                </a:lnTo>
                <a:lnTo>
                  <a:pt x="506" y="695"/>
                </a:lnTo>
                <a:lnTo>
                  <a:pt x="633" y="695"/>
                </a:lnTo>
                <a:lnTo>
                  <a:pt x="686" y="734"/>
                </a:lnTo>
                <a:lnTo>
                  <a:pt x="760" y="715"/>
                </a:lnTo>
                <a:lnTo>
                  <a:pt x="864" y="753"/>
                </a:lnTo>
                <a:lnTo>
                  <a:pt x="938" y="695"/>
                </a:lnTo>
                <a:lnTo>
                  <a:pt x="1015" y="602"/>
                </a:lnTo>
                <a:lnTo>
                  <a:pt x="914" y="564"/>
                </a:lnTo>
                <a:lnTo>
                  <a:pt x="1015" y="544"/>
                </a:lnTo>
                <a:lnTo>
                  <a:pt x="1041" y="564"/>
                </a:lnTo>
                <a:lnTo>
                  <a:pt x="1142" y="544"/>
                </a:lnTo>
                <a:lnTo>
                  <a:pt x="1142" y="525"/>
                </a:lnTo>
                <a:lnTo>
                  <a:pt x="1015" y="470"/>
                </a:lnTo>
                <a:lnTo>
                  <a:pt x="1015" y="432"/>
                </a:lnTo>
                <a:lnTo>
                  <a:pt x="964" y="412"/>
                </a:lnTo>
                <a:lnTo>
                  <a:pt x="914" y="393"/>
                </a:lnTo>
                <a:lnTo>
                  <a:pt x="864" y="300"/>
                </a:lnTo>
                <a:lnTo>
                  <a:pt x="736" y="148"/>
                </a:lnTo>
                <a:lnTo>
                  <a:pt x="736" y="93"/>
                </a:lnTo>
                <a:lnTo>
                  <a:pt x="609" y="74"/>
                </a:lnTo>
                <a:lnTo>
                  <a:pt x="559" y="55"/>
                </a:lnTo>
                <a:lnTo>
                  <a:pt x="532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0" name="path"/>
          <p:cNvSpPr/>
          <p:nvPr/>
        </p:nvSpPr>
        <p:spPr>
          <a:xfrm>
            <a:off x="8775192" y="4227576"/>
            <a:ext cx="128015" cy="82296"/>
          </a:xfrm>
          <a:custGeom>
            <a:avLst/>
            <a:gdLst/>
            <a:ahLst/>
            <a:cxnLst/>
            <a:rect l="0" t="0" r="0" b="0"/>
            <a:pathLst>
              <a:path w="201" h="129">
                <a:moveTo>
                  <a:pt x="74" y="0"/>
                </a:moveTo>
                <a:lnTo>
                  <a:pt x="0" y="91"/>
                </a:lnTo>
                <a:lnTo>
                  <a:pt x="74" y="129"/>
                </a:lnTo>
                <a:lnTo>
                  <a:pt x="201" y="91"/>
                </a:lnTo>
                <a:lnTo>
                  <a:pt x="201" y="55"/>
                </a:lnTo>
                <a:lnTo>
                  <a:pt x="74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2" name="textbox 1362"/>
          <p:cNvSpPr/>
          <p:nvPr/>
        </p:nvSpPr>
        <p:spPr>
          <a:xfrm>
            <a:off x="1950202" y="4266438"/>
            <a:ext cx="7525393" cy="94919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5000"/>
              </a:lnSpc>
            </a:pPr>
            <a:r>
              <a:rPr sz="1900" b="1" kern="0" spc="3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宣传教育</a:t>
            </a:r>
            <a:r>
              <a:rPr sz="19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是预防控制艾滋病的首要环节</a:t>
            </a:r>
            <a:r>
              <a:rPr lang="en-US" sz="1900" b="1" kern="0" spc="3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00" b="1" kern="0" spc="2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要动员全社会力量开展</a:t>
            </a:r>
            <a:r>
              <a:rPr sz="1900" b="1" kern="0" spc="-10" dirty="0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x-none" altLang="x-none" sz="1900" dirty="0"/>
          </a:p>
        </p:txBody>
      </p:sp>
      <p:sp>
        <p:nvSpPr>
          <p:cNvPr id="1364" name="path"/>
          <p:cNvSpPr/>
          <p:nvPr/>
        </p:nvSpPr>
        <p:spPr>
          <a:xfrm>
            <a:off x="6008943" y="4279138"/>
            <a:ext cx="29464" cy="347980"/>
          </a:xfrm>
          <a:custGeom>
            <a:avLst/>
            <a:gdLst/>
            <a:ahLst/>
            <a:cxnLst/>
            <a:rect l="0" t="0" r="0" b="0"/>
            <a:pathLst>
              <a:path w="46" h="548">
                <a:moveTo>
                  <a:pt x="34" y="10"/>
                </a:moveTo>
                <a:moveTo>
                  <a:pt x="34" y="10"/>
                </a:moveTo>
                <a:lnTo>
                  <a:pt x="36" y="12"/>
                </a:lnTo>
                <a:lnTo>
                  <a:pt x="10" y="535"/>
                </a:lnTo>
                <a:lnTo>
                  <a:pt x="10" y="538"/>
                </a:lnTo>
                <a:lnTo>
                  <a:pt x="34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66" name="picture 13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55419" y="2883407"/>
            <a:ext cx="146303" cy="3040380"/>
          </a:xfrm>
          <a:prstGeom prst="rect">
            <a:avLst/>
          </a:prstGeom>
        </p:spPr>
      </p:pic>
      <p:sp>
        <p:nvSpPr>
          <p:cNvPr id="1368" name="path"/>
          <p:cNvSpPr/>
          <p:nvPr/>
        </p:nvSpPr>
        <p:spPr>
          <a:xfrm>
            <a:off x="8758427" y="4899659"/>
            <a:ext cx="256032" cy="385572"/>
          </a:xfrm>
          <a:custGeom>
            <a:avLst/>
            <a:gdLst/>
            <a:ahLst/>
            <a:cxnLst/>
            <a:rect l="0" t="0" r="0" b="0"/>
            <a:pathLst>
              <a:path w="403" h="607">
                <a:moveTo>
                  <a:pt x="74" y="549"/>
                </a:moveTo>
                <a:lnTo>
                  <a:pt x="100" y="587"/>
                </a:lnTo>
                <a:lnTo>
                  <a:pt x="175" y="607"/>
                </a:lnTo>
                <a:lnTo>
                  <a:pt x="201" y="530"/>
                </a:lnTo>
                <a:lnTo>
                  <a:pt x="326" y="436"/>
                </a:lnTo>
                <a:lnTo>
                  <a:pt x="326" y="302"/>
                </a:lnTo>
                <a:lnTo>
                  <a:pt x="376" y="227"/>
                </a:lnTo>
                <a:lnTo>
                  <a:pt x="403" y="170"/>
                </a:lnTo>
                <a:lnTo>
                  <a:pt x="352" y="131"/>
                </a:lnTo>
                <a:lnTo>
                  <a:pt x="326" y="0"/>
                </a:lnTo>
                <a:lnTo>
                  <a:pt x="201" y="57"/>
                </a:lnTo>
                <a:lnTo>
                  <a:pt x="151" y="57"/>
                </a:lnTo>
                <a:lnTo>
                  <a:pt x="175" y="93"/>
                </a:lnTo>
                <a:lnTo>
                  <a:pt x="74" y="170"/>
                </a:lnTo>
                <a:lnTo>
                  <a:pt x="74" y="263"/>
                </a:lnTo>
                <a:lnTo>
                  <a:pt x="0" y="321"/>
                </a:lnTo>
                <a:lnTo>
                  <a:pt x="24" y="398"/>
                </a:lnTo>
                <a:lnTo>
                  <a:pt x="50" y="530"/>
                </a:lnTo>
                <a:lnTo>
                  <a:pt x="74" y="54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25415" y="492368"/>
            <a:ext cx="7053892" cy="602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青年学生在艾滋病防治中的作</a:t>
            </a:r>
            <a:r>
              <a:rPr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21600000">
            <a:off x="2362524" y="2473663"/>
            <a:ext cx="6104615" cy="2543572"/>
            <a:chOff x="0" y="0"/>
            <a:chExt cx="5494654" cy="1814308"/>
          </a:xfrm>
        </p:grpSpPr>
        <p:sp>
          <p:nvSpPr>
            <p:cNvPr id="464" name="rect 464"/>
            <p:cNvSpPr/>
            <p:nvPr/>
          </p:nvSpPr>
          <p:spPr>
            <a:xfrm>
              <a:off x="951611" y="749"/>
              <a:ext cx="4543043" cy="1813559"/>
            </a:xfrm>
            <a:prstGeom prst="rect">
              <a:avLst/>
            </a:prstGeom>
            <a:solidFill>
              <a:srgbClr val="259EE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66" name="picture 4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13813" cy="1813814"/>
            </a:xfrm>
            <a:prstGeom prst="rect">
              <a:avLst/>
            </a:prstGeom>
          </p:spPr>
        </p:pic>
        <p:sp>
          <p:nvSpPr>
            <p:cNvPr id="468" name="textbox 468"/>
            <p:cNvSpPr/>
            <p:nvPr/>
          </p:nvSpPr>
          <p:spPr>
            <a:xfrm>
              <a:off x="1952903" y="635292"/>
              <a:ext cx="3463610" cy="5226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85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1486" eaLnBrk="0">
                <a:lnSpc>
                  <a:spcPct val="93000"/>
                </a:lnSpc>
              </a:pPr>
              <a:r>
                <a:rPr sz="4000" b="1" kern="0" spc="81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慢性病毒性肝炎</a:t>
              </a:r>
              <a:endParaRPr sz="4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70" name="textbox 470"/>
          <p:cNvSpPr/>
          <p:nvPr/>
        </p:nvSpPr>
        <p:spPr>
          <a:xfrm>
            <a:off x="2632669" y="3430047"/>
            <a:ext cx="1100916" cy="6669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879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4900" b="1" kern="0" spc="-81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sz="4900" dirty="0"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279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box 506"/>
          <p:cNvSpPr/>
          <p:nvPr/>
        </p:nvSpPr>
        <p:spPr>
          <a:xfrm>
            <a:off x="852351" y="941002"/>
            <a:ext cx="9047557" cy="3660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2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40385" eaLnBrk="0">
              <a:lnSpc>
                <a:spcPct val="97000"/>
              </a:lnSpc>
            </a:pPr>
            <a:r>
              <a:rPr sz="3300" b="1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慢性病毒性肝炎</a:t>
            </a:r>
            <a:endParaRPr sz="3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79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6000"/>
              </a:lnSpc>
              <a:spcBef>
                <a:spcPts val="898"/>
              </a:spcBef>
            </a:pPr>
            <a:r>
              <a:rPr sz="3000" kern="0" spc="-217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丙型病毒性肝炎：</a:t>
            </a:r>
            <a:endParaRPr sz="3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326773" eaLnBrk="0">
              <a:lnSpc>
                <a:spcPct val="150000"/>
              </a:lnSpc>
            </a:pPr>
            <a:r>
              <a:rPr lang="en-US" sz="2200" kern="0" spc="18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</a:t>
            </a:r>
            <a:r>
              <a:rPr sz="2200" kern="0" spc="18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丙肝是由丙型肝炎病毒</a:t>
            </a:r>
            <a:r>
              <a:rPr sz="2200" kern="0" spc="18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2200" kern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HCV</a:t>
            </a:r>
            <a:r>
              <a:rPr sz="2200" kern="0" spc="18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   </a:t>
            </a:r>
            <a:r>
              <a:rPr sz="2200" kern="0" spc="18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感染引起的以肝脏炎性病变为主的传染病，急性期临</a:t>
            </a:r>
            <a:r>
              <a:rPr sz="2200" kern="0" spc="9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床症状大多轻微，</a:t>
            </a:r>
            <a:r>
              <a:rPr sz="2200" kern="0" spc="9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部分患者无明显症状或者仅有一</a:t>
            </a:r>
            <a:r>
              <a:rPr lang="zh-CN" altLang="en-US" sz="2200" kern="0" spc="9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次出现</a:t>
            </a:r>
            <a:r>
              <a:rPr sz="2200" kern="0" spc="9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肝功能异常</a:t>
            </a:r>
            <a:r>
              <a:rPr sz="2200" kern="0" spc="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r>
              <a:rPr sz="2200" kern="0" spc="9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丙型肝炎病毒感染超过6个月则转为慢性，慢性感染</a:t>
            </a:r>
            <a:r>
              <a:rPr sz="2200" kern="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可导致肝脏慢性炎症、坏死和纤维化</a:t>
            </a:r>
            <a:r>
              <a:rPr sz="2200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，部分患者可发展为肝硬化甚至肝细胞癌。</a:t>
            </a:r>
            <a:endParaRPr sz="2200" dirty="0">
              <a:latin typeface="SimHei"/>
              <a:ea typeface="SimHei"/>
              <a:cs typeface="SimHei"/>
            </a:endParaRPr>
          </a:p>
        </p:txBody>
      </p:sp>
      <p:pic>
        <p:nvPicPr>
          <p:cNvPr id="508" name="picture 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74474" y="4826565"/>
            <a:ext cx="5232535" cy="22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86328" y="1693164"/>
            <a:ext cx="7303006" cy="5093207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1733658" y="3928884"/>
            <a:ext cx="7371715" cy="1174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3000"/>
              </a:lnSpc>
            </a:pP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相关的流行病学调查发现这些患者有一个相同的特征 ，他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们都是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年轻</a:t>
            </a:r>
            <a:endParaRPr lang="x-none" altLang="x-none" sz="1900" dirty="0"/>
          </a:p>
          <a:p>
            <a:pPr marL="22225" algn="l" rtl="0" eaLnBrk="0">
              <a:lnSpc>
                <a:spcPct val="92000"/>
              </a:lnSpc>
              <a:spcBef>
                <a:spcPts val="1370"/>
              </a:spcBef>
            </a:pPr>
            <a:r>
              <a:rPr sz="19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的男同性恋者 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，而且</a:t>
            </a:r>
            <a:r>
              <a:rPr sz="19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性活动十分活跃 </a:t>
            </a:r>
            <a:r>
              <a:rPr sz="1900" b="1" kern="0" spc="-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，拥有的性伙伴数</a:t>
            </a:r>
            <a:r>
              <a:rPr sz="1900" b="1" kern="0" spc="-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倍甚至数十倍</a:t>
            </a:r>
            <a:endParaRPr lang="x-none" altLang="x-none" sz="1900" dirty="0"/>
          </a:p>
          <a:p>
            <a:pPr algn="l" rtl="0" eaLnBrk="0">
              <a:lnSpc>
                <a:spcPct val="103000"/>
              </a:lnSpc>
            </a:pPr>
            <a:endParaRPr lang="x-none" altLang="x-none" sz="1100" dirty="0"/>
          </a:p>
          <a:p>
            <a:pPr algn="l" rtl="0" eaLnBrk="0">
              <a:lnSpc>
                <a:spcPct val="9000"/>
              </a:lnSpc>
            </a:pPr>
            <a:endParaRPr lang="x-none" altLang="x-none" sz="100" dirty="0"/>
          </a:p>
          <a:p>
            <a:pPr marL="15875" algn="l" rtl="0" eaLnBrk="0">
              <a:lnSpc>
                <a:spcPct val="92000"/>
              </a:lnSpc>
            </a:pPr>
            <a:r>
              <a:rPr sz="1900" b="1" kern="0" spc="2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于其他健康同性恋者。</a:t>
            </a:r>
            <a:endParaRPr lang="x-none" altLang="x-none" sz="1900" dirty="0"/>
          </a:p>
        </p:txBody>
      </p:sp>
      <p:sp>
        <p:nvSpPr>
          <p:cNvPr id="76" name="textbox 76"/>
          <p:cNvSpPr/>
          <p:nvPr/>
        </p:nvSpPr>
        <p:spPr>
          <a:xfrm>
            <a:off x="-1" y="13031"/>
            <a:ext cx="8014969" cy="866139"/>
          </a:xfrm>
          <a:prstGeom prst="rect">
            <a:avLst/>
          </a:prstGeom>
          <a:solidFill>
            <a:srgbClr val="0053A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lang="x-none" altLang="x-none" sz="1000" dirty="0"/>
          </a:p>
          <a:p>
            <a:pPr marL="92075" algn="l" rtl="0" eaLnBrk="0">
              <a:lnSpc>
                <a:spcPct val="92000"/>
              </a:lnSpc>
              <a:spcBef>
                <a:spcPts val="5"/>
              </a:spcBef>
            </a:pPr>
            <a:r>
              <a:rPr lang="en-US" sz="31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3100" b="1" kern="0" spc="4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100" b="1" kern="0" spc="4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艾滋病基本知识</a:t>
            </a:r>
            <a:endParaRPr lang="x-none" altLang="x-none" sz="3100" dirty="0"/>
          </a:p>
        </p:txBody>
      </p:sp>
      <p:sp>
        <p:nvSpPr>
          <p:cNvPr id="78" name="textbox 78"/>
          <p:cNvSpPr/>
          <p:nvPr/>
        </p:nvSpPr>
        <p:spPr>
          <a:xfrm>
            <a:off x="1734640" y="2606041"/>
            <a:ext cx="7390765" cy="734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29210" algn="l" rtl="0" eaLnBrk="0">
              <a:lnSpc>
                <a:spcPct val="93000"/>
              </a:lnSpc>
            </a:pPr>
            <a:r>
              <a:rPr sz="19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1981年</a:t>
            </a: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美国洛杉矶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先后发现5名卡氏肺囊虫肺炎患者 ，他们的免疫功</a:t>
            </a:r>
            <a:endParaRPr lang="x-none" altLang="x-none" sz="1900" dirty="0"/>
          </a:p>
          <a:p>
            <a:pPr algn="l" rtl="0" eaLnBrk="0">
              <a:lnSpc>
                <a:spcPct val="103000"/>
              </a:lnSpc>
            </a:pPr>
            <a:endParaRPr lang="x-none" altLang="x-none" sz="1100" dirty="0"/>
          </a:p>
          <a:p>
            <a:pPr algn="l" rtl="0" eaLnBrk="0">
              <a:lnSpc>
                <a:spcPct val="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2000"/>
              </a:lnSpc>
            </a:pP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能严重减退</a:t>
            </a:r>
            <a:r>
              <a:rPr sz="1900" b="1" kern="0" spc="-10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，临床上诊断为</a:t>
            </a:r>
            <a:r>
              <a:rPr sz="19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严重免</a:t>
            </a:r>
            <a:r>
              <a:rPr sz="19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疫缺陷伴多种感染</a:t>
            </a:r>
            <a:r>
              <a:rPr sz="19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1900" dirty="0"/>
          </a:p>
        </p:txBody>
      </p:sp>
      <p:sp>
        <p:nvSpPr>
          <p:cNvPr id="80" name="textbox 80"/>
          <p:cNvSpPr/>
          <p:nvPr/>
        </p:nvSpPr>
        <p:spPr>
          <a:xfrm>
            <a:off x="1650314" y="1751022"/>
            <a:ext cx="3487420" cy="496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3705"/>
              </a:lnSpc>
            </a:pPr>
            <a:r>
              <a:rPr sz="2800" b="1" kern="0" spc="-8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艾滋病如何被发现的？</a:t>
            </a:r>
            <a:endParaRPr lang="x-none" altLang="x-none" sz="2800" dirty="0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43227" y="2653283"/>
            <a:ext cx="146304" cy="149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box 506"/>
          <p:cNvSpPr/>
          <p:nvPr/>
        </p:nvSpPr>
        <p:spPr>
          <a:xfrm>
            <a:off x="852351" y="941003"/>
            <a:ext cx="9047557" cy="1830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2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40385" eaLnBrk="0">
              <a:lnSpc>
                <a:spcPct val="97000"/>
              </a:lnSpc>
            </a:pPr>
            <a:r>
              <a:rPr sz="3300" b="1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慢性病毒性肝炎</a:t>
            </a:r>
            <a:endParaRPr sz="3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79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6000"/>
              </a:lnSpc>
              <a:spcBef>
                <a:spcPts val="898"/>
              </a:spcBef>
            </a:pPr>
            <a:r>
              <a:rPr sz="3000" kern="0" spc="-217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丙型病毒性肝炎：</a:t>
            </a:r>
            <a:endParaRPr sz="3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</p:txBody>
      </p:sp>
      <p:pic>
        <p:nvPicPr>
          <p:cNvPr id="508" name="picture 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6146" y="5099623"/>
            <a:ext cx="5232535" cy="2256555"/>
          </a:xfrm>
          <a:prstGeom prst="rect">
            <a:avLst/>
          </a:prstGeom>
        </p:spPr>
      </p:pic>
      <p:sp>
        <p:nvSpPr>
          <p:cNvPr id="510" name="textbox 510"/>
          <p:cNvSpPr/>
          <p:nvPr/>
        </p:nvSpPr>
        <p:spPr>
          <a:xfrm>
            <a:off x="1113699" y="2591359"/>
            <a:ext cx="9004991" cy="298105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150000"/>
              </a:lnSpc>
            </a:pPr>
            <a:r>
              <a:rPr lang="en-US" sz="2200" kern="0" spc="45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</a:t>
            </a:r>
            <a:r>
              <a:rPr sz="2200" kern="0" spc="45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丙型肝炎的传播途径包括血液传播</a:t>
            </a:r>
            <a:r>
              <a:rPr sz="2200" kern="0" spc="45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(最主要的</a:t>
            </a:r>
            <a:r>
              <a:rPr sz="2200" kern="0" spc="36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传播途径)、性传播和母婴传播。</a:t>
            </a:r>
            <a:r>
              <a:rPr sz="2200" kern="0" spc="36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丙肝的传播途径和</a:t>
            </a:r>
            <a:r>
              <a:rPr sz="2200" kern="0" spc="-9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200" kern="0" dirty="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HIV</a:t>
            </a:r>
            <a:r>
              <a:rPr sz="2200" kern="0" spc="-109" dirty="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200" kern="0" spc="118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(艾滋病)和</a:t>
            </a:r>
            <a:r>
              <a:rPr sz="2200" kern="0" dirty="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HBV</a:t>
            </a:r>
            <a:r>
              <a:rPr sz="2200" kern="0" spc="362" dirty="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200" kern="0" spc="118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(乙肝)的传播途径是类似的。</a:t>
            </a:r>
            <a:endParaRPr sz="2200" dirty="0">
              <a:latin typeface="SimHei"/>
              <a:ea typeface="SimHei"/>
              <a:cs typeface="SimHei"/>
            </a:endParaRPr>
          </a:p>
          <a:p>
            <a:pPr marL="11486" eaLnBrk="0">
              <a:lnSpc>
                <a:spcPct val="150000"/>
              </a:lnSpc>
              <a:spcBef>
                <a:spcPts val="2"/>
              </a:spcBef>
            </a:pPr>
            <a:r>
              <a:rPr lang="en-US" sz="2200" kern="0" spc="18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</a:t>
            </a:r>
            <a:r>
              <a:rPr lang="zh-CN" altLang="en-US" sz="2200" kern="0" spc="18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大众</a:t>
            </a:r>
            <a:r>
              <a:rPr sz="2200" kern="0" spc="18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人群对</a:t>
            </a:r>
            <a:r>
              <a:rPr sz="2200" kern="0" dirty="0" err="1" smtClean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HCV</a:t>
            </a:r>
            <a:r>
              <a:rPr lang="zh-CN" altLang="en-US" sz="2200" kern="0" spc="18" dirty="0" smtClean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病</a:t>
            </a:r>
            <a:r>
              <a:rPr lang="zh-CN" altLang="en-US" sz="2200" kern="0" spc="18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毒</a:t>
            </a:r>
            <a:r>
              <a:rPr sz="2200" kern="0" spc="18" dirty="0" err="1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普遍易感</a:t>
            </a:r>
            <a:r>
              <a:rPr sz="2200" kern="0" spc="18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，人感染</a:t>
            </a:r>
            <a:r>
              <a:rPr sz="2200" kern="0" dirty="0" err="1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HCV</a:t>
            </a:r>
            <a:r>
              <a:rPr sz="2200" kern="0" spc="18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后不产生中和抗体，</a:t>
            </a:r>
            <a:r>
              <a:rPr sz="2200" kern="0" spc="18" dirty="0" err="1" smtClean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目前</a:t>
            </a:r>
            <a:r>
              <a:rPr lang="zh-CN" altLang="en-US" sz="2200" kern="0" spc="18" dirty="0" smtClean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艾滋病毒和丙肝病毒</a:t>
            </a:r>
            <a:r>
              <a:rPr sz="2200" kern="0" spc="18" dirty="0" err="1" smtClean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尚</a:t>
            </a:r>
            <a:r>
              <a:rPr sz="2200" kern="0" spc="9" dirty="0" err="1" smtClean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无有效疫苗预防丙肝</a:t>
            </a:r>
            <a:r>
              <a:rPr sz="2200" kern="0" spc="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200"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525950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35134"/>
            <a:ext cx="10351970" cy="6826462"/>
          </a:xfrm>
          <a:prstGeom prst="rect">
            <a:avLst/>
          </a:prstGeom>
        </p:spPr>
      </p:pic>
      <p:sp>
        <p:nvSpPr>
          <p:cNvPr id="514" name="textbox 514"/>
          <p:cNvSpPr/>
          <p:nvPr/>
        </p:nvSpPr>
        <p:spPr>
          <a:xfrm>
            <a:off x="771459" y="1013615"/>
            <a:ext cx="9116632" cy="423517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7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89427" eaLnBrk="0">
              <a:lnSpc>
                <a:spcPct val="97000"/>
              </a:lnSpc>
            </a:pPr>
            <a:r>
              <a:rPr sz="3300" b="1" kern="0" spc="27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青年学生应该如何预防</a:t>
            </a:r>
            <a:r>
              <a:rPr sz="3300" b="1" kern="0" spc="27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丙肝</a:t>
            </a:r>
            <a:r>
              <a:rPr sz="3300" b="1" kern="0" spc="27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?</a:t>
            </a:r>
            <a:endParaRPr sz="3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3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321030" indent="-309544" eaLnBrk="0">
              <a:lnSpc>
                <a:spcPct val="150000"/>
              </a:lnSpc>
              <a:spcBef>
                <a:spcPts val="686"/>
              </a:spcBef>
            </a:pPr>
            <a:r>
              <a:rPr sz="2300" kern="0" spc="-81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口要</a:t>
            </a:r>
            <a:r>
              <a:rPr sz="2300" kern="0" spc="-81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避免或减少高危行为</a:t>
            </a:r>
            <a:r>
              <a:rPr sz="2300" kern="0" spc="-81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，避免不必要的注射、输血和使用血液</a:t>
            </a:r>
            <a:r>
              <a:rPr sz="2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制品；</a:t>
            </a:r>
            <a:r>
              <a:rPr sz="2300" kern="0" spc="-90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拒绝毒品</a:t>
            </a:r>
            <a:r>
              <a:rPr lang="en-US" sz="2300" kern="0" spc="-90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2300" kern="0" spc="-90" dirty="0" smtClean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不共用针具注射毒品</a:t>
            </a:r>
            <a:r>
              <a:rPr sz="2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；不在消毒不正规场</a:t>
            </a:r>
            <a:r>
              <a:rPr sz="2300" kern="0" spc="-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所纹身、穿孔、纹眉等。</a:t>
            </a:r>
            <a:endParaRPr sz="2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5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150000"/>
              </a:lnSpc>
              <a:spcBef>
                <a:spcPts val="2"/>
              </a:spcBef>
            </a:pPr>
            <a:r>
              <a:rPr sz="2300" kern="0" spc="-81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口如已发生高危行为，可进行</a:t>
            </a:r>
            <a:r>
              <a:rPr sz="2300" kern="0" spc="-81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丙肝检测</a:t>
            </a:r>
            <a:r>
              <a:rPr sz="2300" kern="0" spc="-81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，做到早检测、早诊断、早治疗</a:t>
            </a:r>
            <a:r>
              <a:rPr sz="2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r>
              <a:rPr sz="2300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endParaRPr lang="en-US" sz="2300" kern="0" spc="-9" dirty="0">
              <a:solidFill>
                <a:srgbClr val="000000">
                  <a:alpha val="100000"/>
                </a:srgbClr>
              </a:solidFill>
              <a:latin typeface="SimHei"/>
              <a:ea typeface="SimHei"/>
              <a:cs typeface="SimHei"/>
            </a:endParaRPr>
          </a:p>
          <a:p>
            <a:pPr marL="11486" eaLnBrk="0">
              <a:lnSpc>
                <a:spcPct val="150000"/>
              </a:lnSpc>
              <a:spcBef>
                <a:spcPts val="2"/>
              </a:spcBef>
            </a:pPr>
            <a:r>
              <a:rPr sz="2300" kern="0" spc="-81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口一旦发现感染丙肝病毒，</a:t>
            </a:r>
            <a:r>
              <a:rPr sz="2300" kern="0" spc="-90" dirty="0" err="1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及早到正规医疗机构确诊和治疗</a:t>
            </a:r>
            <a:r>
              <a:rPr sz="2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300" dirty="0">
              <a:latin typeface="SimHei"/>
              <a:ea typeface="SimHei"/>
              <a:cs typeface="SimHei"/>
            </a:endParaRPr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82938" y="5248791"/>
            <a:ext cx="3128750" cy="20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3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717" y="804966"/>
            <a:ext cx="8642549" cy="622973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H="1">
            <a:off x="1020920" y="6196485"/>
            <a:ext cx="1937891" cy="1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1020920" y="5272524"/>
            <a:ext cx="285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1020920" y="4357313"/>
            <a:ext cx="39203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1020920" y="3443852"/>
            <a:ext cx="48707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 flipV="1">
            <a:off x="1020920" y="2516392"/>
            <a:ext cx="58860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199117" y="2509392"/>
            <a:ext cx="0" cy="960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1199117" y="3470101"/>
            <a:ext cx="0" cy="9012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1199117" y="4371313"/>
            <a:ext cx="0" cy="899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199117" y="5272525"/>
            <a:ext cx="0" cy="899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endParaRPr lang="zh-CN" altLang="en-US"/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3029348" y="2519892"/>
            <a:ext cx="6812318" cy="3685342"/>
            <a:chOff x="0" y="0"/>
            <a:chExt cx="3670" cy="2106"/>
          </a:xfrm>
        </p:grpSpPr>
        <p:sp>
          <p:nvSpPr>
            <p:cNvPr id="54285" name="未知"/>
            <p:cNvSpPr>
              <a:spLocks/>
            </p:cNvSpPr>
            <p:nvPr/>
          </p:nvSpPr>
          <p:spPr bwMode="auto">
            <a:xfrm>
              <a:off x="3303" y="0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430" name="未知"/>
            <p:cNvSpPr>
              <a:spLocks/>
            </p:cNvSpPr>
            <p:nvPr/>
          </p:nvSpPr>
          <p:spPr bwMode="auto">
            <a:xfrm>
              <a:off x="1564" y="0"/>
              <a:ext cx="2106" cy="341"/>
            </a:xfrm>
            <a:custGeom>
              <a:avLst/>
              <a:gdLst>
                <a:gd name="T0" fmla="*/ 14850 w 1786"/>
                <a:gd name="T1" fmla="*/ 3673 h 284"/>
                <a:gd name="T2" fmla="*/ 0 w 1786"/>
                <a:gd name="T3" fmla="*/ 3673 h 284"/>
                <a:gd name="T4" fmla="*/ 4477 w 1786"/>
                <a:gd name="T5" fmla="*/ 0 h 284"/>
                <a:gd name="T6" fmla="*/ 17945 w 1786"/>
                <a:gd name="T7" fmla="*/ 0 h 284"/>
                <a:gd name="T8" fmla="*/ 14850 w 1786"/>
                <a:gd name="T9" fmla="*/ 367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7" name="未知"/>
            <p:cNvSpPr>
              <a:spLocks/>
            </p:cNvSpPr>
            <p:nvPr/>
          </p:nvSpPr>
          <p:spPr bwMode="auto">
            <a:xfrm>
              <a:off x="2938" y="524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432" name="未知"/>
            <p:cNvSpPr>
              <a:spLocks/>
            </p:cNvSpPr>
            <p:nvPr/>
          </p:nvSpPr>
          <p:spPr bwMode="auto">
            <a:xfrm>
              <a:off x="1041" y="524"/>
              <a:ext cx="2264" cy="340"/>
            </a:xfrm>
            <a:custGeom>
              <a:avLst/>
              <a:gdLst>
                <a:gd name="T0" fmla="*/ 16206 w 1920"/>
                <a:gd name="T1" fmla="*/ 3527 h 284"/>
                <a:gd name="T2" fmla="*/ 0 w 1920"/>
                <a:gd name="T3" fmla="*/ 3527 h 284"/>
                <a:gd name="T4" fmla="*/ 4477 w 1920"/>
                <a:gd name="T5" fmla="*/ 0 h 284"/>
                <a:gd name="T6" fmla="*/ 19291 w 1920"/>
                <a:gd name="T7" fmla="*/ 0 h 284"/>
                <a:gd name="T8" fmla="*/ 16206 w 1920"/>
                <a:gd name="T9" fmla="*/ 352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9" name="未知"/>
            <p:cNvSpPr>
              <a:spLocks/>
            </p:cNvSpPr>
            <p:nvPr/>
          </p:nvSpPr>
          <p:spPr bwMode="auto">
            <a:xfrm>
              <a:off x="2572" y="1048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4290" name="未知"/>
            <p:cNvSpPr>
              <a:spLocks/>
            </p:cNvSpPr>
            <p:nvPr/>
          </p:nvSpPr>
          <p:spPr bwMode="auto">
            <a:xfrm>
              <a:off x="2208" y="1573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435" name="未知"/>
            <p:cNvSpPr>
              <a:spLocks/>
            </p:cNvSpPr>
            <p:nvPr/>
          </p:nvSpPr>
          <p:spPr bwMode="auto">
            <a:xfrm>
              <a:off x="1" y="1576"/>
              <a:ext cx="2571" cy="340"/>
            </a:xfrm>
            <a:custGeom>
              <a:avLst/>
              <a:gdLst>
                <a:gd name="T0" fmla="*/ 18857 w 2180"/>
                <a:gd name="T1" fmla="*/ 3527 h 284"/>
                <a:gd name="T2" fmla="*/ 0 w 2180"/>
                <a:gd name="T3" fmla="*/ 3527 h 284"/>
                <a:gd name="T4" fmla="*/ 4489 w 2180"/>
                <a:gd name="T5" fmla="*/ 0 h 284"/>
                <a:gd name="T6" fmla="*/ 21951 w 2180"/>
                <a:gd name="T7" fmla="*/ 0 h 284"/>
                <a:gd name="T8" fmla="*/ 18857 w 2180"/>
                <a:gd name="T9" fmla="*/ 352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6" name="未知"/>
            <p:cNvSpPr>
              <a:spLocks/>
            </p:cNvSpPr>
            <p:nvPr/>
          </p:nvSpPr>
          <p:spPr bwMode="auto">
            <a:xfrm>
              <a:off x="374" y="97"/>
              <a:ext cx="1158" cy="1715"/>
            </a:xfrm>
            <a:custGeom>
              <a:avLst/>
              <a:gdLst>
                <a:gd name="T0" fmla="*/ 1 w 1824"/>
                <a:gd name="T1" fmla="*/ 6 h 2648"/>
                <a:gd name="T2" fmla="*/ 1 w 1824"/>
                <a:gd name="T3" fmla="*/ 5 h 2648"/>
                <a:gd name="T4" fmla="*/ 1 w 1824"/>
                <a:gd name="T5" fmla="*/ 4 h 2648"/>
                <a:gd name="T6" fmla="*/ 1 w 1824"/>
                <a:gd name="T7" fmla="*/ 3 h 2648"/>
                <a:gd name="T8" fmla="*/ 1 w 1824"/>
                <a:gd name="T9" fmla="*/ 3 h 2648"/>
                <a:gd name="T10" fmla="*/ 1 w 1824"/>
                <a:gd name="T11" fmla="*/ 3 h 2648"/>
                <a:gd name="T12" fmla="*/ 1 w 1824"/>
                <a:gd name="T13" fmla="*/ 2 h 2648"/>
                <a:gd name="T14" fmla="*/ 1 w 1824"/>
                <a:gd name="T15" fmla="*/ 2 h 2648"/>
                <a:gd name="T16" fmla="*/ 1 w 1824"/>
                <a:gd name="T17" fmla="*/ 1 h 2648"/>
                <a:gd name="T18" fmla="*/ 2 w 1824"/>
                <a:gd name="T19" fmla="*/ 1 h 2648"/>
                <a:gd name="T20" fmla="*/ 2 w 1824"/>
                <a:gd name="T21" fmla="*/ 1 h 2648"/>
                <a:gd name="T22" fmla="*/ 2 w 1824"/>
                <a:gd name="T23" fmla="*/ 1 h 2648"/>
                <a:gd name="T24" fmla="*/ 2 w 1824"/>
                <a:gd name="T25" fmla="*/ 1 h 2648"/>
                <a:gd name="T26" fmla="*/ 2 w 1824"/>
                <a:gd name="T27" fmla="*/ 1 h 2648"/>
                <a:gd name="T28" fmla="*/ 2 w 1824"/>
                <a:gd name="T29" fmla="*/ 1 h 2648"/>
                <a:gd name="T30" fmla="*/ 3 w 1824"/>
                <a:gd name="T31" fmla="*/ 1 h 2648"/>
                <a:gd name="T32" fmla="*/ 3 w 1824"/>
                <a:gd name="T33" fmla="*/ 1 h 2648"/>
                <a:gd name="T34" fmla="*/ 3 w 1824"/>
                <a:gd name="T35" fmla="*/ 1 h 2648"/>
                <a:gd name="T36" fmla="*/ 3 w 1824"/>
                <a:gd name="T37" fmla="*/ 1 h 2648"/>
                <a:gd name="T38" fmla="*/ 3 w 1824"/>
                <a:gd name="T39" fmla="*/ 1 h 2648"/>
                <a:gd name="T40" fmla="*/ 3 w 1824"/>
                <a:gd name="T41" fmla="*/ 1 h 2648"/>
                <a:gd name="T42" fmla="*/ 3 w 1824"/>
                <a:gd name="T43" fmla="*/ 1 h 2648"/>
                <a:gd name="T44" fmla="*/ 2 w 1824"/>
                <a:gd name="T45" fmla="*/ 1 h 2648"/>
                <a:gd name="T46" fmla="*/ 2 w 1824"/>
                <a:gd name="T47" fmla="*/ 1 h 2648"/>
                <a:gd name="T48" fmla="*/ 2 w 1824"/>
                <a:gd name="T49" fmla="*/ 2 h 2648"/>
                <a:gd name="T50" fmla="*/ 1 w 1824"/>
                <a:gd name="T51" fmla="*/ 2 h 2648"/>
                <a:gd name="T52" fmla="*/ 1 w 1824"/>
                <a:gd name="T53" fmla="*/ 3 h 2648"/>
                <a:gd name="T54" fmla="*/ 1 w 1824"/>
                <a:gd name="T55" fmla="*/ 3 h 2648"/>
                <a:gd name="T56" fmla="*/ 1 w 1824"/>
                <a:gd name="T57" fmla="*/ 3 h 2648"/>
                <a:gd name="T58" fmla="*/ 1 w 1824"/>
                <a:gd name="T59" fmla="*/ 4 h 2648"/>
                <a:gd name="T60" fmla="*/ 1 w 1824"/>
                <a:gd name="T61" fmla="*/ 5 h 2648"/>
                <a:gd name="T62" fmla="*/ 1 w 1824"/>
                <a:gd name="T63" fmla="*/ 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1518" y="336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zh-CN" altLang="en-US" sz="2000" b="1" dirty="0">
                  <a:solidFill>
                    <a:srgbClr val="FFFF00"/>
                  </a:solidFill>
                  <a:latin typeface="Verdana" pitchFamily="34" charset="0"/>
                  <a:ea typeface="黑体" pitchFamily="2" charset="-122"/>
                </a:rPr>
                <a:t>避免使用毒品和酒精后发生性行为</a:t>
              </a:r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1042" y="864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zh-CN" altLang="en-US" sz="2000" b="1" dirty="0">
                  <a:solidFill>
                    <a:srgbClr val="FFFF00"/>
                  </a:solidFill>
                  <a:latin typeface="Verdana" pitchFamily="34" charset="0"/>
                  <a:ea typeface="黑体" pitchFamily="2" charset="-122"/>
                </a:rPr>
                <a:t>减少性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Verdana" pitchFamily="34" charset="0"/>
                  <a:ea typeface="黑体" pitchFamily="2" charset="-122"/>
                </a:rPr>
                <a:t>伴侣，正确使用安全套</a:t>
              </a:r>
              <a:endParaRPr lang="zh-CN" altLang="en-US" sz="2000" b="1" dirty="0">
                <a:solidFill>
                  <a:srgbClr val="FFFF00"/>
                </a:solidFill>
                <a:latin typeface="Verdana" pitchFamily="34" charset="0"/>
                <a:ea typeface="黑体" pitchFamily="2" charset="-122"/>
              </a:endParaRPr>
            </a:p>
          </p:txBody>
        </p:sp>
        <p:sp>
          <p:nvSpPr>
            <p:cNvPr id="60439" name="未知"/>
            <p:cNvSpPr>
              <a:spLocks/>
            </p:cNvSpPr>
            <p:nvPr/>
          </p:nvSpPr>
          <p:spPr bwMode="auto">
            <a:xfrm>
              <a:off x="522" y="1048"/>
              <a:ext cx="2415" cy="343"/>
            </a:xfrm>
            <a:custGeom>
              <a:avLst/>
              <a:gdLst>
                <a:gd name="T0" fmla="*/ 17511 w 2048"/>
                <a:gd name="T1" fmla="*/ 3636 h 286"/>
                <a:gd name="T2" fmla="*/ 0 w 2048"/>
                <a:gd name="T3" fmla="*/ 3636 h 286"/>
                <a:gd name="T4" fmla="*/ 4480 w 2048"/>
                <a:gd name="T5" fmla="*/ 0 h 286"/>
                <a:gd name="T6" fmla="*/ 20588 w 2048"/>
                <a:gd name="T7" fmla="*/ 0 h 286"/>
                <a:gd name="T8" fmla="*/ 17511 w 2048"/>
                <a:gd name="T9" fmla="*/ 363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524" y="139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latin typeface="Verdana" pitchFamily="34" charset="0"/>
                  <a:ea typeface="黑体" pitchFamily="2" charset="-122"/>
                </a:rPr>
                <a:t>避免不必要的输血和注射</a:t>
              </a:r>
              <a:endParaRPr lang="zh-CN" altLang="en-US" sz="2000" b="1" dirty="0">
                <a:solidFill>
                  <a:srgbClr val="FFFF00"/>
                </a:solidFill>
                <a:latin typeface="Verdana" pitchFamily="34" charset="0"/>
                <a:ea typeface="黑体" pitchFamily="2" charset="-122"/>
              </a:endParaRPr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0" y="1917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72549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zh-CN" altLang="en-US" sz="2400" b="1" dirty="0" smtClean="0">
                  <a:solidFill>
                    <a:schemeClr val="tx2"/>
                  </a:solidFill>
                  <a:latin typeface="Verdana" pitchFamily="34" charset="0"/>
                  <a:ea typeface="黑体" pitchFamily="2" charset="-122"/>
                </a:rPr>
                <a:t>避免去不正规有侵入性操作场所</a:t>
              </a:r>
              <a:endParaRPr lang="zh-CN" altLang="en-US" sz="2400" b="1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212" y="2584103"/>
            <a:ext cx="9088041" cy="2519892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/>
          <a:p>
            <a:pPr marL="312862" indent="-312862">
              <a:lnSpc>
                <a:spcPct val="150000"/>
              </a:lnSpc>
              <a:buNone/>
              <a:defRPr/>
            </a:pPr>
            <a:r>
              <a:rPr lang="en-US" dirty="0"/>
              <a:t>           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不进行教育，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艾滋病、丙肝病毒将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会继续横行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。并且得不到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有效控制，教育也就无法发挥其作用。</a:t>
            </a:r>
          </a:p>
          <a:p>
            <a:pPr marL="312862" indent="-312862">
              <a:lnSpc>
                <a:spcPct val="150000"/>
              </a:lnSpc>
              <a:buNone/>
              <a:defRPr/>
            </a:pP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0660" name="Picture 10" descr="UN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20" y="4390562"/>
            <a:ext cx="2227461" cy="20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9806" y="918642"/>
            <a:ext cx="9948854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/>
          <a:p>
            <a:pPr>
              <a:defRPr/>
            </a:pPr>
            <a:r>
              <a:rPr lang="zh-CN" alt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教育是抗击</a:t>
            </a:r>
            <a:r>
              <a:rPr lang="zh-CN" altLang="en-U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艾滋病、丙肝最</a:t>
            </a:r>
            <a:r>
              <a:rPr lang="zh-CN" alt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重要的武器，是目前</a:t>
            </a:r>
            <a:r>
              <a:rPr lang="zh-CN" alt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唯一的“疫苗”；</a:t>
            </a:r>
          </a:p>
        </p:txBody>
      </p:sp>
    </p:spTree>
    <p:extLst>
      <p:ext uri="{BB962C8B-B14F-4D97-AF65-F5344CB8AC3E}">
        <p14:creationId xmlns:p14="http://schemas.microsoft.com/office/powerpoint/2010/main" val="10072773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7229" y="366607"/>
            <a:ext cx="10351970" cy="6826462"/>
          </a:xfrm>
          <a:prstGeom prst="rect">
            <a:avLst/>
          </a:prstGeom>
        </p:spPr>
      </p:pic>
      <p:sp>
        <p:nvSpPr>
          <p:cNvPr id="582" name="textbox 582"/>
          <p:cNvSpPr/>
          <p:nvPr/>
        </p:nvSpPr>
        <p:spPr>
          <a:xfrm>
            <a:off x="1380990" y="5641025"/>
            <a:ext cx="8275476" cy="8488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7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3000"/>
              </a:lnSpc>
            </a:pPr>
            <a:r>
              <a:rPr sz="2400" kern="0" spc="63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青年学生是国家的未来!亲爱的同学们，让我们携手同行，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458707" eaLnBrk="0">
              <a:lnSpc>
                <a:spcPct val="97000"/>
              </a:lnSpc>
              <a:spcBef>
                <a:spcPts val="308"/>
              </a:spcBef>
            </a:pPr>
            <a:r>
              <a:rPr sz="2400" kern="0" spc="9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让我们的青春在为理想的奋斗中闪光!</a:t>
            </a:r>
            <a:endParaRPr sz="2400"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099666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44913" y="2768497"/>
            <a:ext cx="7325655" cy="3229940"/>
          </a:xfrm>
          <a:prstGeom prst="rect">
            <a:avLst/>
          </a:prstGeom>
        </p:spPr>
      </p:pic>
      <p:sp>
        <p:nvSpPr>
          <p:cNvPr id="586" name="textbox 586"/>
          <p:cNvSpPr/>
          <p:nvPr/>
        </p:nvSpPr>
        <p:spPr>
          <a:xfrm>
            <a:off x="4147229" y="1445326"/>
            <a:ext cx="2396218" cy="1444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eaLnBrk="0">
              <a:lnSpc>
                <a:spcPct val="95000"/>
              </a:lnSpc>
              <a:spcBef>
                <a:spcPts val="1"/>
              </a:spcBef>
            </a:pPr>
            <a:r>
              <a:rPr sz="8900" b="1" kern="0" spc="-579" dirty="0">
                <a:solidFill>
                  <a:srgbClr val="FF0066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谢</a:t>
            </a:r>
            <a:r>
              <a:rPr sz="8900" kern="0" spc="-1275" dirty="0">
                <a:solidFill>
                  <a:srgbClr val="FF0066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900" b="1" kern="0" spc="-488" dirty="0">
                <a:solidFill>
                  <a:srgbClr val="FF0066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谢</a:t>
            </a:r>
            <a:endParaRPr sz="8900"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102422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ath"/>
          <p:cNvSpPr/>
          <p:nvPr/>
        </p:nvSpPr>
        <p:spPr>
          <a:xfrm>
            <a:off x="5887211" y="3915155"/>
            <a:ext cx="1531619" cy="946404"/>
          </a:xfrm>
          <a:custGeom>
            <a:avLst/>
            <a:gdLst/>
            <a:ahLst/>
            <a:cxnLst/>
            <a:rect l="0" t="0" r="0" b="0"/>
            <a:pathLst>
              <a:path w="2411" h="1490">
                <a:moveTo>
                  <a:pt x="686" y="1468"/>
                </a:moveTo>
                <a:moveTo>
                  <a:pt x="686" y="1468"/>
                </a:moveTo>
                <a:lnTo>
                  <a:pt x="688" y="1468"/>
                </a:lnTo>
                <a:lnTo>
                  <a:pt x="688" y="1485"/>
                </a:lnTo>
                <a:lnTo>
                  <a:pt x="686" y="1485"/>
                </a:lnTo>
                <a:lnTo>
                  <a:pt x="686" y="1468"/>
                </a:lnTo>
                <a:close/>
                <a:moveTo>
                  <a:pt x="635" y="1356"/>
                </a:moveTo>
                <a:moveTo>
                  <a:pt x="635" y="1356"/>
                </a:moveTo>
                <a:lnTo>
                  <a:pt x="638" y="1356"/>
                </a:lnTo>
                <a:lnTo>
                  <a:pt x="638" y="1449"/>
                </a:lnTo>
                <a:lnTo>
                  <a:pt x="635" y="1449"/>
                </a:lnTo>
                <a:lnTo>
                  <a:pt x="635" y="1356"/>
                </a:lnTo>
                <a:close/>
                <a:moveTo>
                  <a:pt x="1524" y="1166"/>
                </a:moveTo>
                <a:moveTo>
                  <a:pt x="1524" y="1166"/>
                </a:moveTo>
                <a:lnTo>
                  <a:pt x="1600" y="1166"/>
                </a:lnTo>
                <a:lnTo>
                  <a:pt x="1600" y="1168"/>
                </a:lnTo>
                <a:lnTo>
                  <a:pt x="1526" y="1168"/>
                </a:lnTo>
                <a:lnTo>
                  <a:pt x="1524" y="1166"/>
                </a:lnTo>
                <a:close/>
                <a:moveTo>
                  <a:pt x="434" y="1111"/>
                </a:moveTo>
                <a:moveTo>
                  <a:pt x="434" y="1111"/>
                </a:moveTo>
                <a:lnTo>
                  <a:pt x="434" y="1113"/>
                </a:lnTo>
                <a:lnTo>
                  <a:pt x="410" y="1130"/>
                </a:lnTo>
                <a:lnTo>
                  <a:pt x="407" y="1128"/>
                </a:lnTo>
                <a:lnTo>
                  <a:pt x="434" y="1111"/>
                </a:lnTo>
                <a:close/>
              </a:path>
              <a:path w="2411" h="1490">
                <a:moveTo>
                  <a:pt x="230" y="583"/>
                </a:moveTo>
                <a:moveTo>
                  <a:pt x="230" y="583"/>
                </a:moveTo>
                <a:lnTo>
                  <a:pt x="232" y="585"/>
                </a:lnTo>
                <a:lnTo>
                  <a:pt x="206" y="1108"/>
                </a:lnTo>
                <a:lnTo>
                  <a:pt x="206" y="1111"/>
                </a:lnTo>
                <a:lnTo>
                  <a:pt x="230" y="583"/>
                </a:lnTo>
                <a:close/>
                <a:moveTo>
                  <a:pt x="230" y="508"/>
                </a:moveTo>
                <a:moveTo>
                  <a:pt x="230" y="508"/>
                </a:moveTo>
                <a:lnTo>
                  <a:pt x="232" y="511"/>
                </a:lnTo>
                <a:lnTo>
                  <a:pt x="182" y="530"/>
                </a:lnTo>
                <a:lnTo>
                  <a:pt x="180" y="527"/>
                </a:lnTo>
                <a:lnTo>
                  <a:pt x="230" y="508"/>
                </a:lnTo>
                <a:close/>
                <a:moveTo>
                  <a:pt x="129" y="321"/>
                </a:moveTo>
                <a:moveTo>
                  <a:pt x="129" y="321"/>
                </a:moveTo>
                <a:lnTo>
                  <a:pt x="132" y="321"/>
                </a:lnTo>
                <a:lnTo>
                  <a:pt x="132" y="379"/>
                </a:lnTo>
                <a:lnTo>
                  <a:pt x="129" y="376"/>
                </a:lnTo>
                <a:lnTo>
                  <a:pt x="129" y="321"/>
                </a:lnTo>
                <a:close/>
                <a:moveTo>
                  <a:pt x="1574" y="302"/>
                </a:moveTo>
                <a:moveTo>
                  <a:pt x="1574" y="302"/>
                </a:moveTo>
                <a:lnTo>
                  <a:pt x="1624" y="319"/>
                </a:lnTo>
                <a:lnTo>
                  <a:pt x="1651" y="357"/>
                </a:lnTo>
                <a:lnTo>
                  <a:pt x="1751" y="338"/>
                </a:lnTo>
                <a:lnTo>
                  <a:pt x="1879" y="415"/>
                </a:lnTo>
                <a:lnTo>
                  <a:pt x="1980" y="432"/>
                </a:lnTo>
                <a:lnTo>
                  <a:pt x="2080" y="451"/>
                </a:lnTo>
                <a:lnTo>
                  <a:pt x="2234" y="527"/>
                </a:lnTo>
                <a:lnTo>
                  <a:pt x="2308" y="544"/>
                </a:lnTo>
                <a:lnTo>
                  <a:pt x="2411" y="602"/>
                </a:lnTo>
                <a:lnTo>
                  <a:pt x="2411" y="696"/>
                </a:lnTo>
                <a:lnTo>
                  <a:pt x="2361" y="696"/>
                </a:lnTo>
                <a:lnTo>
                  <a:pt x="2258" y="734"/>
                </a:lnTo>
                <a:lnTo>
                  <a:pt x="2107" y="734"/>
                </a:lnTo>
                <a:lnTo>
                  <a:pt x="2056" y="772"/>
                </a:lnTo>
                <a:lnTo>
                  <a:pt x="2056" y="789"/>
                </a:lnTo>
                <a:lnTo>
                  <a:pt x="2080" y="828"/>
                </a:lnTo>
                <a:lnTo>
                  <a:pt x="2080" y="847"/>
                </a:lnTo>
                <a:lnTo>
                  <a:pt x="2056" y="885"/>
                </a:lnTo>
                <a:lnTo>
                  <a:pt x="2080" y="885"/>
                </a:lnTo>
                <a:lnTo>
                  <a:pt x="2208" y="998"/>
                </a:lnTo>
                <a:lnTo>
                  <a:pt x="2234" y="1072"/>
                </a:lnTo>
                <a:lnTo>
                  <a:pt x="2208" y="1128"/>
                </a:lnTo>
                <a:lnTo>
                  <a:pt x="2208" y="1147"/>
                </a:lnTo>
                <a:lnTo>
                  <a:pt x="2184" y="1185"/>
                </a:lnTo>
                <a:lnTo>
                  <a:pt x="2131" y="1185"/>
                </a:lnTo>
                <a:lnTo>
                  <a:pt x="2107" y="1147"/>
                </a:lnTo>
                <a:lnTo>
                  <a:pt x="2080" y="1147"/>
                </a:lnTo>
                <a:lnTo>
                  <a:pt x="2006" y="1015"/>
                </a:lnTo>
                <a:lnTo>
                  <a:pt x="1929" y="1015"/>
                </a:lnTo>
                <a:lnTo>
                  <a:pt x="1879" y="979"/>
                </a:lnTo>
                <a:lnTo>
                  <a:pt x="1852" y="998"/>
                </a:lnTo>
                <a:lnTo>
                  <a:pt x="1828" y="1072"/>
                </a:lnTo>
                <a:lnTo>
                  <a:pt x="1751" y="1034"/>
                </a:lnTo>
                <a:lnTo>
                  <a:pt x="1751" y="1092"/>
                </a:lnTo>
                <a:lnTo>
                  <a:pt x="1701" y="1111"/>
                </a:lnTo>
                <a:lnTo>
                  <a:pt x="1675" y="1092"/>
                </a:lnTo>
                <a:lnTo>
                  <a:pt x="1624" y="1092"/>
                </a:lnTo>
                <a:lnTo>
                  <a:pt x="1603" y="1084"/>
                </a:lnTo>
                <a:lnTo>
                  <a:pt x="1598" y="1077"/>
                </a:lnTo>
                <a:lnTo>
                  <a:pt x="1562" y="1046"/>
                </a:lnTo>
                <a:lnTo>
                  <a:pt x="1528" y="1058"/>
                </a:lnTo>
                <a:lnTo>
                  <a:pt x="1500" y="1032"/>
                </a:lnTo>
                <a:lnTo>
                  <a:pt x="1475" y="996"/>
                </a:lnTo>
                <a:lnTo>
                  <a:pt x="1428" y="984"/>
                </a:lnTo>
                <a:lnTo>
                  <a:pt x="1411" y="957"/>
                </a:lnTo>
                <a:lnTo>
                  <a:pt x="1401" y="921"/>
                </a:lnTo>
                <a:lnTo>
                  <a:pt x="1435" y="897"/>
                </a:lnTo>
                <a:lnTo>
                  <a:pt x="1483" y="871"/>
                </a:lnTo>
                <a:lnTo>
                  <a:pt x="1471" y="840"/>
                </a:lnTo>
                <a:lnTo>
                  <a:pt x="1440" y="808"/>
                </a:lnTo>
                <a:lnTo>
                  <a:pt x="1488" y="794"/>
                </a:lnTo>
                <a:lnTo>
                  <a:pt x="1488" y="777"/>
                </a:lnTo>
                <a:lnTo>
                  <a:pt x="1535" y="770"/>
                </a:lnTo>
                <a:lnTo>
                  <a:pt x="1603" y="806"/>
                </a:lnTo>
                <a:lnTo>
                  <a:pt x="1631" y="804"/>
                </a:lnTo>
                <a:lnTo>
                  <a:pt x="1684" y="787"/>
                </a:lnTo>
                <a:lnTo>
                  <a:pt x="1699" y="816"/>
                </a:lnTo>
                <a:lnTo>
                  <a:pt x="1732" y="835"/>
                </a:lnTo>
                <a:lnTo>
                  <a:pt x="1768" y="830"/>
                </a:lnTo>
                <a:lnTo>
                  <a:pt x="1802" y="806"/>
                </a:lnTo>
                <a:lnTo>
                  <a:pt x="1821" y="763"/>
                </a:lnTo>
                <a:lnTo>
                  <a:pt x="1838" y="741"/>
                </a:lnTo>
                <a:lnTo>
                  <a:pt x="1826" y="720"/>
                </a:lnTo>
                <a:lnTo>
                  <a:pt x="1848" y="696"/>
                </a:lnTo>
                <a:lnTo>
                  <a:pt x="1876" y="698"/>
                </a:lnTo>
                <a:lnTo>
                  <a:pt x="1908" y="684"/>
                </a:lnTo>
                <a:lnTo>
                  <a:pt x="1929" y="700"/>
                </a:lnTo>
                <a:lnTo>
                  <a:pt x="1944" y="696"/>
                </a:lnTo>
                <a:lnTo>
                  <a:pt x="1941" y="674"/>
                </a:lnTo>
                <a:lnTo>
                  <a:pt x="1958" y="657"/>
                </a:lnTo>
                <a:lnTo>
                  <a:pt x="1958" y="633"/>
                </a:lnTo>
                <a:lnTo>
                  <a:pt x="1982" y="616"/>
                </a:lnTo>
                <a:lnTo>
                  <a:pt x="1972" y="607"/>
                </a:lnTo>
                <a:lnTo>
                  <a:pt x="1999" y="590"/>
                </a:lnTo>
                <a:lnTo>
                  <a:pt x="2001" y="575"/>
                </a:lnTo>
                <a:lnTo>
                  <a:pt x="2030" y="573"/>
                </a:lnTo>
                <a:lnTo>
                  <a:pt x="2047" y="563"/>
                </a:lnTo>
                <a:lnTo>
                  <a:pt x="2066" y="547"/>
                </a:lnTo>
                <a:lnTo>
                  <a:pt x="2059" y="537"/>
                </a:lnTo>
                <a:lnTo>
                  <a:pt x="2025" y="511"/>
                </a:lnTo>
                <a:lnTo>
                  <a:pt x="2011" y="494"/>
                </a:lnTo>
                <a:lnTo>
                  <a:pt x="2025" y="487"/>
                </a:lnTo>
                <a:lnTo>
                  <a:pt x="2030" y="475"/>
                </a:lnTo>
                <a:lnTo>
                  <a:pt x="2042" y="455"/>
                </a:lnTo>
                <a:lnTo>
                  <a:pt x="2095" y="460"/>
                </a:lnTo>
                <a:lnTo>
                  <a:pt x="2083" y="453"/>
                </a:lnTo>
                <a:lnTo>
                  <a:pt x="1982" y="434"/>
                </a:lnTo>
                <a:lnTo>
                  <a:pt x="1879" y="417"/>
                </a:lnTo>
                <a:lnTo>
                  <a:pt x="1754" y="340"/>
                </a:lnTo>
                <a:lnTo>
                  <a:pt x="1651" y="360"/>
                </a:lnTo>
                <a:lnTo>
                  <a:pt x="1627" y="321"/>
                </a:lnTo>
                <a:lnTo>
                  <a:pt x="1576" y="304"/>
                </a:lnTo>
                <a:lnTo>
                  <a:pt x="1500" y="379"/>
                </a:lnTo>
                <a:lnTo>
                  <a:pt x="1372" y="360"/>
                </a:lnTo>
                <a:lnTo>
                  <a:pt x="1322" y="321"/>
                </a:lnTo>
                <a:lnTo>
                  <a:pt x="1322" y="321"/>
                </a:lnTo>
                <a:lnTo>
                  <a:pt x="1372" y="357"/>
                </a:lnTo>
                <a:lnTo>
                  <a:pt x="1497" y="376"/>
                </a:lnTo>
                <a:lnTo>
                  <a:pt x="1574" y="302"/>
                </a:lnTo>
                <a:close/>
                <a:moveTo>
                  <a:pt x="1094" y="112"/>
                </a:moveTo>
                <a:moveTo>
                  <a:pt x="1094" y="112"/>
                </a:moveTo>
                <a:lnTo>
                  <a:pt x="1219" y="170"/>
                </a:lnTo>
                <a:lnTo>
                  <a:pt x="1269" y="170"/>
                </a:lnTo>
                <a:lnTo>
                  <a:pt x="1269" y="172"/>
                </a:lnTo>
                <a:lnTo>
                  <a:pt x="1221" y="172"/>
                </a:lnTo>
                <a:lnTo>
                  <a:pt x="1094" y="115"/>
                </a:lnTo>
                <a:lnTo>
                  <a:pt x="1094" y="112"/>
                </a:lnTo>
                <a:close/>
                <a:moveTo>
                  <a:pt x="79" y="112"/>
                </a:moveTo>
                <a:moveTo>
                  <a:pt x="79" y="112"/>
                </a:moveTo>
                <a:lnTo>
                  <a:pt x="81" y="115"/>
                </a:lnTo>
                <a:lnTo>
                  <a:pt x="28" y="153"/>
                </a:lnTo>
                <a:lnTo>
                  <a:pt x="4" y="227"/>
                </a:lnTo>
                <a:lnTo>
                  <a:pt x="4" y="244"/>
                </a:lnTo>
                <a:lnTo>
                  <a:pt x="2" y="244"/>
                </a:lnTo>
                <a:lnTo>
                  <a:pt x="2" y="225"/>
                </a:lnTo>
                <a:lnTo>
                  <a:pt x="28" y="151"/>
                </a:lnTo>
                <a:lnTo>
                  <a:pt x="79" y="112"/>
                </a:lnTo>
                <a:close/>
                <a:moveTo>
                  <a:pt x="1068" y="57"/>
                </a:moveTo>
                <a:moveTo>
                  <a:pt x="1068" y="57"/>
                </a:moveTo>
                <a:lnTo>
                  <a:pt x="1068" y="60"/>
                </a:lnTo>
                <a:lnTo>
                  <a:pt x="1017" y="76"/>
                </a:lnTo>
                <a:lnTo>
                  <a:pt x="943" y="76"/>
                </a:lnTo>
                <a:lnTo>
                  <a:pt x="943" y="95"/>
                </a:lnTo>
                <a:lnTo>
                  <a:pt x="967" y="172"/>
                </a:lnTo>
                <a:lnTo>
                  <a:pt x="916" y="227"/>
                </a:lnTo>
                <a:lnTo>
                  <a:pt x="815" y="208"/>
                </a:lnTo>
                <a:lnTo>
                  <a:pt x="715" y="227"/>
                </a:lnTo>
                <a:lnTo>
                  <a:pt x="688" y="304"/>
                </a:lnTo>
                <a:lnTo>
                  <a:pt x="561" y="304"/>
                </a:lnTo>
                <a:lnTo>
                  <a:pt x="511" y="266"/>
                </a:lnTo>
                <a:lnTo>
                  <a:pt x="487" y="247"/>
                </a:lnTo>
                <a:lnTo>
                  <a:pt x="487" y="266"/>
                </a:lnTo>
                <a:lnTo>
                  <a:pt x="410" y="285"/>
                </a:lnTo>
                <a:lnTo>
                  <a:pt x="333" y="192"/>
                </a:lnTo>
                <a:lnTo>
                  <a:pt x="283" y="192"/>
                </a:lnTo>
                <a:lnTo>
                  <a:pt x="283" y="189"/>
                </a:lnTo>
                <a:lnTo>
                  <a:pt x="333" y="189"/>
                </a:lnTo>
                <a:lnTo>
                  <a:pt x="407" y="283"/>
                </a:lnTo>
                <a:lnTo>
                  <a:pt x="484" y="263"/>
                </a:lnTo>
                <a:lnTo>
                  <a:pt x="484" y="244"/>
                </a:lnTo>
                <a:lnTo>
                  <a:pt x="508" y="263"/>
                </a:lnTo>
                <a:lnTo>
                  <a:pt x="561" y="302"/>
                </a:lnTo>
                <a:lnTo>
                  <a:pt x="686" y="302"/>
                </a:lnTo>
                <a:lnTo>
                  <a:pt x="712" y="225"/>
                </a:lnTo>
                <a:lnTo>
                  <a:pt x="813" y="206"/>
                </a:lnTo>
                <a:lnTo>
                  <a:pt x="914" y="225"/>
                </a:lnTo>
                <a:lnTo>
                  <a:pt x="967" y="170"/>
                </a:lnTo>
                <a:lnTo>
                  <a:pt x="940" y="93"/>
                </a:lnTo>
                <a:lnTo>
                  <a:pt x="940" y="74"/>
                </a:lnTo>
                <a:lnTo>
                  <a:pt x="1017" y="74"/>
                </a:lnTo>
                <a:lnTo>
                  <a:pt x="1068" y="57"/>
                </a:lnTo>
                <a:close/>
                <a:moveTo>
                  <a:pt x="52" y="0"/>
                </a:moveTo>
                <a:moveTo>
                  <a:pt x="52" y="0"/>
                </a:moveTo>
                <a:lnTo>
                  <a:pt x="105" y="0"/>
                </a:lnTo>
                <a:lnTo>
                  <a:pt x="129" y="38"/>
                </a:lnTo>
                <a:lnTo>
                  <a:pt x="206" y="38"/>
                </a:lnTo>
                <a:lnTo>
                  <a:pt x="280" y="93"/>
                </a:lnTo>
                <a:lnTo>
                  <a:pt x="280" y="95"/>
                </a:lnTo>
                <a:lnTo>
                  <a:pt x="206" y="40"/>
                </a:lnTo>
                <a:lnTo>
                  <a:pt x="132" y="40"/>
                </a:lnTo>
                <a:lnTo>
                  <a:pt x="105" y="2"/>
                </a:lnTo>
                <a:lnTo>
                  <a:pt x="55" y="2"/>
                </a:lnTo>
                <a:lnTo>
                  <a:pt x="55" y="76"/>
                </a:lnTo>
                <a:lnTo>
                  <a:pt x="52" y="74"/>
                </a:lnTo>
                <a:lnTo>
                  <a:pt x="52" y="0"/>
                </a:lnTo>
                <a:close/>
              </a:path>
              <a:path w="2411" h="1490">
                <a:moveTo>
                  <a:pt x="50" y="7"/>
                </a:moveTo>
                <a:lnTo>
                  <a:pt x="100" y="7"/>
                </a:lnTo>
                <a:lnTo>
                  <a:pt x="127" y="45"/>
                </a:lnTo>
                <a:lnTo>
                  <a:pt x="201" y="45"/>
                </a:lnTo>
                <a:lnTo>
                  <a:pt x="278" y="100"/>
                </a:lnTo>
                <a:lnTo>
                  <a:pt x="278" y="194"/>
                </a:lnTo>
                <a:lnTo>
                  <a:pt x="328" y="194"/>
                </a:lnTo>
                <a:lnTo>
                  <a:pt x="405" y="287"/>
                </a:lnTo>
                <a:lnTo>
                  <a:pt x="482" y="268"/>
                </a:lnTo>
                <a:lnTo>
                  <a:pt x="482" y="252"/>
                </a:lnTo>
                <a:lnTo>
                  <a:pt x="506" y="268"/>
                </a:lnTo>
                <a:lnTo>
                  <a:pt x="556" y="307"/>
                </a:lnTo>
                <a:lnTo>
                  <a:pt x="684" y="307"/>
                </a:lnTo>
                <a:lnTo>
                  <a:pt x="710" y="232"/>
                </a:lnTo>
                <a:lnTo>
                  <a:pt x="811" y="213"/>
                </a:lnTo>
                <a:lnTo>
                  <a:pt x="912" y="232"/>
                </a:lnTo>
                <a:lnTo>
                  <a:pt x="962" y="175"/>
                </a:lnTo>
                <a:lnTo>
                  <a:pt x="938" y="100"/>
                </a:lnTo>
                <a:lnTo>
                  <a:pt x="938" y="81"/>
                </a:lnTo>
                <a:lnTo>
                  <a:pt x="1012" y="81"/>
                </a:lnTo>
                <a:lnTo>
                  <a:pt x="1063" y="62"/>
                </a:lnTo>
                <a:lnTo>
                  <a:pt x="1089" y="120"/>
                </a:lnTo>
                <a:lnTo>
                  <a:pt x="1216" y="175"/>
                </a:lnTo>
                <a:lnTo>
                  <a:pt x="1267" y="175"/>
                </a:lnTo>
                <a:lnTo>
                  <a:pt x="1267" y="213"/>
                </a:lnTo>
                <a:lnTo>
                  <a:pt x="1317" y="326"/>
                </a:lnTo>
                <a:lnTo>
                  <a:pt x="1368" y="364"/>
                </a:lnTo>
                <a:lnTo>
                  <a:pt x="1495" y="381"/>
                </a:lnTo>
                <a:lnTo>
                  <a:pt x="1571" y="307"/>
                </a:lnTo>
                <a:lnTo>
                  <a:pt x="1622" y="326"/>
                </a:lnTo>
                <a:lnTo>
                  <a:pt x="1646" y="364"/>
                </a:lnTo>
                <a:lnTo>
                  <a:pt x="1747" y="345"/>
                </a:lnTo>
                <a:lnTo>
                  <a:pt x="1874" y="420"/>
                </a:lnTo>
                <a:lnTo>
                  <a:pt x="1975" y="439"/>
                </a:lnTo>
                <a:lnTo>
                  <a:pt x="2078" y="458"/>
                </a:lnTo>
                <a:lnTo>
                  <a:pt x="2090" y="463"/>
                </a:lnTo>
                <a:lnTo>
                  <a:pt x="2037" y="458"/>
                </a:lnTo>
                <a:lnTo>
                  <a:pt x="2025" y="477"/>
                </a:lnTo>
                <a:lnTo>
                  <a:pt x="2020" y="492"/>
                </a:lnTo>
                <a:lnTo>
                  <a:pt x="2004" y="499"/>
                </a:lnTo>
                <a:lnTo>
                  <a:pt x="2020" y="513"/>
                </a:lnTo>
                <a:lnTo>
                  <a:pt x="2054" y="540"/>
                </a:lnTo>
                <a:lnTo>
                  <a:pt x="2061" y="549"/>
                </a:lnTo>
                <a:lnTo>
                  <a:pt x="2042" y="566"/>
                </a:lnTo>
                <a:lnTo>
                  <a:pt x="2025" y="575"/>
                </a:lnTo>
                <a:lnTo>
                  <a:pt x="1996" y="580"/>
                </a:lnTo>
                <a:lnTo>
                  <a:pt x="1991" y="592"/>
                </a:lnTo>
                <a:lnTo>
                  <a:pt x="1968" y="609"/>
                </a:lnTo>
                <a:lnTo>
                  <a:pt x="1975" y="619"/>
                </a:lnTo>
                <a:lnTo>
                  <a:pt x="1951" y="636"/>
                </a:lnTo>
                <a:lnTo>
                  <a:pt x="1951" y="662"/>
                </a:lnTo>
                <a:lnTo>
                  <a:pt x="1934" y="679"/>
                </a:lnTo>
                <a:lnTo>
                  <a:pt x="1939" y="698"/>
                </a:lnTo>
                <a:lnTo>
                  <a:pt x="1922" y="705"/>
                </a:lnTo>
                <a:lnTo>
                  <a:pt x="1903" y="688"/>
                </a:lnTo>
                <a:lnTo>
                  <a:pt x="1869" y="700"/>
                </a:lnTo>
                <a:lnTo>
                  <a:pt x="1840" y="698"/>
                </a:lnTo>
                <a:lnTo>
                  <a:pt x="1821" y="724"/>
                </a:lnTo>
                <a:lnTo>
                  <a:pt x="1833" y="744"/>
                </a:lnTo>
                <a:lnTo>
                  <a:pt x="1816" y="768"/>
                </a:lnTo>
                <a:lnTo>
                  <a:pt x="1797" y="808"/>
                </a:lnTo>
                <a:lnTo>
                  <a:pt x="1764" y="832"/>
                </a:lnTo>
                <a:lnTo>
                  <a:pt x="1728" y="840"/>
                </a:lnTo>
                <a:lnTo>
                  <a:pt x="1694" y="818"/>
                </a:lnTo>
                <a:lnTo>
                  <a:pt x="1677" y="789"/>
                </a:lnTo>
                <a:lnTo>
                  <a:pt x="1624" y="806"/>
                </a:lnTo>
                <a:lnTo>
                  <a:pt x="1595" y="808"/>
                </a:lnTo>
                <a:lnTo>
                  <a:pt x="1531" y="772"/>
                </a:lnTo>
                <a:lnTo>
                  <a:pt x="1483" y="780"/>
                </a:lnTo>
                <a:lnTo>
                  <a:pt x="1483" y="796"/>
                </a:lnTo>
                <a:lnTo>
                  <a:pt x="1432" y="813"/>
                </a:lnTo>
                <a:lnTo>
                  <a:pt x="1466" y="842"/>
                </a:lnTo>
                <a:lnTo>
                  <a:pt x="1478" y="876"/>
                </a:lnTo>
                <a:lnTo>
                  <a:pt x="1430" y="900"/>
                </a:lnTo>
                <a:lnTo>
                  <a:pt x="1396" y="924"/>
                </a:lnTo>
                <a:lnTo>
                  <a:pt x="1406" y="960"/>
                </a:lnTo>
                <a:lnTo>
                  <a:pt x="1420" y="986"/>
                </a:lnTo>
                <a:lnTo>
                  <a:pt x="1471" y="998"/>
                </a:lnTo>
                <a:lnTo>
                  <a:pt x="1495" y="1034"/>
                </a:lnTo>
                <a:lnTo>
                  <a:pt x="1524" y="1060"/>
                </a:lnTo>
                <a:lnTo>
                  <a:pt x="1555" y="1048"/>
                </a:lnTo>
                <a:lnTo>
                  <a:pt x="1593" y="1082"/>
                </a:lnTo>
                <a:lnTo>
                  <a:pt x="1598" y="1089"/>
                </a:lnTo>
                <a:lnTo>
                  <a:pt x="1545" y="1077"/>
                </a:lnTo>
                <a:lnTo>
                  <a:pt x="1495" y="1116"/>
                </a:lnTo>
                <a:lnTo>
                  <a:pt x="1519" y="1171"/>
                </a:lnTo>
                <a:lnTo>
                  <a:pt x="1595" y="1171"/>
                </a:lnTo>
                <a:lnTo>
                  <a:pt x="1622" y="1245"/>
                </a:lnTo>
                <a:lnTo>
                  <a:pt x="1444" y="1245"/>
                </a:lnTo>
                <a:lnTo>
                  <a:pt x="1394" y="1190"/>
                </a:lnTo>
                <a:lnTo>
                  <a:pt x="1317" y="1228"/>
                </a:lnTo>
                <a:lnTo>
                  <a:pt x="1240" y="1190"/>
                </a:lnTo>
                <a:lnTo>
                  <a:pt x="1240" y="1077"/>
                </a:lnTo>
                <a:lnTo>
                  <a:pt x="1140" y="1077"/>
                </a:lnTo>
                <a:lnTo>
                  <a:pt x="1140" y="1152"/>
                </a:lnTo>
                <a:lnTo>
                  <a:pt x="1063" y="1171"/>
                </a:lnTo>
                <a:lnTo>
                  <a:pt x="1063" y="1190"/>
                </a:lnTo>
                <a:lnTo>
                  <a:pt x="988" y="1264"/>
                </a:lnTo>
                <a:lnTo>
                  <a:pt x="938" y="1264"/>
                </a:lnTo>
                <a:lnTo>
                  <a:pt x="938" y="1490"/>
                </a:lnTo>
                <a:lnTo>
                  <a:pt x="861" y="1490"/>
                </a:lnTo>
                <a:lnTo>
                  <a:pt x="835" y="1454"/>
                </a:lnTo>
                <a:lnTo>
                  <a:pt x="784" y="1490"/>
                </a:lnTo>
                <a:lnTo>
                  <a:pt x="684" y="1490"/>
                </a:lnTo>
                <a:lnTo>
                  <a:pt x="684" y="1471"/>
                </a:lnTo>
                <a:lnTo>
                  <a:pt x="633" y="1454"/>
                </a:lnTo>
                <a:lnTo>
                  <a:pt x="633" y="1358"/>
                </a:lnTo>
                <a:lnTo>
                  <a:pt x="506" y="1171"/>
                </a:lnTo>
                <a:lnTo>
                  <a:pt x="455" y="1171"/>
                </a:lnTo>
                <a:lnTo>
                  <a:pt x="455" y="1190"/>
                </a:lnTo>
                <a:lnTo>
                  <a:pt x="405" y="1132"/>
                </a:lnTo>
                <a:lnTo>
                  <a:pt x="429" y="1116"/>
                </a:lnTo>
                <a:lnTo>
                  <a:pt x="328" y="1003"/>
                </a:lnTo>
                <a:lnTo>
                  <a:pt x="278" y="1022"/>
                </a:lnTo>
                <a:lnTo>
                  <a:pt x="254" y="1096"/>
                </a:lnTo>
                <a:lnTo>
                  <a:pt x="201" y="1116"/>
                </a:lnTo>
                <a:lnTo>
                  <a:pt x="227" y="590"/>
                </a:lnTo>
                <a:lnTo>
                  <a:pt x="177" y="532"/>
                </a:lnTo>
                <a:lnTo>
                  <a:pt x="227" y="513"/>
                </a:lnTo>
                <a:lnTo>
                  <a:pt x="127" y="381"/>
                </a:lnTo>
                <a:lnTo>
                  <a:pt x="127" y="326"/>
                </a:lnTo>
                <a:lnTo>
                  <a:pt x="50" y="268"/>
                </a:lnTo>
                <a:lnTo>
                  <a:pt x="0" y="252"/>
                </a:lnTo>
                <a:lnTo>
                  <a:pt x="0" y="232"/>
                </a:lnTo>
                <a:lnTo>
                  <a:pt x="26" y="155"/>
                </a:lnTo>
                <a:lnTo>
                  <a:pt x="76" y="120"/>
                </a:lnTo>
                <a:lnTo>
                  <a:pt x="50" y="81"/>
                </a:lnTo>
                <a:lnTo>
                  <a:pt x="50" y="7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textbox 90"/>
          <p:cNvSpPr/>
          <p:nvPr/>
        </p:nvSpPr>
        <p:spPr>
          <a:xfrm>
            <a:off x="1155560" y="3272662"/>
            <a:ext cx="8370963" cy="3238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27940" algn="l" rtl="0" eaLnBrk="0">
              <a:lnSpc>
                <a:spcPct val="150000"/>
              </a:lnSpc>
            </a:pPr>
            <a:r>
              <a:rPr lang="en-US" sz="2000" b="1" kern="0" spc="3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800" b="1" kern="0" spc="3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1985</a:t>
            </a:r>
            <a:r>
              <a:rPr sz="2800" b="1" kern="0" spc="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年6月 ，</a:t>
            </a:r>
            <a:r>
              <a:rPr sz="2800" b="1" kern="0" spc="3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北京协和医院报告</a:t>
            </a:r>
            <a:r>
              <a:rPr sz="2800" b="1" kern="0" spc="3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中国境内</a:t>
            </a:r>
            <a:r>
              <a:rPr sz="2800" b="1" kern="0" spc="30" dirty="0" err="1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第一例艾滋病病人</a:t>
            </a:r>
            <a:r>
              <a:rPr sz="2800" b="1" kern="0" spc="30" dirty="0" err="1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kern="0" spc="3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美籍阿根廷人</a:t>
            </a:r>
            <a:r>
              <a:rPr sz="2800" b="1" kern="0" spc="1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sz="2800" b="1" kern="0" spc="250" dirty="0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b="1" kern="0" spc="-33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1989</a:t>
            </a:r>
            <a:r>
              <a:rPr sz="28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年8月19日 ，在</a:t>
            </a:r>
            <a:r>
              <a:rPr sz="28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云南吸毒人群</a:t>
            </a:r>
            <a:r>
              <a:rPr sz="28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中发现</a:t>
            </a:r>
            <a:r>
              <a:rPr sz="28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HIV</a:t>
            </a:r>
            <a:r>
              <a:rPr sz="2800" b="1" kern="0" spc="1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感染者</a:t>
            </a:r>
            <a:r>
              <a:rPr sz="2800" b="1" kern="0" spc="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146例 ，</a:t>
            </a:r>
            <a:r>
              <a:rPr sz="2800" b="1" kern="0" spc="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这标志着</a:t>
            </a:r>
            <a:r>
              <a:rPr sz="2800" b="1" kern="0" spc="50" dirty="0" err="1" smtClean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艾滋病已由从国外输入</a:t>
            </a:r>
            <a:r>
              <a:rPr sz="2800" b="1" kern="0" spc="50" dirty="0" err="1" smtClean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国内的传播流行</a:t>
            </a:r>
            <a:r>
              <a:rPr sz="2800" b="1" kern="0" spc="50" dirty="0">
                <a:solidFill>
                  <a:srgbClr val="000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x-none" altLang="x-none" sz="2800" dirty="0"/>
          </a:p>
        </p:txBody>
      </p:sp>
      <p:sp>
        <p:nvSpPr>
          <p:cNvPr id="92" name="textbox 92"/>
          <p:cNvSpPr/>
          <p:nvPr/>
        </p:nvSpPr>
        <p:spPr>
          <a:xfrm>
            <a:off x="-1" y="33128"/>
            <a:ext cx="8014969" cy="866139"/>
          </a:xfrm>
          <a:prstGeom prst="rect">
            <a:avLst/>
          </a:prstGeom>
          <a:solidFill>
            <a:srgbClr val="0053A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lang="x-none" altLang="x-none" sz="1000" dirty="0" smtClean="0"/>
          </a:p>
          <a:p>
            <a:pPr marL="92075" algn="l" rtl="0" eaLnBrk="0">
              <a:lnSpc>
                <a:spcPct val="92000"/>
              </a:lnSpc>
              <a:spcBef>
                <a:spcPts val="5"/>
              </a:spcBef>
            </a:pPr>
            <a:r>
              <a:rPr lang="en-US" sz="31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3100" b="1" kern="0" spc="4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100" b="1" kern="0" spc="4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艾滋病基本知识</a:t>
            </a:r>
            <a:endParaRPr lang="x-none" altLang="x-none" sz="3100" dirty="0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79764" y="964691"/>
            <a:ext cx="1493519" cy="1463040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757641" y="2179575"/>
            <a:ext cx="5303145" cy="88164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3705"/>
              </a:lnSpc>
            </a:pPr>
            <a:r>
              <a:rPr lang="zh-CN" altLang="en-US" sz="2800" b="1" kern="0" spc="-80" dirty="0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</a:t>
            </a:r>
            <a:r>
              <a:rPr sz="2800" b="1" kern="0" spc="-80" dirty="0" err="1" smtClean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艾滋病如何被发现的</a:t>
            </a:r>
            <a:r>
              <a:rPr sz="2800" b="1" kern="0" spc="-80" dirty="0">
                <a:solidFill>
                  <a:srgbClr val="0053A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x-none" altLang="x-none" sz="2800" dirty="0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5560" y="2163968"/>
            <a:ext cx="393632" cy="4524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810432" y="3093339"/>
            <a:ext cx="3115389" cy="1662311"/>
            <a:chOff x="0" y="0"/>
            <a:chExt cx="2952780" cy="1669991"/>
          </a:xfrm>
        </p:grpSpPr>
        <p:pic>
          <p:nvPicPr>
            <p:cNvPr id="298" name="picture 2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52780" cy="1669991"/>
            </a:xfrm>
            <a:prstGeom prst="rect">
              <a:avLst/>
            </a:prstGeom>
          </p:spPr>
        </p:pic>
        <p:sp>
          <p:nvSpPr>
            <p:cNvPr id="300" name="textbox 300"/>
            <p:cNvSpPr/>
            <p:nvPr/>
          </p:nvSpPr>
          <p:spPr>
            <a:xfrm>
              <a:off x="-12700" y="-12700"/>
              <a:ext cx="2978785" cy="17506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6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88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43574" eaLnBrk="0">
                <a:lnSpc>
                  <a:spcPct val="79000"/>
                </a:lnSpc>
              </a:pPr>
              <a:r>
                <a:rPr sz="1700" kern="0" spc="9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2022</a:t>
              </a:r>
              <a:endParaRPr sz="1700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460386" y="3148123"/>
            <a:ext cx="2227866" cy="1845670"/>
            <a:chOff x="0" y="0"/>
            <a:chExt cx="2622498" cy="1854197"/>
          </a:xfrm>
        </p:grpSpPr>
        <p:pic>
          <p:nvPicPr>
            <p:cNvPr id="302" name="picture 3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622498" cy="1854197"/>
            </a:xfrm>
            <a:prstGeom prst="rect">
              <a:avLst/>
            </a:prstGeom>
          </p:spPr>
        </p:pic>
        <p:sp>
          <p:nvSpPr>
            <p:cNvPr id="304" name="textbox 304"/>
            <p:cNvSpPr/>
            <p:nvPr/>
          </p:nvSpPr>
          <p:spPr>
            <a:xfrm>
              <a:off x="-12700" y="-12700"/>
              <a:ext cx="2647950" cy="19196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83774" eaLnBrk="0">
                <a:lnSpc>
                  <a:spcPct val="98000"/>
                </a:lnSpc>
                <a:spcBef>
                  <a:spcPts val="1"/>
                </a:spcBef>
              </a:pPr>
              <a:r>
                <a:rPr sz="2000" kern="0" spc="63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2022年</a:t>
              </a:r>
              <a:endParaRPr sz="20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306" name="picture 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21467" y="739537"/>
            <a:ext cx="1553604" cy="1580189"/>
          </a:xfrm>
          <a:prstGeom prst="rect">
            <a:avLst/>
          </a:prstGeom>
        </p:spPr>
      </p:pic>
      <p:sp>
        <p:nvSpPr>
          <p:cNvPr id="308" name="textbox 308"/>
          <p:cNvSpPr/>
          <p:nvPr/>
        </p:nvSpPr>
        <p:spPr>
          <a:xfrm>
            <a:off x="935325" y="2043090"/>
            <a:ext cx="3134257" cy="884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6000"/>
              </a:lnSpc>
            </a:pPr>
            <a:r>
              <a:rPr sz="2300" kern="0" spc="45" dirty="0">
                <a:solidFill>
                  <a:srgbClr val="008DE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全球</a:t>
            </a:r>
            <a:endParaRPr sz="2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40201" eaLnBrk="0">
              <a:lnSpc>
                <a:spcPct val="98000"/>
              </a:lnSpc>
              <a:spcBef>
                <a:spcPts val="4"/>
              </a:spcBef>
            </a:pPr>
            <a:r>
              <a:rPr sz="1700" kern="0" spc="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累计现存活</a:t>
            </a:r>
            <a:r>
              <a:rPr sz="1700" kern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HIV</a:t>
            </a:r>
            <a:r>
              <a:rPr sz="1700" kern="0" spc="-398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700" kern="0" spc="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感染者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sp>
        <p:nvSpPr>
          <p:cNvPr id="310" name="textbox 310"/>
          <p:cNvSpPr/>
          <p:nvPr/>
        </p:nvSpPr>
        <p:spPr>
          <a:xfrm>
            <a:off x="6434752" y="2166023"/>
            <a:ext cx="2394947" cy="880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931" eaLnBrk="0">
              <a:lnSpc>
                <a:spcPct val="98000"/>
              </a:lnSpc>
            </a:pPr>
            <a:r>
              <a:rPr sz="2000" b="1" kern="0" spc="145" dirty="0">
                <a:solidFill>
                  <a:srgbClr val="00EAC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全国</a:t>
            </a:r>
            <a:endParaRPr sz="2000" dirty="0">
              <a:latin typeface="SimHei"/>
              <a:ea typeface="SimHei"/>
              <a:cs typeface="SimHei"/>
            </a:endParaRPr>
          </a:p>
          <a:p>
            <a:pPr marL="11486" eaLnBrk="0">
              <a:lnSpc>
                <a:spcPct val="98000"/>
              </a:lnSpc>
              <a:spcBef>
                <a:spcPts val="295"/>
              </a:spcBef>
            </a:pPr>
            <a:r>
              <a:rPr sz="1700" kern="0" spc="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累计现存活</a:t>
            </a:r>
            <a:r>
              <a:rPr sz="1700" kern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HIV</a:t>
            </a:r>
            <a:r>
              <a:rPr sz="1700" kern="0" spc="-353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700" kern="0" spc="9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感染者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pic>
        <p:nvPicPr>
          <p:cNvPr id="312" name="picture 3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89455" y="366606"/>
            <a:ext cx="1246093" cy="935498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3730365" y="916610"/>
            <a:ext cx="4020307" cy="122604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6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6000"/>
              </a:lnSpc>
            </a:pPr>
            <a:r>
              <a:rPr sz="3500" b="1" kern="0" spc="45" dirty="0">
                <a:solidFill>
                  <a:srgbClr val="C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艾滋病疫情</a:t>
            </a:r>
            <a:endParaRPr sz="3500" dirty="0">
              <a:latin typeface="SimHei"/>
              <a:ea typeface="SimHei"/>
              <a:cs typeface="SimHei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294649" y="619459"/>
            <a:ext cx="938687" cy="1055576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502417" y="4936375"/>
            <a:ext cx="4562792" cy="877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ct val="98000"/>
              </a:lnSpc>
            </a:pPr>
            <a:r>
              <a:rPr sz="2400" kern="0" spc="-45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到目前为止已造成近4040万人死亡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sp>
        <p:nvSpPr>
          <p:cNvPr id="324" name="textbox 324"/>
          <p:cNvSpPr/>
          <p:nvPr/>
        </p:nvSpPr>
        <p:spPr>
          <a:xfrm>
            <a:off x="5935506" y="4967158"/>
            <a:ext cx="4414296" cy="71179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79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tabLst/>
            </a:pPr>
            <a:r>
              <a:rPr sz="2400" kern="0" spc="-81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仍</a:t>
            </a:r>
            <a:r>
              <a:rPr sz="2400" kern="0" spc="-72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有约</a:t>
            </a:r>
            <a:r>
              <a:rPr sz="2400" kern="0" spc="-72" dirty="0">
                <a:solidFill>
                  <a:srgbClr val="BE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30%</a:t>
            </a:r>
            <a:r>
              <a:rPr sz="2400" kern="0" spc="-63" dirty="0">
                <a:solidFill>
                  <a:srgbClr val="BE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kern="0" spc="-72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的感染者没有被发</a:t>
            </a:r>
            <a:r>
              <a:rPr sz="2400" kern="0" spc="-63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现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sp>
        <p:nvSpPr>
          <p:cNvPr id="328" name="textbox 328"/>
          <p:cNvSpPr/>
          <p:nvPr/>
        </p:nvSpPr>
        <p:spPr>
          <a:xfrm>
            <a:off x="7827409" y="5658949"/>
            <a:ext cx="2004580" cy="30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810432" y="6531391"/>
            <a:ext cx="3259150" cy="61298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486" eaLnBrk="0">
              <a:lnSpc>
                <a:spcPts val="875"/>
              </a:lnSpc>
            </a:pPr>
            <a:r>
              <a:rPr b="1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数据来源：</a:t>
            </a:r>
            <a:r>
              <a:rPr b="1" kern="0" spc="-9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WHO、</a:t>
            </a:r>
            <a:r>
              <a:rPr b="1" kern="0" spc="-9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文献资料</a:t>
            </a:r>
            <a:endParaRPr dirty="0">
              <a:latin typeface="SimHei"/>
              <a:ea typeface="SimHei"/>
              <a:cs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209141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ath"/>
          <p:cNvSpPr/>
          <p:nvPr/>
        </p:nvSpPr>
        <p:spPr>
          <a:xfrm>
            <a:off x="3386328" y="1693164"/>
            <a:ext cx="6505956" cy="2235707"/>
          </a:xfrm>
          <a:custGeom>
            <a:avLst/>
            <a:gdLst/>
            <a:ahLst/>
            <a:cxnLst/>
            <a:rect l="0" t="0" r="0" b="0"/>
            <a:pathLst>
              <a:path w="10245" h="3520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3520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3520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3520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3520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3520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3520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3520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3520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3520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3520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3520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0" name="path"/>
          <p:cNvSpPr/>
          <p:nvPr/>
        </p:nvSpPr>
        <p:spPr>
          <a:xfrm>
            <a:off x="5963158" y="4113021"/>
            <a:ext cx="78232" cy="145288"/>
          </a:xfrm>
          <a:custGeom>
            <a:avLst/>
            <a:gdLst/>
            <a:ahLst/>
            <a:cxnLst/>
            <a:rect l="0" t="0" r="0" b="0"/>
            <a:pathLst>
              <a:path w="123" h="228">
                <a:moveTo>
                  <a:pt x="110" y="197"/>
                </a:moveTo>
                <a:moveTo>
                  <a:pt x="110" y="197"/>
                </a:moveTo>
                <a:lnTo>
                  <a:pt x="113" y="199"/>
                </a:lnTo>
                <a:lnTo>
                  <a:pt x="62" y="218"/>
                </a:lnTo>
                <a:lnTo>
                  <a:pt x="60" y="216"/>
                </a:lnTo>
                <a:lnTo>
                  <a:pt x="110" y="197"/>
                </a:lnTo>
                <a:close/>
                <a:moveTo>
                  <a:pt x="10" y="10"/>
                </a:moveTo>
                <a:moveTo>
                  <a:pt x="10" y="10"/>
                </a:moveTo>
                <a:lnTo>
                  <a:pt x="12" y="10"/>
                </a:lnTo>
                <a:lnTo>
                  <a:pt x="12" y="67"/>
                </a:lnTo>
                <a:lnTo>
                  <a:pt x="10" y="65"/>
                </a:lnTo>
                <a:lnTo>
                  <a:pt x="10" y="1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2" name="path"/>
          <p:cNvSpPr/>
          <p:nvPr/>
        </p:nvSpPr>
        <p:spPr>
          <a:xfrm>
            <a:off x="7994904" y="3913631"/>
            <a:ext cx="614171" cy="577596"/>
          </a:xfrm>
          <a:custGeom>
            <a:avLst/>
            <a:gdLst/>
            <a:ahLst/>
            <a:cxnLst/>
            <a:rect l="0" t="0" r="0" b="0"/>
            <a:pathLst>
              <a:path w="967" h="909">
                <a:moveTo>
                  <a:pt x="254" y="19"/>
                </a:moveTo>
                <a:lnTo>
                  <a:pt x="280" y="0"/>
                </a:lnTo>
                <a:lnTo>
                  <a:pt x="381" y="19"/>
                </a:lnTo>
                <a:lnTo>
                  <a:pt x="408" y="76"/>
                </a:lnTo>
                <a:lnTo>
                  <a:pt x="484" y="76"/>
                </a:lnTo>
                <a:lnTo>
                  <a:pt x="561" y="151"/>
                </a:lnTo>
                <a:lnTo>
                  <a:pt x="585" y="132"/>
                </a:lnTo>
                <a:lnTo>
                  <a:pt x="635" y="227"/>
                </a:lnTo>
                <a:lnTo>
                  <a:pt x="712" y="321"/>
                </a:lnTo>
                <a:lnTo>
                  <a:pt x="763" y="321"/>
                </a:lnTo>
                <a:lnTo>
                  <a:pt x="815" y="285"/>
                </a:lnTo>
                <a:lnTo>
                  <a:pt x="866" y="340"/>
                </a:lnTo>
                <a:lnTo>
                  <a:pt x="815" y="379"/>
                </a:lnTo>
                <a:lnTo>
                  <a:pt x="789" y="340"/>
                </a:lnTo>
                <a:lnTo>
                  <a:pt x="739" y="340"/>
                </a:lnTo>
                <a:lnTo>
                  <a:pt x="739" y="417"/>
                </a:lnTo>
                <a:lnTo>
                  <a:pt x="712" y="456"/>
                </a:lnTo>
                <a:lnTo>
                  <a:pt x="789" y="530"/>
                </a:lnTo>
                <a:lnTo>
                  <a:pt x="789" y="587"/>
                </a:lnTo>
                <a:lnTo>
                  <a:pt x="916" y="587"/>
                </a:lnTo>
                <a:lnTo>
                  <a:pt x="967" y="626"/>
                </a:lnTo>
                <a:lnTo>
                  <a:pt x="916" y="700"/>
                </a:lnTo>
                <a:lnTo>
                  <a:pt x="943" y="758"/>
                </a:lnTo>
                <a:lnTo>
                  <a:pt x="890" y="758"/>
                </a:lnTo>
                <a:lnTo>
                  <a:pt x="890" y="739"/>
                </a:lnTo>
                <a:lnTo>
                  <a:pt x="840" y="739"/>
                </a:lnTo>
                <a:lnTo>
                  <a:pt x="840" y="777"/>
                </a:lnTo>
                <a:lnTo>
                  <a:pt x="866" y="816"/>
                </a:lnTo>
                <a:lnTo>
                  <a:pt x="840" y="816"/>
                </a:lnTo>
                <a:lnTo>
                  <a:pt x="840" y="852"/>
                </a:lnTo>
                <a:lnTo>
                  <a:pt x="739" y="909"/>
                </a:lnTo>
                <a:lnTo>
                  <a:pt x="712" y="909"/>
                </a:lnTo>
                <a:lnTo>
                  <a:pt x="688" y="890"/>
                </a:lnTo>
                <a:lnTo>
                  <a:pt x="585" y="909"/>
                </a:lnTo>
                <a:lnTo>
                  <a:pt x="535" y="835"/>
                </a:lnTo>
                <a:lnTo>
                  <a:pt x="484" y="871"/>
                </a:lnTo>
                <a:lnTo>
                  <a:pt x="484" y="909"/>
                </a:lnTo>
                <a:lnTo>
                  <a:pt x="408" y="909"/>
                </a:lnTo>
                <a:lnTo>
                  <a:pt x="408" y="871"/>
                </a:lnTo>
                <a:lnTo>
                  <a:pt x="434" y="852"/>
                </a:lnTo>
                <a:lnTo>
                  <a:pt x="408" y="835"/>
                </a:lnTo>
                <a:lnTo>
                  <a:pt x="381" y="871"/>
                </a:lnTo>
                <a:lnTo>
                  <a:pt x="280" y="852"/>
                </a:lnTo>
                <a:lnTo>
                  <a:pt x="254" y="739"/>
                </a:lnTo>
                <a:lnTo>
                  <a:pt x="254" y="700"/>
                </a:lnTo>
                <a:lnTo>
                  <a:pt x="230" y="626"/>
                </a:lnTo>
                <a:lnTo>
                  <a:pt x="103" y="568"/>
                </a:lnTo>
                <a:lnTo>
                  <a:pt x="230" y="511"/>
                </a:lnTo>
                <a:lnTo>
                  <a:pt x="254" y="511"/>
                </a:lnTo>
                <a:lnTo>
                  <a:pt x="230" y="379"/>
                </a:lnTo>
                <a:lnTo>
                  <a:pt x="153" y="398"/>
                </a:lnTo>
                <a:lnTo>
                  <a:pt x="76" y="360"/>
                </a:lnTo>
                <a:lnTo>
                  <a:pt x="52" y="321"/>
                </a:lnTo>
                <a:lnTo>
                  <a:pt x="0" y="321"/>
                </a:lnTo>
                <a:lnTo>
                  <a:pt x="26" y="285"/>
                </a:lnTo>
                <a:lnTo>
                  <a:pt x="103" y="285"/>
                </a:lnTo>
                <a:lnTo>
                  <a:pt x="127" y="208"/>
                </a:lnTo>
                <a:lnTo>
                  <a:pt x="127" y="96"/>
                </a:lnTo>
                <a:lnTo>
                  <a:pt x="153" y="96"/>
                </a:lnTo>
                <a:lnTo>
                  <a:pt x="230" y="132"/>
                </a:lnTo>
                <a:lnTo>
                  <a:pt x="254" y="170"/>
                </a:lnTo>
                <a:lnTo>
                  <a:pt x="331" y="115"/>
                </a:lnTo>
                <a:lnTo>
                  <a:pt x="331" y="76"/>
                </a:lnTo>
                <a:lnTo>
                  <a:pt x="254" y="38"/>
                </a:lnTo>
                <a:lnTo>
                  <a:pt x="254" y="1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4" name="textbox 764"/>
          <p:cNvSpPr/>
          <p:nvPr/>
        </p:nvSpPr>
        <p:spPr>
          <a:xfrm>
            <a:off x="5876035" y="3902455"/>
            <a:ext cx="2988945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4000"/>
              </a:lnSpc>
            </a:pPr>
            <a:endParaRPr lang="x-none" altLang="x-none" sz="100" dirty="0"/>
          </a:p>
          <a:p>
            <a:pPr marL="823595" algn="l" rtl="0" eaLnBrk="0">
              <a:lnSpc>
                <a:spcPct val="98000"/>
              </a:lnSpc>
              <a:tabLst>
                <a:tab pos="1646555" algn="l"/>
              </a:tabLst>
            </a:pPr>
            <a:r>
              <a:rPr sz="1700" kern="0" spc="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知晓自身感染</a:t>
            </a:r>
            <a:endParaRPr lang="x-none" altLang="x-none" sz="1700" dirty="0"/>
          </a:p>
        </p:txBody>
      </p:sp>
      <p:sp>
        <p:nvSpPr>
          <p:cNvPr id="766" name="path"/>
          <p:cNvSpPr/>
          <p:nvPr/>
        </p:nvSpPr>
        <p:spPr>
          <a:xfrm>
            <a:off x="5888735" y="3915155"/>
            <a:ext cx="811021" cy="199897"/>
          </a:xfrm>
          <a:custGeom>
            <a:avLst/>
            <a:gdLst/>
            <a:ahLst/>
            <a:cxnLst/>
            <a:rect l="0" t="0" r="0" b="0"/>
            <a:pathLst>
              <a:path w="1277" h="314">
                <a:moveTo>
                  <a:pt x="1092" y="112"/>
                </a:moveTo>
                <a:moveTo>
                  <a:pt x="1092" y="112"/>
                </a:moveTo>
                <a:lnTo>
                  <a:pt x="1216" y="170"/>
                </a:lnTo>
                <a:lnTo>
                  <a:pt x="1267" y="170"/>
                </a:lnTo>
                <a:lnTo>
                  <a:pt x="1267" y="172"/>
                </a:lnTo>
                <a:lnTo>
                  <a:pt x="1219" y="172"/>
                </a:lnTo>
                <a:lnTo>
                  <a:pt x="1092" y="115"/>
                </a:lnTo>
                <a:lnTo>
                  <a:pt x="1092" y="112"/>
                </a:lnTo>
                <a:close/>
                <a:moveTo>
                  <a:pt x="76" y="112"/>
                </a:moveTo>
                <a:moveTo>
                  <a:pt x="76" y="112"/>
                </a:moveTo>
                <a:lnTo>
                  <a:pt x="79" y="115"/>
                </a:lnTo>
                <a:lnTo>
                  <a:pt x="26" y="153"/>
                </a:lnTo>
                <a:lnTo>
                  <a:pt x="2" y="227"/>
                </a:lnTo>
                <a:lnTo>
                  <a:pt x="2" y="244"/>
                </a:lnTo>
                <a:lnTo>
                  <a:pt x="0" y="244"/>
                </a:lnTo>
                <a:lnTo>
                  <a:pt x="0" y="225"/>
                </a:lnTo>
                <a:lnTo>
                  <a:pt x="26" y="151"/>
                </a:lnTo>
                <a:lnTo>
                  <a:pt x="76" y="112"/>
                </a:lnTo>
                <a:close/>
                <a:moveTo>
                  <a:pt x="1065" y="57"/>
                </a:moveTo>
                <a:moveTo>
                  <a:pt x="1065" y="57"/>
                </a:moveTo>
                <a:lnTo>
                  <a:pt x="1065" y="60"/>
                </a:lnTo>
                <a:lnTo>
                  <a:pt x="1015" y="76"/>
                </a:lnTo>
                <a:lnTo>
                  <a:pt x="940" y="76"/>
                </a:lnTo>
                <a:lnTo>
                  <a:pt x="940" y="95"/>
                </a:lnTo>
                <a:lnTo>
                  <a:pt x="964" y="172"/>
                </a:lnTo>
                <a:lnTo>
                  <a:pt x="914" y="227"/>
                </a:lnTo>
                <a:lnTo>
                  <a:pt x="813" y="208"/>
                </a:lnTo>
                <a:lnTo>
                  <a:pt x="712" y="227"/>
                </a:lnTo>
                <a:lnTo>
                  <a:pt x="686" y="304"/>
                </a:lnTo>
                <a:lnTo>
                  <a:pt x="559" y="304"/>
                </a:lnTo>
                <a:lnTo>
                  <a:pt x="508" y="266"/>
                </a:lnTo>
                <a:lnTo>
                  <a:pt x="484" y="247"/>
                </a:lnTo>
                <a:lnTo>
                  <a:pt x="484" y="266"/>
                </a:lnTo>
                <a:lnTo>
                  <a:pt x="407" y="285"/>
                </a:lnTo>
                <a:lnTo>
                  <a:pt x="331" y="192"/>
                </a:lnTo>
                <a:lnTo>
                  <a:pt x="280" y="192"/>
                </a:lnTo>
                <a:lnTo>
                  <a:pt x="280" y="189"/>
                </a:lnTo>
                <a:lnTo>
                  <a:pt x="331" y="189"/>
                </a:lnTo>
                <a:lnTo>
                  <a:pt x="405" y="283"/>
                </a:lnTo>
                <a:lnTo>
                  <a:pt x="482" y="263"/>
                </a:lnTo>
                <a:lnTo>
                  <a:pt x="482" y="244"/>
                </a:lnTo>
                <a:lnTo>
                  <a:pt x="506" y="263"/>
                </a:lnTo>
                <a:lnTo>
                  <a:pt x="559" y="302"/>
                </a:lnTo>
                <a:lnTo>
                  <a:pt x="683" y="302"/>
                </a:lnTo>
                <a:lnTo>
                  <a:pt x="710" y="225"/>
                </a:lnTo>
                <a:lnTo>
                  <a:pt x="811" y="206"/>
                </a:lnTo>
                <a:lnTo>
                  <a:pt x="912" y="225"/>
                </a:lnTo>
                <a:lnTo>
                  <a:pt x="964" y="170"/>
                </a:lnTo>
                <a:lnTo>
                  <a:pt x="938" y="93"/>
                </a:lnTo>
                <a:lnTo>
                  <a:pt x="938" y="74"/>
                </a:lnTo>
                <a:lnTo>
                  <a:pt x="1015" y="74"/>
                </a:lnTo>
                <a:lnTo>
                  <a:pt x="1065" y="57"/>
                </a:lnTo>
                <a:close/>
                <a:moveTo>
                  <a:pt x="50" y="0"/>
                </a:moveTo>
                <a:moveTo>
                  <a:pt x="50" y="0"/>
                </a:moveTo>
                <a:lnTo>
                  <a:pt x="103" y="0"/>
                </a:lnTo>
                <a:lnTo>
                  <a:pt x="127" y="38"/>
                </a:lnTo>
                <a:lnTo>
                  <a:pt x="203" y="38"/>
                </a:lnTo>
                <a:lnTo>
                  <a:pt x="278" y="93"/>
                </a:lnTo>
                <a:lnTo>
                  <a:pt x="278" y="95"/>
                </a:lnTo>
                <a:lnTo>
                  <a:pt x="203" y="40"/>
                </a:lnTo>
                <a:lnTo>
                  <a:pt x="129" y="40"/>
                </a:lnTo>
                <a:lnTo>
                  <a:pt x="103" y="2"/>
                </a:lnTo>
                <a:lnTo>
                  <a:pt x="52" y="2"/>
                </a:lnTo>
                <a:lnTo>
                  <a:pt x="52" y="76"/>
                </a:lnTo>
                <a:lnTo>
                  <a:pt x="50" y="74"/>
                </a:lnTo>
                <a:lnTo>
                  <a:pt x="50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8" name="path"/>
          <p:cNvSpPr/>
          <p:nvPr/>
        </p:nvSpPr>
        <p:spPr>
          <a:xfrm>
            <a:off x="5740908" y="3919727"/>
            <a:ext cx="3273551" cy="1639824"/>
          </a:xfrm>
          <a:custGeom>
            <a:avLst/>
            <a:gdLst/>
            <a:ahLst/>
            <a:cxnLst/>
            <a:rect l="0" t="0" r="0" b="0"/>
            <a:pathLst>
              <a:path w="5155" h="2582">
                <a:moveTo>
                  <a:pt x="916" y="1461"/>
                </a:moveTo>
                <a:moveTo>
                  <a:pt x="916" y="1461"/>
                </a:moveTo>
                <a:lnTo>
                  <a:pt x="919" y="1461"/>
                </a:lnTo>
                <a:lnTo>
                  <a:pt x="919" y="1478"/>
                </a:lnTo>
                <a:lnTo>
                  <a:pt x="916" y="1478"/>
                </a:lnTo>
                <a:lnTo>
                  <a:pt x="916" y="1461"/>
                </a:lnTo>
                <a:close/>
                <a:moveTo>
                  <a:pt x="866" y="1348"/>
                </a:moveTo>
                <a:moveTo>
                  <a:pt x="866" y="1348"/>
                </a:moveTo>
                <a:lnTo>
                  <a:pt x="868" y="1348"/>
                </a:lnTo>
                <a:lnTo>
                  <a:pt x="868" y="1442"/>
                </a:lnTo>
                <a:lnTo>
                  <a:pt x="866" y="1442"/>
                </a:lnTo>
                <a:lnTo>
                  <a:pt x="866" y="1348"/>
                </a:lnTo>
                <a:close/>
                <a:moveTo>
                  <a:pt x="1754" y="1159"/>
                </a:moveTo>
                <a:moveTo>
                  <a:pt x="1754" y="1159"/>
                </a:moveTo>
                <a:lnTo>
                  <a:pt x="1831" y="1159"/>
                </a:lnTo>
                <a:lnTo>
                  <a:pt x="1831" y="1161"/>
                </a:lnTo>
                <a:lnTo>
                  <a:pt x="1756" y="1161"/>
                </a:lnTo>
                <a:lnTo>
                  <a:pt x="1754" y="1159"/>
                </a:lnTo>
                <a:close/>
                <a:moveTo>
                  <a:pt x="664" y="1104"/>
                </a:moveTo>
                <a:moveTo>
                  <a:pt x="664" y="1104"/>
                </a:moveTo>
                <a:lnTo>
                  <a:pt x="664" y="1106"/>
                </a:lnTo>
                <a:lnTo>
                  <a:pt x="640" y="1123"/>
                </a:lnTo>
                <a:lnTo>
                  <a:pt x="638" y="1120"/>
                </a:lnTo>
                <a:lnTo>
                  <a:pt x="664" y="1104"/>
                </a:lnTo>
                <a:close/>
              </a:path>
              <a:path w="5155" h="2582">
                <a:moveTo>
                  <a:pt x="460" y="576"/>
                </a:moveTo>
                <a:moveTo>
                  <a:pt x="460" y="576"/>
                </a:moveTo>
                <a:lnTo>
                  <a:pt x="463" y="578"/>
                </a:lnTo>
                <a:lnTo>
                  <a:pt x="436" y="1101"/>
                </a:lnTo>
                <a:lnTo>
                  <a:pt x="436" y="1104"/>
                </a:lnTo>
                <a:lnTo>
                  <a:pt x="460" y="576"/>
                </a:lnTo>
                <a:close/>
              </a:path>
              <a:path w="5155" h="2582">
                <a:moveTo>
                  <a:pt x="1804" y="295"/>
                </a:moveTo>
                <a:moveTo>
                  <a:pt x="1804" y="295"/>
                </a:moveTo>
                <a:lnTo>
                  <a:pt x="1855" y="312"/>
                </a:lnTo>
                <a:lnTo>
                  <a:pt x="1881" y="350"/>
                </a:lnTo>
                <a:lnTo>
                  <a:pt x="1982" y="331"/>
                </a:lnTo>
                <a:lnTo>
                  <a:pt x="2109" y="407"/>
                </a:lnTo>
                <a:lnTo>
                  <a:pt x="2210" y="424"/>
                </a:lnTo>
                <a:lnTo>
                  <a:pt x="2311" y="444"/>
                </a:lnTo>
                <a:lnTo>
                  <a:pt x="2464" y="520"/>
                </a:lnTo>
                <a:lnTo>
                  <a:pt x="2539" y="537"/>
                </a:lnTo>
                <a:lnTo>
                  <a:pt x="2642" y="595"/>
                </a:lnTo>
                <a:lnTo>
                  <a:pt x="2642" y="688"/>
                </a:lnTo>
                <a:lnTo>
                  <a:pt x="2591" y="688"/>
                </a:lnTo>
                <a:lnTo>
                  <a:pt x="2488" y="727"/>
                </a:lnTo>
                <a:lnTo>
                  <a:pt x="2337" y="727"/>
                </a:lnTo>
                <a:lnTo>
                  <a:pt x="2287" y="765"/>
                </a:lnTo>
                <a:lnTo>
                  <a:pt x="2287" y="782"/>
                </a:lnTo>
                <a:lnTo>
                  <a:pt x="2311" y="820"/>
                </a:lnTo>
                <a:lnTo>
                  <a:pt x="2311" y="840"/>
                </a:lnTo>
                <a:lnTo>
                  <a:pt x="2287" y="878"/>
                </a:lnTo>
                <a:lnTo>
                  <a:pt x="2311" y="878"/>
                </a:lnTo>
                <a:lnTo>
                  <a:pt x="2438" y="991"/>
                </a:lnTo>
                <a:lnTo>
                  <a:pt x="2464" y="1065"/>
                </a:lnTo>
                <a:lnTo>
                  <a:pt x="2438" y="1120"/>
                </a:lnTo>
                <a:lnTo>
                  <a:pt x="2438" y="1140"/>
                </a:lnTo>
                <a:lnTo>
                  <a:pt x="2414" y="1178"/>
                </a:lnTo>
                <a:lnTo>
                  <a:pt x="2361" y="1178"/>
                </a:lnTo>
                <a:lnTo>
                  <a:pt x="2337" y="1140"/>
                </a:lnTo>
                <a:lnTo>
                  <a:pt x="2311" y="1140"/>
                </a:lnTo>
                <a:lnTo>
                  <a:pt x="2236" y="1008"/>
                </a:lnTo>
                <a:lnTo>
                  <a:pt x="2159" y="1008"/>
                </a:lnTo>
                <a:lnTo>
                  <a:pt x="2109" y="972"/>
                </a:lnTo>
                <a:lnTo>
                  <a:pt x="2083" y="991"/>
                </a:lnTo>
                <a:lnTo>
                  <a:pt x="2059" y="1065"/>
                </a:lnTo>
                <a:lnTo>
                  <a:pt x="1982" y="1027"/>
                </a:lnTo>
                <a:lnTo>
                  <a:pt x="1982" y="1084"/>
                </a:lnTo>
                <a:lnTo>
                  <a:pt x="1931" y="1104"/>
                </a:lnTo>
                <a:lnTo>
                  <a:pt x="1905" y="1084"/>
                </a:lnTo>
                <a:lnTo>
                  <a:pt x="1855" y="1084"/>
                </a:lnTo>
                <a:lnTo>
                  <a:pt x="1833" y="1077"/>
                </a:lnTo>
                <a:lnTo>
                  <a:pt x="1828" y="1070"/>
                </a:lnTo>
                <a:lnTo>
                  <a:pt x="1792" y="1039"/>
                </a:lnTo>
                <a:lnTo>
                  <a:pt x="1759" y="1051"/>
                </a:lnTo>
                <a:lnTo>
                  <a:pt x="1730" y="1024"/>
                </a:lnTo>
                <a:lnTo>
                  <a:pt x="1706" y="988"/>
                </a:lnTo>
                <a:lnTo>
                  <a:pt x="1658" y="976"/>
                </a:lnTo>
                <a:lnTo>
                  <a:pt x="1641" y="950"/>
                </a:lnTo>
                <a:lnTo>
                  <a:pt x="1631" y="914"/>
                </a:lnTo>
                <a:lnTo>
                  <a:pt x="1665" y="890"/>
                </a:lnTo>
                <a:lnTo>
                  <a:pt x="1713" y="864"/>
                </a:lnTo>
                <a:lnTo>
                  <a:pt x="1701" y="832"/>
                </a:lnTo>
                <a:lnTo>
                  <a:pt x="1670" y="801"/>
                </a:lnTo>
                <a:lnTo>
                  <a:pt x="1718" y="787"/>
                </a:lnTo>
                <a:lnTo>
                  <a:pt x="1718" y="770"/>
                </a:lnTo>
                <a:lnTo>
                  <a:pt x="1766" y="763"/>
                </a:lnTo>
                <a:lnTo>
                  <a:pt x="1833" y="799"/>
                </a:lnTo>
                <a:lnTo>
                  <a:pt x="1862" y="796"/>
                </a:lnTo>
                <a:lnTo>
                  <a:pt x="1915" y="780"/>
                </a:lnTo>
                <a:lnTo>
                  <a:pt x="1929" y="808"/>
                </a:lnTo>
                <a:lnTo>
                  <a:pt x="1963" y="828"/>
                </a:lnTo>
                <a:lnTo>
                  <a:pt x="1999" y="823"/>
                </a:lnTo>
                <a:lnTo>
                  <a:pt x="2032" y="799"/>
                </a:lnTo>
                <a:lnTo>
                  <a:pt x="2051" y="756"/>
                </a:lnTo>
                <a:lnTo>
                  <a:pt x="2068" y="734"/>
                </a:lnTo>
                <a:lnTo>
                  <a:pt x="2056" y="712"/>
                </a:lnTo>
                <a:lnTo>
                  <a:pt x="2078" y="688"/>
                </a:lnTo>
                <a:lnTo>
                  <a:pt x="2107" y="691"/>
                </a:lnTo>
                <a:lnTo>
                  <a:pt x="2138" y="676"/>
                </a:lnTo>
                <a:lnTo>
                  <a:pt x="2159" y="693"/>
                </a:lnTo>
                <a:lnTo>
                  <a:pt x="2174" y="688"/>
                </a:lnTo>
                <a:lnTo>
                  <a:pt x="2171" y="667"/>
                </a:lnTo>
                <a:lnTo>
                  <a:pt x="2188" y="650"/>
                </a:lnTo>
                <a:lnTo>
                  <a:pt x="2188" y="626"/>
                </a:lnTo>
                <a:lnTo>
                  <a:pt x="2212" y="609"/>
                </a:lnTo>
                <a:lnTo>
                  <a:pt x="2203" y="600"/>
                </a:lnTo>
                <a:lnTo>
                  <a:pt x="2229" y="583"/>
                </a:lnTo>
                <a:lnTo>
                  <a:pt x="2231" y="568"/>
                </a:lnTo>
                <a:lnTo>
                  <a:pt x="2260" y="566"/>
                </a:lnTo>
                <a:lnTo>
                  <a:pt x="2277" y="556"/>
                </a:lnTo>
                <a:lnTo>
                  <a:pt x="2296" y="540"/>
                </a:lnTo>
                <a:lnTo>
                  <a:pt x="2289" y="530"/>
                </a:lnTo>
                <a:lnTo>
                  <a:pt x="2255" y="504"/>
                </a:lnTo>
                <a:lnTo>
                  <a:pt x="2241" y="487"/>
                </a:lnTo>
                <a:lnTo>
                  <a:pt x="2255" y="480"/>
                </a:lnTo>
                <a:lnTo>
                  <a:pt x="2260" y="467"/>
                </a:lnTo>
                <a:lnTo>
                  <a:pt x="2272" y="448"/>
                </a:lnTo>
                <a:lnTo>
                  <a:pt x="2325" y="453"/>
                </a:lnTo>
                <a:lnTo>
                  <a:pt x="2313" y="446"/>
                </a:lnTo>
                <a:lnTo>
                  <a:pt x="2212" y="427"/>
                </a:lnTo>
                <a:lnTo>
                  <a:pt x="2109" y="410"/>
                </a:lnTo>
                <a:lnTo>
                  <a:pt x="1984" y="333"/>
                </a:lnTo>
                <a:lnTo>
                  <a:pt x="1881" y="352"/>
                </a:lnTo>
                <a:lnTo>
                  <a:pt x="1857" y="314"/>
                </a:lnTo>
                <a:lnTo>
                  <a:pt x="1807" y="297"/>
                </a:lnTo>
                <a:lnTo>
                  <a:pt x="1730" y="372"/>
                </a:lnTo>
                <a:lnTo>
                  <a:pt x="1603" y="352"/>
                </a:lnTo>
                <a:lnTo>
                  <a:pt x="1552" y="314"/>
                </a:lnTo>
                <a:lnTo>
                  <a:pt x="1552" y="314"/>
                </a:lnTo>
                <a:lnTo>
                  <a:pt x="1603" y="350"/>
                </a:lnTo>
                <a:lnTo>
                  <a:pt x="1727" y="369"/>
                </a:lnTo>
                <a:lnTo>
                  <a:pt x="1804" y="295"/>
                </a:lnTo>
                <a:close/>
              </a:path>
              <a:path w="5155" h="2582">
                <a:moveTo>
                  <a:pt x="280" y="0"/>
                </a:moveTo>
                <a:lnTo>
                  <a:pt x="331" y="0"/>
                </a:lnTo>
                <a:lnTo>
                  <a:pt x="357" y="38"/>
                </a:lnTo>
                <a:lnTo>
                  <a:pt x="432" y="38"/>
                </a:lnTo>
                <a:lnTo>
                  <a:pt x="508" y="93"/>
                </a:lnTo>
                <a:lnTo>
                  <a:pt x="508" y="187"/>
                </a:lnTo>
                <a:lnTo>
                  <a:pt x="559" y="187"/>
                </a:lnTo>
                <a:lnTo>
                  <a:pt x="635" y="280"/>
                </a:lnTo>
                <a:lnTo>
                  <a:pt x="712" y="261"/>
                </a:lnTo>
                <a:lnTo>
                  <a:pt x="712" y="244"/>
                </a:lnTo>
                <a:lnTo>
                  <a:pt x="736" y="261"/>
                </a:lnTo>
                <a:lnTo>
                  <a:pt x="787" y="300"/>
                </a:lnTo>
                <a:lnTo>
                  <a:pt x="914" y="300"/>
                </a:lnTo>
                <a:lnTo>
                  <a:pt x="940" y="225"/>
                </a:lnTo>
                <a:lnTo>
                  <a:pt x="1041" y="206"/>
                </a:lnTo>
                <a:lnTo>
                  <a:pt x="1142" y="225"/>
                </a:lnTo>
                <a:lnTo>
                  <a:pt x="1192" y="167"/>
                </a:lnTo>
                <a:lnTo>
                  <a:pt x="1168" y="93"/>
                </a:lnTo>
                <a:lnTo>
                  <a:pt x="1168" y="74"/>
                </a:lnTo>
                <a:lnTo>
                  <a:pt x="1243" y="74"/>
                </a:lnTo>
                <a:lnTo>
                  <a:pt x="1293" y="55"/>
                </a:lnTo>
                <a:lnTo>
                  <a:pt x="1319" y="112"/>
                </a:lnTo>
                <a:lnTo>
                  <a:pt x="1447" y="167"/>
                </a:lnTo>
                <a:lnTo>
                  <a:pt x="1497" y="167"/>
                </a:lnTo>
                <a:lnTo>
                  <a:pt x="1497" y="206"/>
                </a:lnTo>
                <a:lnTo>
                  <a:pt x="1547" y="319"/>
                </a:lnTo>
                <a:lnTo>
                  <a:pt x="1598" y="357"/>
                </a:lnTo>
                <a:lnTo>
                  <a:pt x="1725" y="374"/>
                </a:lnTo>
                <a:lnTo>
                  <a:pt x="1802" y="300"/>
                </a:lnTo>
                <a:lnTo>
                  <a:pt x="1852" y="319"/>
                </a:lnTo>
                <a:lnTo>
                  <a:pt x="1876" y="357"/>
                </a:lnTo>
                <a:lnTo>
                  <a:pt x="1977" y="338"/>
                </a:lnTo>
                <a:lnTo>
                  <a:pt x="2104" y="412"/>
                </a:lnTo>
                <a:lnTo>
                  <a:pt x="2205" y="432"/>
                </a:lnTo>
                <a:lnTo>
                  <a:pt x="2308" y="451"/>
                </a:lnTo>
                <a:lnTo>
                  <a:pt x="2320" y="456"/>
                </a:lnTo>
                <a:lnTo>
                  <a:pt x="2267" y="451"/>
                </a:lnTo>
                <a:lnTo>
                  <a:pt x="2255" y="470"/>
                </a:lnTo>
                <a:lnTo>
                  <a:pt x="2251" y="484"/>
                </a:lnTo>
                <a:lnTo>
                  <a:pt x="2234" y="492"/>
                </a:lnTo>
                <a:lnTo>
                  <a:pt x="2251" y="506"/>
                </a:lnTo>
                <a:lnTo>
                  <a:pt x="2284" y="532"/>
                </a:lnTo>
                <a:lnTo>
                  <a:pt x="2291" y="542"/>
                </a:lnTo>
                <a:lnTo>
                  <a:pt x="2272" y="559"/>
                </a:lnTo>
                <a:lnTo>
                  <a:pt x="2255" y="568"/>
                </a:lnTo>
                <a:lnTo>
                  <a:pt x="2227" y="573"/>
                </a:lnTo>
                <a:lnTo>
                  <a:pt x="2222" y="585"/>
                </a:lnTo>
                <a:lnTo>
                  <a:pt x="2198" y="602"/>
                </a:lnTo>
                <a:lnTo>
                  <a:pt x="2205" y="612"/>
                </a:lnTo>
                <a:lnTo>
                  <a:pt x="2181" y="628"/>
                </a:lnTo>
                <a:lnTo>
                  <a:pt x="2181" y="655"/>
                </a:lnTo>
                <a:lnTo>
                  <a:pt x="2164" y="672"/>
                </a:lnTo>
                <a:lnTo>
                  <a:pt x="2169" y="691"/>
                </a:lnTo>
                <a:lnTo>
                  <a:pt x="2152" y="698"/>
                </a:lnTo>
                <a:lnTo>
                  <a:pt x="2133" y="681"/>
                </a:lnTo>
                <a:lnTo>
                  <a:pt x="2099" y="693"/>
                </a:lnTo>
                <a:lnTo>
                  <a:pt x="2071" y="691"/>
                </a:lnTo>
                <a:lnTo>
                  <a:pt x="2051" y="717"/>
                </a:lnTo>
                <a:lnTo>
                  <a:pt x="2063" y="736"/>
                </a:lnTo>
                <a:lnTo>
                  <a:pt x="2047" y="760"/>
                </a:lnTo>
                <a:lnTo>
                  <a:pt x="2027" y="801"/>
                </a:lnTo>
                <a:lnTo>
                  <a:pt x="1994" y="825"/>
                </a:lnTo>
                <a:lnTo>
                  <a:pt x="1958" y="832"/>
                </a:lnTo>
                <a:lnTo>
                  <a:pt x="1924" y="811"/>
                </a:lnTo>
                <a:lnTo>
                  <a:pt x="1907" y="782"/>
                </a:lnTo>
                <a:lnTo>
                  <a:pt x="1855" y="799"/>
                </a:lnTo>
                <a:lnTo>
                  <a:pt x="1826" y="801"/>
                </a:lnTo>
                <a:lnTo>
                  <a:pt x="1761" y="765"/>
                </a:lnTo>
                <a:lnTo>
                  <a:pt x="1713" y="772"/>
                </a:lnTo>
                <a:lnTo>
                  <a:pt x="1713" y="789"/>
                </a:lnTo>
                <a:lnTo>
                  <a:pt x="1663" y="806"/>
                </a:lnTo>
                <a:lnTo>
                  <a:pt x="1696" y="835"/>
                </a:lnTo>
                <a:lnTo>
                  <a:pt x="1708" y="868"/>
                </a:lnTo>
                <a:lnTo>
                  <a:pt x="1660" y="892"/>
                </a:lnTo>
                <a:lnTo>
                  <a:pt x="1627" y="916"/>
                </a:lnTo>
                <a:lnTo>
                  <a:pt x="1636" y="952"/>
                </a:lnTo>
                <a:lnTo>
                  <a:pt x="1651" y="979"/>
                </a:lnTo>
                <a:lnTo>
                  <a:pt x="1701" y="991"/>
                </a:lnTo>
                <a:lnTo>
                  <a:pt x="1725" y="1027"/>
                </a:lnTo>
                <a:lnTo>
                  <a:pt x="1754" y="1053"/>
                </a:lnTo>
                <a:lnTo>
                  <a:pt x="1785" y="1041"/>
                </a:lnTo>
                <a:lnTo>
                  <a:pt x="1823" y="1075"/>
                </a:lnTo>
                <a:lnTo>
                  <a:pt x="1828" y="1082"/>
                </a:lnTo>
                <a:lnTo>
                  <a:pt x="1775" y="1070"/>
                </a:lnTo>
                <a:lnTo>
                  <a:pt x="1725" y="1108"/>
                </a:lnTo>
                <a:lnTo>
                  <a:pt x="1749" y="1164"/>
                </a:lnTo>
                <a:lnTo>
                  <a:pt x="1826" y="1164"/>
                </a:lnTo>
                <a:lnTo>
                  <a:pt x="1852" y="1238"/>
                </a:lnTo>
                <a:lnTo>
                  <a:pt x="1675" y="1238"/>
                </a:lnTo>
                <a:lnTo>
                  <a:pt x="1624" y="1183"/>
                </a:lnTo>
                <a:lnTo>
                  <a:pt x="1547" y="1221"/>
                </a:lnTo>
                <a:lnTo>
                  <a:pt x="1471" y="1183"/>
                </a:lnTo>
                <a:lnTo>
                  <a:pt x="1471" y="1070"/>
                </a:lnTo>
                <a:lnTo>
                  <a:pt x="1370" y="1070"/>
                </a:lnTo>
                <a:lnTo>
                  <a:pt x="1370" y="1144"/>
                </a:lnTo>
                <a:lnTo>
                  <a:pt x="1293" y="1164"/>
                </a:lnTo>
                <a:lnTo>
                  <a:pt x="1293" y="1183"/>
                </a:lnTo>
                <a:lnTo>
                  <a:pt x="1219" y="1257"/>
                </a:lnTo>
                <a:lnTo>
                  <a:pt x="1168" y="1257"/>
                </a:lnTo>
                <a:lnTo>
                  <a:pt x="1168" y="1483"/>
                </a:lnTo>
                <a:lnTo>
                  <a:pt x="1092" y="1483"/>
                </a:lnTo>
                <a:lnTo>
                  <a:pt x="1065" y="1447"/>
                </a:lnTo>
                <a:lnTo>
                  <a:pt x="1015" y="1483"/>
                </a:lnTo>
                <a:lnTo>
                  <a:pt x="914" y="1483"/>
                </a:lnTo>
                <a:lnTo>
                  <a:pt x="914" y="1464"/>
                </a:lnTo>
                <a:lnTo>
                  <a:pt x="864" y="1447"/>
                </a:lnTo>
                <a:lnTo>
                  <a:pt x="864" y="1351"/>
                </a:lnTo>
                <a:lnTo>
                  <a:pt x="736" y="1164"/>
                </a:lnTo>
                <a:lnTo>
                  <a:pt x="686" y="1164"/>
                </a:lnTo>
                <a:lnTo>
                  <a:pt x="686" y="1183"/>
                </a:lnTo>
                <a:lnTo>
                  <a:pt x="635" y="1125"/>
                </a:lnTo>
                <a:lnTo>
                  <a:pt x="660" y="1108"/>
                </a:lnTo>
                <a:lnTo>
                  <a:pt x="559" y="996"/>
                </a:lnTo>
                <a:lnTo>
                  <a:pt x="508" y="1015"/>
                </a:lnTo>
                <a:lnTo>
                  <a:pt x="484" y="1089"/>
                </a:lnTo>
                <a:lnTo>
                  <a:pt x="432" y="1108"/>
                </a:lnTo>
                <a:lnTo>
                  <a:pt x="458" y="583"/>
                </a:lnTo>
                <a:lnTo>
                  <a:pt x="407" y="525"/>
                </a:lnTo>
                <a:lnTo>
                  <a:pt x="458" y="506"/>
                </a:lnTo>
                <a:lnTo>
                  <a:pt x="357" y="374"/>
                </a:lnTo>
                <a:lnTo>
                  <a:pt x="357" y="319"/>
                </a:lnTo>
                <a:lnTo>
                  <a:pt x="280" y="261"/>
                </a:lnTo>
                <a:lnTo>
                  <a:pt x="230" y="244"/>
                </a:lnTo>
                <a:lnTo>
                  <a:pt x="230" y="225"/>
                </a:lnTo>
                <a:lnTo>
                  <a:pt x="256" y="148"/>
                </a:lnTo>
                <a:lnTo>
                  <a:pt x="307" y="112"/>
                </a:lnTo>
                <a:lnTo>
                  <a:pt x="280" y="74"/>
                </a:lnTo>
                <a:lnTo>
                  <a:pt x="280" y="0"/>
                </a:lnTo>
                <a:close/>
              </a:path>
              <a:path w="5155" h="2582">
                <a:moveTo>
                  <a:pt x="4749" y="1257"/>
                </a:moveTo>
                <a:lnTo>
                  <a:pt x="4749" y="1240"/>
                </a:lnTo>
                <a:lnTo>
                  <a:pt x="4696" y="1240"/>
                </a:lnTo>
                <a:lnTo>
                  <a:pt x="4696" y="1257"/>
                </a:lnTo>
                <a:lnTo>
                  <a:pt x="4646" y="1257"/>
                </a:lnTo>
                <a:lnTo>
                  <a:pt x="4619" y="1257"/>
                </a:lnTo>
                <a:lnTo>
                  <a:pt x="4619" y="1202"/>
                </a:lnTo>
                <a:lnTo>
                  <a:pt x="4595" y="1202"/>
                </a:lnTo>
                <a:lnTo>
                  <a:pt x="4543" y="1257"/>
                </a:lnTo>
                <a:lnTo>
                  <a:pt x="4468" y="1257"/>
                </a:lnTo>
                <a:lnTo>
                  <a:pt x="4442" y="1202"/>
                </a:lnTo>
                <a:lnTo>
                  <a:pt x="4415" y="1164"/>
                </a:lnTo>
                <a:lnTo>
                  <a:pt x="4391" y="1125"/>
                </a:lnTo>
                <a:lnTo>
                  <a:pt x="4339" y="1125"/>
                </a:lnTo>
                <a:lnTo>
                  <a:pt x="4339" y="1144"/>
                </a:lnTo>
                <a:lnTo>
                  <a:pt x="4238" y="1164"/>
                </a:lnTo>
                <a:lnTo>
                  <a:pt x="4238" y="1202"/>
                </a:lnTo>
                <a:lnTo>
                  <a:pt x="4135" y="1202"/>
                </a:lnTo>
                <a:lnTo>
                  <a:pt x="4084" y="1240"/>
                </a:lnTo>
                <a:lnTo>
                  <a:pt x="4084" y="1296"/>
                </a:lnTo>
                <a:lnTo>
                  <a:pt x="4111" y="1334"/>
                </a:lnTo>
                <a:lnTo>
                  <a:pt x="4034" y="1392"/>
                </a:lnTo>
                <a:lnTo>
                  <a:pt x="4007" y="1392"/>
                </a:lnTo>
                <a:lnTo>
                  <a:pt x="3981" y="1466"/>
                </a:lnTo>
                <a:lnTo>
                  <a:pt x="3981" y="1504"/>
                </a:lnTo>
                <a:lnTo>
                  <a:pt x="3981" y="1543"/>
                </a:lnTo>
                <a:lnTo>
                  <a:pt x="3931" y="1598"/>
                </a:lnTo>
                <a:lnTo>
                  <a:pt x="3907" y="1636"/>
                </a:lnTo>
                <a:lnTo>
                  <a:pt x="3880" y="1730"/>
                </a:lnTo>
                <a:lnTo>
                  <a:pt x="3907" y="1768"/>
                </a:lnTo>
                <a:lnTo>
                  <a:pt x="4058" y="1768"/>
                </a:lnTo>
                <a:lnTo>
                  <a:pt x="4135" y="1900"/>
                </a:lnTo>
                <a:lnTo>
                  <a:pt x="4161" y="1996"/>
                </a:lnTo>
                <a:lnTo>
                  <a:pt x="4238" y="1900"/>
                </a:lnTo>
                <a:lnTo>
                  <a:pt x="4262" y="1920"/>
                </a:lnTo>
                <a:lnTo>
                  <a:pt x="4365" y="1845"/>
                </a:lnTo>
                <a:lnTo>
                  <a:pt x="4365" y="1788"/>
                </a:lnTo>
                <a:lnTo>
                  <a:pt x="4468" y="1768"/>
                </a:lnTo>
                <a:lnTo>
                  <a:pt x="4519" y="1675"/>
                </a:lnTo>
                <a:lnTo>
                  <a:pt x="4569" y="1656"/>
                </a:lnTo>
                <a:lnTo>
                  <a:pt x="4569" y="1598"/>
                </a:lnTo>
                <a:lnTo>
                  <a:pt x="4646" y="1598"/>
                </a:lnTo>
                <a:lnTo>
                  <a:pt x="4672" y="1504"/>
                </a:lnTo>
                <a:lnTo>
                  <a:pt x="4646" y="1428"/>
                </a:lnTo>
                <a:lnTo>
                  <a:pt x="4672" y="1411"/>
                </a:lnTo>
                <a:lnTo>
                  <a:pt x="4619" y="1372"/>
                </a:lnTo>
                <a:lnTo>
                  <a:pt x="4672" y="1353"/>
                </a:lnTo>
                <a:lnTo>
                  <a:pt x="4696" y="1372"/>
                </a:lnTo>
                <a:lnTo>
                  <a:pt x="4749" y="1315"/>
                </a:lnTo>
                <a:lnTo>
                  <a:pt x="4749" y="1257"/>
                </a:lnTo>
                <a:close/>
              </a:path>
              <a:path w="5155" h="2582">
                <a:moveTo>
                  <a:pt x="4240" y="916"/>
                </a:moveTo>
                <a:lnTo>
                  <a:pt x="4264" y="993"/>
                </a:lnTo>
                <a:lnTo>
                  <a:pt x="4341" y="1029"/>
                </a:lnTo>
                <a:lnTo>
                  <a:pt x="4341" y="1144"/>
                </a:lnTo>
                <a:lnTo>
                  <a:pt x="4240" y="1183"/>
                </a:lnTo>
                <a:lnTo>
                  <a:pt x="4240" y="1202"/>
                </a:lnTo>
                <a:lnTo>
                  <a:pt x="4137" y="1202"/>
                </a:lnTo>
                <a:lnTo>
                  <a:pt x="4087" y="1238"/>
                </a:lnTo>
                <a:lnTo>
                  <a:pt x="4087" y="1296"/>
                </a:lnTo>
                <a:lnTo>
                  <a:pt x="4113" y="1315"/>
                </a:lnTo>
                <a:lnTo>
                  <a:pt x="4036" y="1392"/>
                </a:lnTo>
                <a:lnTo>
                  <a:pt x="3983" y="1392"/>
                </a:lnTo>
                <a:lnTo>
                  <a:pt x="3983" y="1466"/>
                </a:lnTo>
                <a:lnTo>
                  <a:pt x="3983" y="1485"/>
                </a:lnTo>
                <a:lnTo>
                  <a:pt x="3983" y="1543"/>
                </a:lnTo>
                <a:lnTo>
                  <a:pt x="3933" y="1581"/>
                </a:lnTo>
                <a:lnTo>
                  <a:pt x="3907" y="1675"/>
                </a:lnTo>
                <a:lnTo>
                  <a:pt x="3883" y="1732"/>
                </a:lnTo>
                <a:lnTo>
                  <a:pt x="3883" y="1752"/>
                </a:lnTo>
                <a:lnTo>
                  <a:pt x="3856" y="1809"/>
                </a:lnTo>
                <a:lnTo>
                  <a:pt x="3806" y="1809"/>
                </a:lnTo>
                <a:lnTo>
                  <a:pt x="3779" y="1790"/>
                </a:lnTo>
                <a:lnTo>
                  <a:pt x="3575" y="1826"/>
                </a:lnTo>
                <a:lnTo>
                  <a:pt x="3551" y="1809"/>
                </a:lnTo>
                <a:lnTo>
                  <a:pt x="3626" y="1694"/>
                </a:lnTo>
                <a:lnTo>
                  <a:pt x="3551" y="1675"/>
                </a:lnTo>
                <a:lnTo>
                  <a:pt x="3499" y="1694"/>
                </a:lnTo>
                <a:lnTo>
                  <a:pt x="3448" y="1675"/>
                </a:lnTo>
                <a:lnTo>
                  <a:pt x="3448" y="1581"/>
                </a:lnTo>
                <a:lnTo>
                  <a:pt x="3499" y="1562"/>
                </a:lnTo>
                <a:lnTo>
                  <a:pt x="3525" y="1562"/>
                </a:lnTo>
                <a:lnTo>
                  <a:pt x="3525" y="1504"/>
                </a:lnTo>
                <a:lnTo>
                  <a:pt x="3475" y="1504"/>
                </a:lnTo>
                <a:lnTo>
                  <a:pt x="3475" y="1466"/>
                </a:lnTo>
                <a:lnTo>
                  <a:pt x="3422" y="1447"/>
                </a:lnTo>
                <a:lnTo>
                  <a:pt x="3422" y="1334"/>
                </a:lnTo>
                <a:lnTo>
                  <a:pt x="3371" y="1296"/>
                </a:lnTo>
                <a:lnTo>
                  <a:pt x="3398" y="1238"/>
                </a:lnTo>
                <a:lnTo>
                  <a:pt x="3475" y="1183"/>
                </a:lnTo>
                <a:lnTo>
                  <a:pt x="3475" y="1125"/>
                </a:lnTo>
                <a:lnTo>
                  <a:pt x="3448" y="1106"/>
                </a:lnTo>
                <a:lnTo>
                  <a:pt x="3475" y="1068"/>
                </a:lnTo>
                <a:lnTo>
                  <a:pt x="3422" y="1010"/>
                </a:lnTo>
                <a:lnTo>
                  <a:pt x="3475" y="974"/>
                </a:lnTo>
                <a:lnTo>
                  <a:pt x="3551" y="955"/>
                </a:lnTo>
                <a:lnTo>
                  <a:pt x="3729" y="878"/>
                </a:lnTo>
                <a:lnTo>
                  <a:pt x="3832" y="840"/>
                </a:lnTo>
                <a:lnTo>
                  <a:pt x="3907" y="840"/>
                </a:lnTo>
                <a:lnTo>
                  <a:pt x="3959" y="820"/>
                </a:lnTo>
                <a:lnTo>
                  <a:pt x="3983" y="840"/>
                </a:lnTo>
                <a:lnTo>
                  <a:pt x="3959" y="859"/>
                </a:lnTo>
                <a:lnTo>
                  <a:pt x="3959" y="897"/>
                </a:lnTo>
                <a:lnTo>
                  <a:pt x="4036" y="897"/>
                </a:lnTo>
                <a:lnTo>
                  <a:pt x="4036" y="859"/>
                </a:lnTo>
                <a:lnTo>
                  <a:pt x="4060" y="820"/>
                </a:lnTo>
                <a:lnTo>
                  <a:pt x="4113" y="859"/>
                </a:lnTo>
                <a:lnTo>
                  <a:pt x="4137" y="897"/>
                </a:lnTo>
                <a:lnTo>
                  <a:pt x="4240" y="897"/>
                </a:lnTo>
                <a:lnTo>
                  <a:pt x="4240" y="916"/>
                </a:lnTo>
                <a:close/>
              </a:path>
              <a:path w="5155" h="2582">
                <a:moveTo>
                  <a:pt x="3856" y="842"/>
                </a:moveTo>
                <a:lnTo>
                  <a:pt x="3729" y="880"/>
                </a:lnTo>
                <a:lnTo>
                  <a:pt x="3551" y="955"/>
                </a:lnTo>
                <a:lnTo>
                  <a:pt x="3475" y="974"/>
                </a:lnTo>
                <a:lnTo>
                  <a:pt x="3424" y="1012"/>
                </a:lnTo>
                <a:lnTo>
                  <a:pt x="3347" y="1012"/>
                </a:lnTo>
                <a:lnTo>
                  <a:pt x="3371" y="900"/>
                </a:lnTo>
                <a:lnTo>
                  <a:pt x="3321" y="900"/>
                </a:lnTo>
                <a:lnTo>
                  <a:pt x="3220" y="936"/>
                </a:lnTo>
                <a:lnTo>
                  <a:pt x="3194" y="916"/>
                </a:lnTo>
                <a:lnTo>
                  <a:pt x="3067" y="916"/>
                </a:lnTo>
                <a:lnTo>
                  <a:pt x="3016" y="861"/>
                </a:lnTo>
                <a:lnTo>
                  <a:pt x="2889" y="861"/>
                </a:lnTo>
                <a:lnTo>
                  <a:pt x="2762" y="823"/>
                </a:lnTo>
                <a:lnTo>
                  <a:pt x="2709" y="842"/>
                </a:lnTo>
                <a:lnTo>
                  <a:pt x="2735" y="916"/>
                </a:lnTo>
                <a:lnTo>
                  <a:pt x="2659" y="900"/>
                </a:lnTo>
                <a:lnTo>
                  <a:pt x="2558" y="900"/>
                </a:lnTo>
                <a:lnTo>
                  <a:pt x="2455" y="1012"/>
                </a:lnTo>
                <a:lnTo>
                  <a:pt x="2327" y="900"/>
                </a:lnTo>
                <a:lnTo>
                  <a:pt x="2301" y="900"/>
                </a:lnTo>
                <a:lnTo>
                  <a:pt x="2327" y="861"/>
                </a:lnTo>
                <a:lnTo>
                  <a:pt x="2354" y="842"/>
                </a:lnTo>
                <a:lnTo>
                  <a:pt x="2301" y="804"/>
                </a:lnTo>
                <a:lnTo>
                  <a:pt x="2301" y="787"/>
                </a:lnTo>
                <a:lnTo>
                  <a:pt x="2354" y="748"/>
                </a:lnTo>
                <a:lnTo>
                  <a:pt x="2531" y="748"/>
                </a:lnTo>
                <a:lnTo>
                  <a:pt x="2608" y="710"/>
                </a:lnTo>
                <a:lnTo>
                  <a:pt x="2659" y="691"/>
                </a:lnTo>
                <a:lnTo>
                  <a:pt x="2659" y="636"/>
                </a:lnTo>
                <a:lnTo>
                  <a:pt x="2558" y="540"/>
                </a:lnTo>
                <a:lnTo>
                  <a:pt x="2531" y="446"/>
                </a:lnTo>
                <a:lnTo>
                  <a:pt x="2582" y="391"/>
                </a:lnTo>
                <a:lnTo>
                  <a:pt x="2582" y="352"/>
                </a:lnTo>
                <a:lnTo>
                  <a:pt x="2531" y="278"/>
                </a:lnTo>
                <a:lnTo>
                  <a:pt x="2709" y="278"/>
                </a:lnTo>
                <a:lnTo>
                  <a:pt x="2762" y="295"/>
                </a:lnTo>
                <a:lnTo>
                  <a:pt x="2836" y="259"/>
                </a:lnTo>
                <a:lnTo>
                  <a:pt x="2963" y="427"/>
                </a:lnTo>
                <a:lnTo>
                  <a:pt x="3194" y="427"/>
                </a:lnTo>
                <a:lnTo>
                  <a:pt x="3244" y="446"/>
                </a:lnTo>
                <a:lnTo>
                  <a:pt x="3297" y="427"/>
                </a:lnTo>
                <a:lnTo>
                  <a:pt x="3371" y="465"/>
                </a:lnTo>
                <a:lnTo>
                  <a:pt x="3371" y="523"/>
                </a:lnTo>
                <a:lnTo>
                  <a:pt x="3424" y="559"/>
                </a:lnTo>
                <a:lnTo>
                  <a:pt x="3448" y="523"/>
                </a:lnTo>
                <a:lnTo>
                  <a:pt x="3499" y="559"/>
                </a:lnTo>
                <a:lnTo>
                  <a:pt x="3602" y="559"/>
                </a:lnTo>
                <a:lnTo>
                  <a:pt x="3628" y="540"/>
                </a:lnTo>
                <a:lnTo>
                  <a:pt x="3779" y="616"/>
                </a:lnTo>
                <a:lnTo>
                  <a:pt x="3806" y="710"/>
                </a:lnTo>
                <a:lnTo>
                  <a:pt x="3806" y="768"/>
                </a:lnTo>
                <a:lnTo>
                  <a:pt x="3856" y="842"/>
                </a:lnTo>
                <a:close/>
              </a:path>
              <a:path w="5155" h="2582">
                <a:moveTo>
                  <a:pt x="3422" y="1012"/>
                </a:moveTo>
                <a:lnTo>
                  <a:pt x="3472" y="1068"/>
                </a:lnTo>
                <a:lnTo>
                  <a:pt x="3446" y="1106"/>
                </a:lnTo>
                <a:lnTo>
                  <a:pt x="3499" y="1125"/>
                </a:lnTo>
                <a:lnTo>
                  <a:pt x="3446" y="1183"/>
                </a:lnTo>
                <a:lnTo>
                  <a:pt x="3395" y="1240"/>
                </a:lnTo>
                <a:lnTo>
                  <a:pt x="3369" y="1296"/>
                </a:lnTo>
                <a:lnTo>
                  <a:pt x="3422" y="1334"/>
                </a:lnTo>
                <a:lnTo>
                  <a:pt x="3422" y="1411"/>
                </a:lnTo>
                <a:lnTo>
                  <a:pt x="3422" y="1449"/>
                </a:lnTo>
                <a:lnTo>
                  <a:pt x="3472" y="1468"/>
                </a:lnTo>
                <a:lnTo>
                  <a:pt x="3446" y="1504"/>
                </a:lnTo>
                <a:lnTo>
                  <a:pt x="3523" y="1504"/>
                </a:lnTo>
                <a:lnTo>
                  <a:pt x="3523" y="1562"/>
                </a:lnTo>
                <a:lnTo>
                  <a:pt x="3499" y="1562"/>
                </a:lnTo>
                <a:lnTo>
                  <a:pt x="3446" y="1581"/>
                </a:lnTo>
                <a:lnTo>
                  <a:pt x="3446" y="1677"/>
                </a:lnTo>
                <a:lnTo>
                  <a:pt x="3422" y="1696"/>
                </a:lnTo>
                <a:lnTo>
                  <a:pt x="3242" y="1696"/>
                </a:lnTo>
                <a:lnTo>
                  <a:pt x="3268" y="1771"/>
                </a:lnTo>
                <a:lnTo>
                  <a:pt x="3191" y="1771"/>
                </a:lnTo>
                <a:lnTo>
                  <a:pt x="3115" y="1716"/>
                </a:lnTo>
                <a:lnTo>
                  <a:pt x="3088" y="1732"/>
                </a:lnTo>
                <a:lnTo>
                  <a:pt x="3088" y="1790"/>
                </a:lnTo>
                <a:lnTo>
                  <a:pt x="3038" y="1790"/>
                </a:lnTo>
                <a:lnTo>
                  <a:pt x="3011" y="1809"/>
                </a:lnTo>
                <a:lnTo>
                  <a:pt x="2935" y="1809"/>
                </a:lnTo>
                <a:lnTo>
                  <a:pt x="2935" y="1732"/>
                </a:lnTo>
                <a:lnTo>
                  <a:pt x="2884" y="1732"/>
                </a:lnTo>
                <a:lnTo>
                  <a:pt x="2884" y="1771"/>
                </a:lnTo>
                <a:lnTo>
                  <a:pt x="2834" y="1771"/>
                </a:lnTo>
                <a:lnTo>
                  <a:pt x="2858" y="1658"/>
                </a:lnTo>
                <a:lnTo>
                  <a:pt x="2884" y="1620"/>
                </a:lnTo>
                <a:lnTo>
                  <a:pt x="2884" y="1562"/>
                </a:lnTo>
                <a:lnTo>
                  <a:pt x="2884" y="1524"/>
                </a:lnTo>
                <a:lnTo>
                  <a:pt x="2858" y="1504"/>
                </a:lnTo>
                <a:lnTo>
                  <a:pt x="2704" y="1524"/>
                </a:lnTo>
                <a:lnTo>
                  <a:pt x="2704" y="1562"/>
                </a:lnTo>
                <a:lnTo>
                  <a:pt x="2627" y="1581"/>
                </a:lnTo>
                <a:lnTo>
                  <a:pt x="2603" y="1543"/>
                </a:lnTo>
                <a:lnTo>
                  <a:pt x="2577" y="1581"/>
                </a:lnTo>
                <a:lnTo>
                  <a:pt x="2500" y="1562"/>
                </a:lnTo>
                <a:lnTo>
                  <a:pt x="2500" y="1543"/>
                </a:lnTo>
                <a:lnTo>
                  <a:pt x="2476" y="1543"/>
                </a:lnTo>
                <a:lnTo>
                  <a:pt x="2476" y="1504"/>
                </a:lnTo>
                <a:lnTo>
                  <a:pt x="2450" y="1449"/>
                </a:lnTo>
                <a:lnTo>
                  <a:pt x="2500" y="1430"/>
                </a:lnTo>
                <a:lnTo>
                  <a:pt x="2476" y="1392"/>
                </a:lnTo>
                <a:lnTo>
                  <a:pt x="2399" y="1392"/>
                </a:lnTo>
                <a:lnTo>
                  <a:pt x="2399" y="1353"/>
                </a:lnTo>
                <a:lnTo>
                  <a:pt x="2476" y="1276"/>
                </a:lnTo>
                <a:lnTo>
                  <a:pt x="2476" y="1221"/>
                </a:lnTo>
                <a:lnTo>
                  <a:pt x="2500" y="1202"/>
                </a:lnTo>
                <a:lnTo>
                  <a:pt x="2476" y="1144"/>
                </a:lnTo>
                <a:lnTo>
                  <a:pt x="2450" y="1144"/>
                </a:lnTo>
                <a:lnTo>
                  <a:pt x="2476" y="1106"/>
                </a:lnTo>
                <a:lnTo>
                  <a:pt x="2450" y="1012"/>
                </a:lnTo>
                <a:lnTo>
                  <a:pt x="2551" y="897"/>
                </a:lnTo>
                <a:lnTo>
                  <a:pt x="2654" y="897"/>
                </a:lnTo>
                <a:lnTo>
                  <a:pt x="2731" y="916"/>
                </a:lnTo>
                <a:lnTo>
                  <a:pt x="2704" y="840"/>
                </a:lnTo>
                <a:lnTo>
                  <a:pt x="2757" y="820"/>
                </a:lnTo>
                <a:lnTo>
                  <a:pt x="2884" y="859"/>
                </a:lnTo>
                <a:lnTo>
                  <a:pt x="2987" y="859"/>
                </a:lnTo>
                <a:lnTo>
                  <a:pt x="3064" y="916"/>
                </a:lnTo>
                <a:lnTo>
                  <a:pt x="3191" y="916"/>
                </a:lnTo>
                <a:lnTo>
                  <a:pt x="3215" y="936"/>
                </a:lnTo>
                <a:lnTo>
                  <a:pt x="3319" y="897"/>
                </a:lnTo>
                <a:lnTo>
                  <a:pt x="3369" y="897"/>
                </a:lnTo>
                <a:lnTo>
                  <a:pt x="3369" y="1012"/>
                </a:lnTo>
                <a:lnTo>
                  <a:pt x="3422" y="1012"/>
                </a:lnTo>
                <a:close/>
              </a:path>
              <a:path w="5155" h="2582">
                <a:moveTo>
                  <a:pt x="4163" y="1977"/>
                </a:moveTo>
                <a:lnTo>
                  <a:pt x="4137" y="1900"/>
                </a:lnTo>
                <a:lnTo>
                  <a:pt x="4060" y="1768"/>
                </a:lnTo>
                <a:lnTo>
                  <a:pt x="3907" y="1768"/>
                </a:lnTo>
                <a:lnTo>
                  <a:pt x="3883" y="1749"/>
                </a:lnTo>
                <a:lnTo>
                  <a:pt x="3856" y="1807"/>
                </a:lnTo>
                <a:lnTo>
                  <a:pt x="3806" y="1807"/>
                </a:lnTo>
                <a:lnTo>
                  <a:pt x="3755" y="1768"/>
                </a:lnTo>
                <a:lnTo>
                  <a:pt x="3575" y="1826"/>
                </a:lnTo>
                <a:lnTo>
                  <a:pt x="3549" y="1807"/>
                </a:lnTo>
                <a:lnTo>
                  <a:pt x="3626" y="1694"/>
                </a:lnTo>
                <a:lnTo>
                  <a:pt x="3549" y="1675"/>
                </a:lnTo>
                <a:lnTo>
                  <a:pt x="3499" y="1711"/>
                </a:lnTo>
                <a:lnTo>
                  <a:pt x="3448" y="1675"/>
                </a:lnTo>
                <a:lnTo>
                  <a:pt x="3422" y="1694"/>
                </a:lnTo>
                <a:lnTo>
                  <a:pt x="3244" y="1694"/>
                </a:lnTo>
                <a:lnTo>
                  <a:pt x="3268" y="1768"/>
                </a:lnTo>
                <a:lnTo>
                  <a:pt x="3218" y="1768"/>
                </a:lnTo>
                <a:lnTo>
                  <a:pt x="3115" y="1711"/>
                </a:lnTo>
                <a:lnTo>
                  <a:pt x="3091" y="1730"/>
                </a:lnTo>
                <a:lnTo>
                  <a:pt x="3091" y="1788"/>
                </a:lnTo>
                <a:lnTo>
                  <a:pt x="3014" y="1788"/>
                </a:lnTo>
                <a:lnTo>
                  <a:pt x="3014" y="1845"/>
                </a:lnTo>
                <a:lnTo>
                  <a:pt x="3038" y="1881"/>
                </a:lnTo>
                <a:lnTo>
                  <a:pt x="3014" y="1900"/>
                </a:lnTo>
                <a:lnTo>
                  <a:pt x="3014" y="1939"/>
                </a:lnTo>
                <a:lnTo>
                  <a:pt x="2911" y="2013"/>
                </a:lnTo>
                <a:lnTo>
                  <a:pt x="2911" y="2071"/>
                </a:lnTo>
                <a:lnTo>
                  <a:pt x="2887" y="2148"/>
                </a:lnTo>
                <a:lnTo>
                  <a:pt x="2783" y="2203"/>
                </a:lnTo>
                <a:lnTo>
                  <a:pt x="2707" y="2280"/>
                </a:lnTo>
                <a:lnTo>
                  <a:pt x="2656" y="2316"/>
                </a:lnTo>
                <a:lnTo>
                  <a:pt x="2579" y="2335"/>
                </a:lnTo>
                <a:lnTo>
                  <a:pt x="2553" y="2373"/>
                </a:lnTo>
                <a:lnTo>
                  <a:pt x="2603" y="2392"/>
                </a:lnTo>
                <a:lnTo>
                  <a:pt x="2579" y="2412"/>
                </a:lnTo>
                <a:lnTo>
                  <a:pt x="2579" y="2505"/>
                </a:lnTo>
                <a:lnTo>
                  <a:pt x="2603" y="2524"/>
                </a:lnTo>
                <a:lnTo>
                  <a:pt x="2603" y="2582"/>
                </a:lnTo>
                <a:lnTo>
                  <a:pt x="2733" y="2582"/>
                </a:lnTo>
                <a:lnTo>
                  <a:pt x="2733" y="2524"/>
                </a:lnTo>
                <a:lnTo>
                  <a:pt x="2680" y="2486"/>
                </a:lnTo>
                <a:lnTo>
                  <a:pt x="2707" y="2412"/>
                </a:lnTo>
                <a:lnTo>
                  <a:pt x="2810" y="2392"/>
                </a:lnTo>
                <a:lnTo>
                  <a:pt x="2887" y="2392"/>
                </a:lnTo>
                <a:lnTo>
                  <a:pt x="3038" y="2335"/>
                </a:lnTo>
                <a:lnTo>
                  <a:pt x="3141" y="2335"/>
                </a:lnTo>
                <a:lnTo>
                  <a:pt x="3167" y="2373"/>
                </a:lnTo>
                <a:lnTo>
                  <a:pt x="3218" y="2299"/>
                </a:lnTo>
                <a:lnTo>
                  <a:pt x="3321" y="2260"/>
                </a:lnTo>
                <a:lnTo>
                  <a:pt x="3345" y="2203"/>
                </a:lnTo>
                <a:lnTo>
                  <a:pt x="3398" y="2241"/>
                </a:lnTo>
                <a:lnTo>
                  <a:pt x="3422" y="2241"/>
                </a:lnTo>
                <a:lnTo>
                  <a:pt x="3398" y="2184"/>
                </a:lnTo>
                <a:lnTo>
                  <a:pt x="3398" y="2109"/>
                </a:lnTo>
                <a:lnTo>
                  <a:pt x="3448" y="2164"/>
                </a:lnTo>
                <a:lnTo>
                  <a:pt x="3472" y="2222"/>
                </a:lnTo>
                <a:lnTo>
                  <a:pt x="3626" y="2222"/>
                </a:lnTo>
                <a:lnTo>
                  <a:pt x="3575" y="2184"/>
                </a:lnTo>
                <a:lnTo>
                  <a:pt x="3626" y="2148"/>
                </a:lnTo>
                <a:lnTo>
                  <a:pt x="3703" y="2164"/>
                </a:lnTo>
                <a:lnTo>
                  <a:pt x="3755" y="2128"/>
                </a:lnTo>
                <a:lnTo>
                  <a:pt x="3806" y="2128"/>
                </a:lnTo>
                <a:lnTo>
                  <a:pt x="3806" y="2148"/>
                </a:lnTo>
                <a:lnTo>
                  <a:pt x="3832" y="2148"/>
                </a:lnTo>
                <a:lnTo>
                  <a:pt x="3832" y="2109"/>
                </a:lnTo>
                <a:lnTo>
                  <a:pt x="3907" y="2128"/>
                </a:lnTo>
                <a:lnTo>
                  <a:pt x="3983" y="2090"/>
                </a:lnTo>
                <a:lnTo>
                  <a:pt x="4060" y="2071"/>
                </a:lnTo>
                <a:lnTo>
                  <a:pt x="4087" y="1996"/>
                </a:lnTo>
                <a:lnTo>
                  <a:pt x="4163" y="1977"/>
                </a:lnTo>
                <a:close/>
              </a:path>
              <a:path w="5155" h="2582">
                <a:moveTo>
                  <a:pt x="2553" y="2373"/>
                </a:moveTo>
                <a:lnTo>
                  <a:pt x="2579" y="2316"/>
                </a:lnTo>
                <a:lnTo>
                  <a:pt x="2656" y="2316"/>
                </a:lnTo>
                <a:lnTo>
                  <a:pt x="2810" y="2203"/>
                </a:lnTo>
                <a:lnTo>
                  <a:pt x="2887" y="2145"/>
                </a:lnTo>
                <a:lnTo>
                  <a:pt x="2911" y="2071"/>
                </a:lnTo>
                <a:lnTo>
                  <a:pt x="2911" y="2013"/>
                </a:lnTo>
                <a:lnTo>
                  <a:pt x="3014" y="1939"/>
                </a:lnTo>
                <a:lnTo>
                  <a:pt x="3014" y="1900"/>
                </a:lnTo>
                <a:lnTo>
                  <a:pt x="3064" y="1881"/>
                </a:lnTo>
                <a:lnTo>
                  <a:pt x="3014" y="1864"/>
                </a:lnTo>
                <a:lnTo>
                  <a:pt x="3014" y="1807"/>
                </a:lnTo>
                <a:lnTo>
                  <a:pt x="2937" y="1807"/>
                </a:lnTo>
                <a:lnTo>
                  <a:pt x="2937" y="1732"/>
                </a:lnTo>
                <a:lnTo>
                  <a:pt x="2887" y="1732"/>
                </a:lnTo>
                <a:lnTo>
                  <a:pt x="2887" y="1768"/>
                </a:lnTo>
                <a:lnTo>
                  <a:pt x="2834" y="1768"/>
                </a:lnTo>
                <a:lnTo>
                  <a:pt x="2834" y="1749"/>
                </a:lnTo>
                <a:lnTo>
                  <a:pt x="2860" y="1656"/>
                </a:lnTo>
                <a:lnTo>
                  <a:pt x="2887" y="1636"/>
                </a:lnTo>
                <a:lnTo>
                  <a:pt x="2887" y="1600"/>
                </a:lnTo>
                <a:lnTo>
                  <a:pt x="2887" y="1543"/>
                </a:lnTo>
                <a:lnTo>
                  <a:pt x="2860" y="1504"/>
                </a:lnTo>
                <a:lnTo>
                  <a:pt x="2783" y="1524"/>
                </a:lnTo>
                <a:lnTo>
                  <a:pt x="2733" y="1524"/>
                </a:lnTo>
                <a:lnTo>
                  <a:pt x="2680" y="1562"/>
                </a:lnTo>
                <a:lnTo>
                  <a:pt x="2630" y="1581"/>
                </a:lnTo>
                <a:lnTo>
                  <a:pt x="2630" y="1562"/>
                </a:lnTo>
                <a:lnTo>
                  <a:pt x="2579" y="1581"/>
                </a:lnTo>
                <a:lnTo>
                  <a:pt x="2503" y="1581"/>
                </a:lnTo>
                <a:lnTo>
                  <a:pt x="2452" y="1600"/>
                </a:lnTo>
                <a:lnTo>
                  <a:pt x="2399" y="1656"/>
                </a:lnTo>
                <a:lnTo>
                  <a:pt x="2349" y="1636"/>
                </a:lnTo>
                <a:lnTo>
                  <a:pt x="2323" y="1675"/>
                </a:lnTo>
                <a:lnTo>
                  <a:pt x="2222" y="1675"/>
                </a:lnTo>
                <a:lnTo>
                  <a:pt x="2195" y="1732"/>
                </a:lnTo>
                <a:lnTo>
                  <a:pt x="2119" y="1749"/>
                </a:lnTo>
                <a:lnTo>
                  <a:pt x="2068" y="1713"/>
                </a:lnTo>
                <a:lnTo>
                  <a:pt x="2042" y="1656"/>
                </a:lnTo>
                <a:lnTo>
                  <a:pt x="1991" y="1675"/>
                </a:lnTo>
                <a:lnTo>
                  <a:pt x="1991" y="1713"/>
                </a:lnTo>
                <a:lnTo>
                  <a:pt x="1941" y="1713"/>
                </a:lnTo>
                <a:lnTo>
                  <a:pt x="1814" y="1768"/>
                </a:lnTo>
                <a:lnTo>
                  <a:pt x="1787" y="1807"/>
                </a:lnTo>
                <a:lnTo>
                  <a:pt x="1634" y="1768"/>
                </a:lnTo>
                <a:lnTo>
                  <a:pt x="1583" y="1768"/>
                </a:lnTo>
                <a:lnTo>
                  <a:pt x="1557" y="1788"/>
                </a:lnTo>
                <a:lnTo>
                  <a:pt x="1480" y="1807"/>
                </a:lnTo>
                <a:lnTo>
                  <a:pt x="1480" y="1845"/>
                </a:lnTo>
                <a:lnTo>
                  <a:pt x="1583" y="1845"/>
                </a:lnTo>
                <a:lnTo>
                  <a:pt x="1607" y="1881"/>
                </a:lnTo>
                <a:lnTo>
                  <a:pt x="1761" y="1900"/>
                </a:lnTo>
                <a:lnTo>
                  <a:pt x="1787" y="1920"/>
                </a:lnTo>
                <a:lnTo>
                  <a:pt x="1814" y="1996"/>
                </a:lnTo>
                <a:lnTo>
                  <a:pt x="1684" y="1996"/>
                </a:lnTo>
                <a:lnTo>
                  <a:pt x="1660" y="2032"/>
                </a:lnTo>
                <a:lnTo>
                  <a:pt x="1684" y="2071"/>
                </a:lnTo>
                <a:lnTo>
                  <a:pt x="1761" y="2090"/>
                </a:lnTo>
                <a:lnTo>
                  <a:pt x="1915" y="2128"/>
                </a:lnTo>
                <a:lnTo>
                  <a:pt x="1915" y="2164"/>
                </a:lnTo>
                <a:lnTo>
                  <a:pt x="1864" y="2184"/>
                </a:lnTo>
                <a:lnTo>
                  <a:pt x="1915" y="2222"/>
                </a:lnTo>
                <a:lnTo>
                  <a:pt x="1915" y="2277"/>
                </a:lnTo>
                <a:lnTo>
                  <a:pt x="2145" y="2354"/>
                </a:lnTo>
                <a:lnTo>
                  <a:pt x="2195" y="2354"/>
                </a:lnTo>
                <a:lnTo>
                  <a:pt x="2272" y="2354"/>
                </a:lnTo>
                <a:lnTo>
                  <a:pt x="2299" y="2373"/>
                </a:lnTo>
                <a:lnTo>
                  <a:pt x="2299" y="2316"/>
                </a:lnTo>
                <a:lnTo>
                  <a:pt x="2399" y="2335"/>
                </a:lnTo>
                <a:lnTo>
                  <a:pt x="2426" y="2392"/>
                </a:lnTo>
                <a:lnTo>
                  <a:pt x="2476" y="2409"/>
                </a:lnTo>
                <a:lnTo>
                  <a:pt x="2553" y="2373"/>
                </a:lnTo>
                <a:close/>
              </a:path>
              <a:path w="5155" h="2582">
                <a:moveTo>
                  <a:pt x="1483" y="1809"/>
                </a:moveTo>
                <a:lnTo>
                  <a:pt x="1483" y="1752"/>
                </a:lnTo>
                <a:lnTo>
                  <a:pt x="1533" y="1694"/>
                </a:lnTo>
                <a:lnTo>
                  <a:pt x="1432" y="1620"/>
                </a:lnTo>
                <a:lnTo>
                  <a:pt x="1509" y="1524"/>
                </a:lnTo>
                <a:lnTo>
                  <a:pt x="1509" y="1449"/>
                </a:lnTo>
                <a:lnTo>
                  <a:pt x="1355" y="1468"/>
                </a:lnTo>
                <a:lnTo>
                  <a:pt x="1355" y="1372"/>
                </a:lnTo>
                <a:lnTo>
                  <a:pt x="1329" y="1353"/>
                </a:lnTo>
                <a:lnTo>
                  <a:pt x="1379" y="1317"/>
                </a:lnTo>
                <a:lnTo>
                  <a:pt x="1432" y="1334"/>
                </a:lnTo>
                <a:lnTo>
                  <a:pt x="1483" y="1317"/>
                </a:lnTo>
                <a:lnTo>
                  <a:pt x="1636" y="1317"/>
                </a:lnTo>
                <a:lnTo>
                  <a:pt x="1663" y="1279"/>
                </a:lnTo>
                <a:lnTo>
                  <a:pt x="1687" y="1260"/>
                </a:lnTo>
                <a:lnTo>
                  <a:pt x="1867" y="1260"/>
                </a:lnTo>
                <a:lnTo>
                  <a:pt x="1840" y="1183"/>
                </a:lnTo>
                <a:lnTo>
                  <a:pt x="1763" y="1183"/>
                </a:lnTo>
                <a:lnTo>
                  <a:pt x="1739" y="1128"/>
                </a:lnTo>
                <a:lnTo>
                  <a:pt x="1790" y="1089"/>
                </a:lnTo>
                <a:lnTo>
                  <a:pt x="1867" y="1108"/>
                </a:lnTo>
                <a:lnTo>
                  <a:pt x="1917" y="1089"/>
                </a:lnTo>
                <a:lnTo>
                  <a:pt x="1943" y="1128"/>
                </a:lnTo>
                <a:lnTo>
                  <a:pt x="1994" y="1108"/>
                </a:lnTo>
                <a:lnTo>
                  <a:pt x="1994" y="1051"/>
                </a:lnTo>
                <a:lnTo>
                  <a:pt x="2071" y="1089"/>
                </a:lnTo>
                <a:lnTo>
                  <a:pt x="2097" y="1012"/>
                </a:lnTo>
                <a:lnTo>
                  <a:pt x="2123" y="996"/>
                </a:lnTo>
                <a:lnTo>
                  <a:pt x="2174" y="1032"/>
                </a:lnTo>
                <a:lnTo>
                  <a:pt x="2251" y="1032"/>
                </a:lnTo>
                <a:lnTo>
                  <a:pt x="2327" y="1164"/>
                </a:lnTo>
                <a:lnTo>
                  <a:pt x="2354" y="1164"/>
                </a:lnTo>
                <a:lnTo>
                  <a:pt x="2378" y="1202"/>
                </a:lnTo>
                <a:lnTo>
                  <a:pt x="2431" y="1202"/>
                </a:lnTo>
                <a:lnTo>
                  <a:pt x="2455" y="1164"/>
                </a:lnTo>
                <a:lnTo>
                  <a:pt x="2481" y="1147"/>
                </a:lnTo>
                <a:lnTo>
                  <a:pt x="2507" y="1202"/>
                </a:lnTo>
                <a:lnTo>
                  <a:pt x="2481" y="1221"/>
                </a:lnTo>
                <a:lnTo>
                  <a:pt x="2481" y="1260"/>
                </a:lnTo>
                <a:lnTo>
                  <a:pt x="2481" y="1298"/>
                </a:lnTo>
                <a:lnTo>
                  <a:pt x="2404" y="1353"/>
                </a:lnTo>
                <a:lnTo>
                  <a:pt x="2404" y="1392"/>
                </a:lnTo>
                <a:lnTo>
                  <a:pt x="2481" y="1392"/>
                </a:lnTo>
                <a:lnTo>
                  <a:pt x="2507" y="1430"/>
                </a:lnTo>
                <a:lnTo>
                  <a:pt x="2481" y="1449"/>
                </a:lnTo>
                <a:lnTo>
                  <a:pt x="2481" y="1488"/>
                </a:lnTo>
                <a:lnTo>
                  <a:pt x="2481" y="1543"/>
                </a:lnTo>
                <a:lnTo>
                  <a:pt x="2507" y="1543"/>
                </a:lnTo>
                <a:lnTo>
                  <a:pt x="2507" y="1581"/>
                </a:lnTo>
                <a:lnTo>
                  <a:pt x="2431" y="1600"/>
                </a:lnTo>
                <a:lnTo>
                  <a:pt x="2431" y="1639"/>
                </a:lnTo>
                <a:lnTo>
                  <a:pt x="2431" y="1658"/>
                </a:lnTo>
                <a:lnTo>
                  <a:pt x="2354" y="1639"/>
                </a:lnTo>
                <a:lnTo>
                  <a:pt x="2327" y="1675"/>
                </a:lnTo>
                <a:lnTo>
                  <a:pt x="2224" y="1675"/>
                </a:lnTo>
                <a:lnTo>
                  <a:pt x="2200" y="1732"/>
                </a:lnTo>
                <a:lnTo>
                  <a:pt x="2123" y="1752"/>
                </a:lnTo>
                <a:lnTo>
                  <a:pt x="2071" y="1713"/>
                </a:lnTo>
                <a:lnTo>
                  <a:pt x="2047" y="1658"/>
                </a:lnTo>
                <a:lnTo>
                  <a:pt x="1994" y="1675"/>
                </a:lnTo>
                <a:lnTo>
                  <a:pt x="1994" y="1713"/>
                </a:lnTo>
                <a:lnTo>
                  <a:pt x="1943" y="1713"/>
                </a:lnTo>
                <a:lnTo>
                  <a:pt x="1816" y="1771"/>
                </a:lnTo>
                <a:lnTo>
                  <a:pt x="1790" y="1826"/>
                </a:lnTo>
                <a:lnTo>
                  <a:pt x="1636" y="1771"/>
                </a:lnTo>
                <a:lnTo>
                  <a:pt x="1586" y="1771"/>
                </a:lnTo>
                <a:lnTo>
                  <a:pt x="1483" y="1809"/>
                </a:lnTo>
                <a:close/>
              </a:path>
              <a:path w="5155" h="2582">
                <a:moveTo>
                  <a:pt x="1658" y="2032"/>
                </a:moveTo>
                <a:lnTo>
                  <a:pt x="1684" y="1994"/>
                </a:lnTo>
                <a:lnTo>
                  <a:pt x="1811" y="1994"/>
                </a:lnTo>
                <a:lnTo>
                  <a:pt x="1785" y="1920"/>
                </a:lnTo>
                <a:lnTo>
                  <a:pt x="1759" y="1881"/>
                </a:lnTo>
                <a:lnTo>
                  <a:pt x="1684" y="1900"/>
                </a:lnTo>
                <a:lnTo>
                  <a:pt x="1607" y="1881"/>
                </a:lnTo>
                <a:lnTo>
                  <a:pt x="1581" y="1843"/>
                </a:lnTo>
                <a:lnTo>
                  <a:pt x="1478" y="1843"/>
                </a:lnTo>
                <a:lnTo>
                  <a:pt x="1478" y="1788"/>
                </a:lnTo>
                <a:lnTo>
                  <a:pt x="1478" y="1749"/>
                </a:lnTo>
                <a:lnTo>
                  <a:pt x="1531" y="1692"/>
                </a:lnTo>
                <a:lnTo>
                  <a:pt x="1427" y="1617"/>
                </a:lnTo>
                <a:lnTo>
                  <a:pt x="1504" y="1524"/>
                </a:lnTo>
                <a:lnTo>
                  <a:pt x="1504" y="1447"/>
                </a:lnTo>
                <a:lnTo>
                  <a:pt x="1351" y="1466"/>
                </a:lnTo>
                <a:lnTo>
                  <a:pt x="1351" y="1372"/>
                </a:lnTo>
                <a:lnTo>
                  <a:pt x="1327" y="1353"/>
                </a:lnTo>
                <a:lnTo>
                  <a:pt x="1377" y="1315"/>
                </a:lnTo>
                <a:lnTo>
                  <a:pt x="1427" y="1334"/>
                </a:lnTo>
                <a:lnTo>
                  <a:pt x="1478" y="1296"/>
                </a:lnTo>
                <a:lnTo>
                  <a:pt x="1631" y="1315"/>
                </a:lnTo>
                <a:lnTo>
                  <a:pt x="1684" y="1257"/>
                </a:lnTo>
                <a:lnTo>
                  <a:pt x="1631" y="1202"/>
                </a:lnTo>
                <a:lnTo>
                  <a:pt x="1555" y="1240"/>
                </a:lnTo>
                <a:lnTo>
                  <a:pt x="1478" y="1202"/>
                </a:lnTo>
                <a:lnTo>
                  <a:pt x="1478" y="1089"/>
                </a:lnTo>
                <a:lnTo>
                  <a:pt x="1377" y="1089"/>
                </a:lnTo>
                <a:lnTo>
                  <a:pt x="1351" y="1164"/>
                </a:lnTo>
                <a:lnTo>
                  <a:pt x="1300" y="1164"/>
                </a:lnTo>
                <a:lnTo>
                  <a:pt x="1300" y="1221"/>
                </a:lnTo>
                <a:lnTo>
                  <a:pt x="1223" y="1276"/>
                </a:lnTo>
                <a:lnTo>
                  <a:pt x="1173" y="1276"/>
                </a:lnTo>
                <a:lnTo>
                  <a:pt x="1173" y="1504"/>
                </a:lnTo>
                <a:lnTo>
                  <a:pt x="1096" y="1504"/>
                </a:lnTo>
                <a:lnTo>
                  <a:pt x="1070" y="1466"/>
                </a:lnTo>
                <a:lnTo>
                  <a:pt x="1020" y="1504"/>
                </a:lnTo>
                <a:lnTo>
                  <a:pt x="919" y="1504"/>
                </a:lnTo>
                <a:lnTo>
                  <a:pt x="919" y="1485"/>
                </a:lnTo>
                <a:lnTo>
                  <a:pt x="866" y="1466"/>
                </a:lnTo>
                <a:lnTo>
                  <a:pt x="866" y="1389"/>
                </a:lnTo>
                <a:lnTo>
                  <a:pt x="739" y="1183"/>
                </a:lnTo>
                <a:lnTo>
                  <a:pt x="688" y="1183"/>
                </a:lnTo>
                <a:lnTo>
                  <a:pt x="688" y="1202"/>
                </a:lnTo>
                <a:lnTo>
                  <a:pt x="638" y="1144"/>
                </a:lnTo>
                <a:lnTo>
                  <a:pt x="662" y="1108"/>
                </a:lnTo>
                <a:lnTo>
                  <a:pt x="561" y="1012"/>
                </a:lnTo>
                <a:lnTo>
                  <a:pt x="508" y="1032"/>
                </a:lnTo>
                <a:lnTo>
                  <a:pt x="484" y="1125"/>
                </a:lnTo>
                <a:lnTo>
                  <a:pt x="434" y="1125"/>
                </a:lnTo>
                <a:lnTo>
                  <a:pt x="434" y="1089"/>
                </a:lnTo>
                <a:lnTo>
                  <a:pt x="434" y="938"/>
                </a:lnTo>
                <a:lnTo>
                  <a:pt x="381" y="974"/>
                </a:lnTo>
                <a:lnTo>
                  <a:pt x="357" y="938"/>
                </a:lnTo>
                <a:lnTo>
                  <a:pt x="304" y="974"/>
                </a:lnTo>
                <a:lnTo>
                  <a:pt x="304" y="1012"/>
                </a:lnTo>
                <a:lnTo>
                  <a:pt x="331" y="1089"/>
                </a:lnTo>
                <a:lnTo>
                  <a:pt x="280" y="1089"/>
                </a:lnTo>
                <a:lnTo>
                  <a:pt x="230" y="1089"/>
                </a:lnTo>
                <a:lnTo>
                  <a:pt x="254" y="1164"/>
                </a:lnTo>
                <a:lnTo>
                  <a:pt x="254" y="1202"/>
                </a:lnTo>
                <a:lnTo>
                  <a:pt x="331" y="1202"/>
                </a:lnTo>
                <a:lnTo>
                  <a:pt x="331" y="1334"/>
                </a:lnTo>
                <a:lnTo>
                  <a:pt x="280" y="1504"/>
                </a:lnTo>
                <a:lnTo>
                  <a:pt x="127" y="1579"/>
                </a:lnTo>
                <a:lnTo>
                  <a:pt x="76" y="1598"/>
                </a:lnTo>
                <a:lnTo>
                  <a:pt x="50" y="1617"/>
                </a:lnTo>
                <a:lnTo>
                  <a:pt x="24" y="1672"/>
                </a:lnTo>
                <a:lnTo>
                  <a:pt x="24" y="1788"/>
                </a:lnTo>
                <a:lnTo>
                  <a:pt x="0" y="1824"/>
                </a:lnTo>
                <a:lnTo>
                  <a:pt x="100" y="1824"/>
                </a:lnTo>
                <a:lnTo>
                  <a:pt x="153" y="1804"/>
                </a:lnTo>
                <a:lnTo>
                  <a:pt x="280" y="1824"/>
                </a:lnTo>
                <a:lnTo>
                  <a:pt x="254" y="1862"/>
                </a:lnTo>
                <a:lnTo>
                  <a:pt x="230" y="1862"/>
                </a:lnTo>
                <a:lnTo>
                  <a:pt x="280" y="1900"/>
                </a:lnTo>
                <a:lnTo>
                  <a:pt x="254" y="1956"/>
                </a:lnTo>
                <a:lnTo>
                  <a:pt x="304" y="1994"/>
                </a:lnTo>
                <a:lnTo>
                  <a:pt x="381" y="1994"/>
                </a:lnTo>
                <a:lnTo>
                  <a:pt x="381" y="2032"/>
                </a:lnTo>
                <a:lnTo>
                  <a:pt x="357" y="2052"/>
                </a:lnTo>
                <a:lnTo>
                  <a:pt x="357" y="2126"/>
                </a:lnTo>
                <a:lnTo>
                  <a:pt x="304" y="2126"/>
                </a:lnTo>
                <a:lnTo>
                  <a:pt x="331" y="2184"/>
                </a:lnTo>
                <a:lnTo>
                  <a:pt x="458" y="2184"/>
                </a:lnTo>
                <a:lnTo>
                  <a:pt x="458" y="2258"/>
                </a:lnTo>
                <a:lnTo>
                  <a:pt x="508" y="2277"/>
                </a:lnTo>
                <a:lnTo>
                  <a:pt x="638" y="2296"/>
                </a:lnTo>
                <a:lnTo>
                  <a:pt x="688" y="2258"/>
                </a:lnTo>
                <a:lnTo>
                  <a:pt x="715" y="2277"/>
                </a:lnTo>
                <a:lnTo>
                  <a:pt x="688" y="2335"/>
                </a:lnTo>
                <a:lnTo>
                  <a:pt x="739" y="2352"/>
                </a:lnTo>
                <a:lnTo>
                  <a:pt x="842" y="2390"/>
                </a:lnTo>
                <a:lnTo>
                  <a:pt x="842" y="2335"/>
                </a:lnTo>
                <a:lnTo>
                  <a:pt x="842" y="2164"/>
                </a:lnTo>
                <a:lnTo>
                  <a:pt x="866" y="2145"/>
                </a:lnTo>
                <a:lnTo>
                  <a:pt x="1020" y="2145"/>
                </a:lnTo>
                <a:lnTo>
                  <a:pt x="1046" y="2126"/>
                </a:lnTo>
                <a:lnTo>
                  <a:pt x="1096" y="2126"/>
                </a:lnTo>
                <a:lnTo>
                  <a:pt x="1123" y="2145"/>
                </a:lnTo>
                <a:lnTo>
                  <a:pt x="1199" y="2126"/>
                </a:lnTo>
                <a:lnTo>
                  <a:pt x="1223" y="2145"/>
                </a:lnTo>
                <a:lnTo>
                  <a:pt x="1250" y="2126"/>
                </a:lnTo>
                <a:lnTo>
                  <a:pt x="1327" y="2164"/>
                </a:lnTo>
                <a:lnTo>
                  <a:pt x="1327" y="2126"/>
                </a:lnTo>
                <a:lnTo>
                  <a:pt x="1403" y="2126"/>
                </a:lnTo>
                <a:lnTo>
                  <a:pt x="1531" y="2107"/>
                </a:lnTo>
                <a:lnTo>
                  <a:pt x="1555" y="2052"/>
                </a:lnTo>
                <a:lnTo>
                  <a:pt x="1607" y="2032"/>
                </a:lnTo>
                <a:lnTo>
                  <a:pt x="1658" y="2032"/>
                </a:lnTo>
                <a:close/>
              </a:path>
              <a:path w="5155" h="2582">
                <a:moveTo>
                  <a:pt x="4850" y="614"/>
                </a:moveTo>
                <a:lnTo>
                  <a:pt x="4775" y="576"/>
                </a:lnTo>
                <a:lnTo>
                  <a:pt x="4699" y="633"/>
                </a:lnTo>
                <a:lnTo>
                  <a:pt x="4595" y="595"/>
                </a:lnTo>
                <a:lnTo>
                  <a:pt x="4521" y="614"/>
                </a:lnTo>
                <a:lnTo>
                  <a:pt x="4495" y="652"/>
                </a:lnTo>
                <a:lnTo>
                  <a:pt x="4468" y="688"/>
                </a:lnTo>
                <a:lnTo>
                  <a:pt x="4495" y="746"/>
                </a:lnTo>
                <a:lnTo>
                  <a:pt x="4444" y="746"/>
                </a:lnTo>
                <a:lnTo>
                  <a:pt x="4418" y="727"/>
                </a:lnTo>
                <a:lnTo>
                  <a:pt x="4394" y="727"/>
                </a:lnTo>
                <a:lnTo>
                  <a:pt x="4394" y="765"/>
                </a:lnTo>
                <a:lnTo>
                  <a:pt x="4394" y="804"/>
                </a:lnTo>
                <a:lnTo>
                  <a:pt x="4394" y="840"/>
                </a:lnTo>
                <a:lnTo>
                  <a:pt x="4291" y="897"/>
                </a:lnTo>
                <a:lnTo>
                  <a:pt x="4267" y="916"/>
                </a:lnTo>
                <a:lnTo>
                  <a:pt x="4267" y="991"/>
                </a:lnTo>
                <a:lnTo>
                  <a:pt x="4341" y="1029"/>
                </a:lnTo>
                <a:lnTo>
                  <a:pt x="4341" y="1123"/>
                </a:lnTo>
                <a:lnTo>
                  <a:pt x="4418" y="1123"/>
                </a:lnTo>
                <a:lnTo>
                  <a:pt x="4418" y="1161"/>
                </a:lnTo>
                <a:lnTo>
                  <a:pt x="4444" y="1200"/>
                </a:lnTo>
                <a:lnTo>
                  <a:pt x="4468" y="1255"/>
                </a:lnTo>
                <a:lnTo>
                  <a:pt x="4545" y="1255"/>
                </a:lnTo>
                <a:lnTo>
                  <a:pt x="4595" y="1200"/>
                </a:lnTo>
                <a:lnTo>
                  <a:pt x="4622" y="1200"/>
                </a:lnTo>
                <a:lnTo>
                  <a:pt x="4622" y="1238"/>
                </a:lnTo>
                <a:lnTo>
                  <a:pt x="4648" y="1255"/>
                </a:lnTo>
                <a:lnTo>
                  <a:pt x="4699" y="1255"/>
                </a:lnTo>
                <a:lnTo>
                  <a:pt x="4699" y="1238"/>
                </a:lnTo>
                <a:lnTo>
                  <a:pt x="4749" y="1238"/>
                </a:lnTo>
                <a:lnTo>
                  <a:pt x="4749" y="1255"/>
                </a:lnTo>
                <a:lnTo>
                  <a:pt x="4775" y="1274"/>
                </a:lnTo>
                <a:lnTo>
                  <a:pt x="4826" y="1255"/>
                </a:lnTo>
                <a:lnTo>
                  <a:pt x="4850" y="1180"/>
                </a:lnTo>
                <a:lnTo>
                  <a:pt x="4850" y="1104"/>
                </a:lnTo>
                <a:lnTo>
                  <a:pt x="4900" y="1104"/>
                </a:lnTo>
                <a:lnTo>
                  <a:pt x="4900" y="1087"/>
                </a:lnTo>
                <a:lnTo>
                  <a:pt x="4900" y="1048"/>
                </a:lnTo>
                <a:lnTo>
                  <a:pt x="4953" y="1087"/>
                </a:lnTo>
                <a:lnTo>
                  <a:pt x="5003" y="1029"/>
                </a:lnTo>
                <a:lnTo>
                  <a:pt x="4953" y="991"/>
                </a:lnTo>
                <a:lnTo>
                  <a:pt x="4953" y="972"/>
                </a:lnTo>
                <a:lnTo>
                  <a:pt x="5003" y="955"/>
                </a:lnTo>
                <a:lnTo>
                  <a:pt x="4977" y="897"/>
                </a:lnTo>
                <a:lnTo>
                  <a:pt x="4953" y="878"/>
                </a:lnTo>
                <a:lnTo>
                  <a:pt x="5027" y="897"/>
                </a:lnTo>
                <a:lnTo>
                  <a:pt x="5027" y="820"/>
                </a:lnTo>
                <a:lnTo>
                  <a:pt x="4953" y="859"/>
                </a:lnTo>
                <a:lnTo>
                  <a:pt x="5027" y="765"/>
                </a:lnTo>
                <a:lnTo>
                  <a:pt x="4900" y="708"/>
                </a:lnTo>
                <a:lnTo>
                  <a:pt x="4826" y="708"/>
                </a:lnTo>
                <a:lnTo>
                  <a:pt x="4775" y="746"/>
                </a:lnTo>
                <a:lnTo>
                  <a:pt x="4749" y="688"/>
                </a:lnTo>
                <a:lnTo>
                  <a:pt x="4775" y="669"/>
                </a:lnTo>
                <a:lnTo>
                  <a:pt x="4850" y="614"/>
                </a:lnTo>
                <a:close/>
              </a:path>
              <a:path w="5155" h="2582">
                <a:moveTo>
                  <a:pt x="4826" y="2092"/>
                </a:moveTo>
                <a:lnTo>
                  <a:pt x="4852" y="2131"/>
                </a:lnTo>
                <a:lnTo>
                  <a:pt x="4927" y="2150"/>
                </a:lnTo>
                <a:lnTo>
                  <a:pt x="4953" y="2073"/>
                </a:lnTo>
                <a:lnTo>
                  <a:pt x="5078" y="1980"/>
                </a:lnTo>
                <a:lnTo>
                  <a:pt x="5078" y="1845"/>
                </a:lnTo>
                <a:lnTo>
                  <a:pt x="5128" y="1771"/>
                </a:lnTo>
                <a:lnTo>
                  <a:pt x="5155" y="1713"/>
                </a:lnTo>
                <a:lnTo>
                  <a:pt x="5104" y="1675"/>
                </a:lnTo>
                <a:lnTo>
                  <a:pt x="5078" y="1543"/>
                </a:lnTo>
                <a:lnTo>
                  <a:pt x="4953" y="1600"/>
                </a:lnTo>
                <a:lnTo>
                  <a:pt x="4903" y="1600"/>
                </a:lnTo>
                <a:lnTo>
                  <a:pt x="4927" y="1636"/>
                </a:lnTo>
                <a:lnTo>
                  <a:pt x="4826" y="1713"/>
                </a:lnTo>
                <a:lnTo>
                  <a:pt x="4826" y="1807"/>
                </a:lnTo>
                <a:lnTo>
                  <a:pt x="4751" y="1864"/>
                </a:lnTo>
                <a:lnTo>
                  <a:pt x="4775" y="1941"/>
                </a:lnTo>
                <a:lnTo>
                  <a:pt x="4802" y="2073"/>
                </a:lnTo>
                <a:lnTo>
                  <a:pt x="4826" y="2092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0" name="path"/>
          <p:cNvSpPr/>
          <p:nvPr/>
        </p:nvSpPr>
        <p:spPr>
          <a:xfrm>
            <a:off x="3587495" y="2906267"/>
            <a:ext cx="3954780" cy="1714500"/>
          </a:xfrm>
          <a:custGeom>
            <a:avLst/>
            <a:gdLst/>
            <a:ahLst/>
            <a:cxnLst/>
            <a:rect l="0" t="0" r="0" b="0"/>
            <a:pathLst>
              <a:path w="6228" h="2700">
                <a:moveTo>
                  <a:pt x="6228" y="1850"/>
                </a:moveTo>
                <a:lnTo>
                  <a:pt x="6151" y="1888"/>
                </a:lnTo>
                <a:lnTo>
                  <a:pt x="6100" y="1869"/>
                </a:lnTo>
                <a:lnTo>
                  <a:pt x="5920" y="1869"/>
                </a:lnTo>
                <a:lnTo>
                  <a:pt x="5973" y="1943"/>
                </a:lnTo>
                <a:lnTo>
                  <a:pt x="5920" y="2040"/>
                </a:lnTo>
                <a:lnTo>
                  <a:pt x="5947" y="2152"/>
                </a:lnTo>
                <a:lnTo>
                  <a:pt x="5844" y="2133"/>
                </a:lnTo>
                <a:lnTo>
                  <a:pt x="5690" y="2056"/>
                </a:lnTo>
                <a:lnTo>
                  <a:pt x="5512" y="2020"/>
                </a:lnTo>
                <a:lnTo>
                  <a:pt x="5385" y="1943"/>
                </a:lnTo>
                <a:lnTo>
                  <a:pt x="5256" y="1943"/>
                </a:lnTo>
                <a:lnTo>
                  <a:pt x="5256" y="1924"/>
                </a:lnTo>
                <a:lnTo>
                  <a:pt x="5205" y="1905"/>
                </a:lnTo>
                <a:lnTo>
                  <a:pt x="5232" y="1888"/>
                </a:lnTo>
                <a:lnTo>
                  <a:pt x="5232" y="1831"/>
                </a:lnTo>
                <a:lnTo>
                  <a:pt x="5205" y="1812"/>
                </a:lnTo>
                <a:lnTo>
                  <a:pt x="5256" y="1792"/>
                </a:lnTo>
                <a:lnTo>
                  <a:pt x="5359" y="1792"/>
                </a:lnTo>
                <a:lnTo>
                  <a:pt x="5359" y="1528"/>
                </a:lnTo>
                <a:lnTo>
                  <a:pt x="5486" y="1528"/>
                </a:lnTo>
                <a:lnTo>
                  <a:pt x="5486" y="1567"/>
                </a:lnTo>
                <a:lnTo>
                  <a:pt x="5563" y="1567"/>
                </a:lnTo>
                <a:lnTo>
                  <a:pt x="5563" y="1490"/>
                </a:lnTo>
                <a:lnTo>
                  <a:pt x="5716" y="1490"/>
                </a:lnTo>
                <a:lnTo>
                  <a:pt x="5743" y="1377"/>
                </a:lnTo>
                <a:lnTo>
                  <a:pt x="5743" y="1303"/>
                </a:lnTo>
                <a:lnTo>
                  <a:pt x="5666" y="1264"/>
                </a:lnTo>
                <a:lnTo>
                  <a:pt x="5563" y="1207"/>
                </a:lnTo>
                <a:lnTo>
                  <a:pt x="5512" y="1152"/>
                </a:lnTo>
                <a:lnTo>
                  <a:pt x="5539" y="1055"/>
                </a:lnTo>
                <a:lnTo>
                  <a:pt x="5589" y="1020"/>
                </a:lnTo>
                <a:lnTo>
                  <a:pt x="5666" y="1055"/>
                </a:lnTo>
                <a:lnTo>
                  <a:pt x="5767" y="1055"/>
                </a:lnTo>
                <a:lnTo>
                  <a:pt x="5793" y="1000"/>
                </a:lnTo>
                <a:lnTo>
                  <a:pt x="5844" y="1000"/>
                </a:lnTo>
                <a:lnTo>
                  <a:pt x="5820" y="923"/>
                </a:lnTo>
                <a:lnTo>
                  <a:pt x="5997" y="792"/>
                </a:lnTo>
                <a:lnTo>
                  <a:pt x="5997" y="753"/>
                </a:lnTo>
                <a:lnTo>
                  <a:pt x="6100" y="753"/>
                </a:lnTo>
                <a:lnTo>
                  <a:pt x="6127" y="772"/>
                </a:lnTo>
                <a:lnTo>
                  <a:pt x="6151" y="736"/>
                </a:lnTo>
                <a:lnTo>
                  <a:pt x="6177" y="717"/>
                </a:lnTo>
                <a:lnTo>
                  <a:pt x="6228" y="772"/>
                </a:lnTo>
                <a:lnTo>
                  <a:pt x="6228" y="792"/>
                </a:lnTo>
                <a:lnTo>
                  <a:pt x="6100" y="981"/>
                </a:lnTo>
                <a:lnTo>
                  <a:pt x="6151" y="1020"/>
                </a:lnTo>
                <a:lnTo>
                  <a:pt x="6100" y="1152"/>
                </a:lnTo>
                <a:lnTo>
                  <a:pt x="6074" y="1303"/>
                </a:lnTo>
                <a:lnTo>
                  <a:pt x="6127" y="1396"/>
                </a:lnTo>
                <a:lnTo>
                  <a:pt x="6050" y="1567"/>
                </a:lnTo>
                <a:lnTo>
                  <a:pt x="6074" y="1605"/>
                </a:lnTo>
                <a:lnTo>
                  <a:pt x="6127" y="1737"/>
                </a:lnTo>
                <a:lnTo>
                  <a:pt x="6228" y="1850"/>
                </a:lnTo>
                <a:close/>
              </a:path>
              <a:path w="6228" h="2700">
                <a:moveTo>
                  <a:pt x="5054" y="1077"/>
                </a:moveTo>
                <a:lnTo>
                  <a:pt x="5028" y="1132"/>
                </a:lnTo>
                <a:lnTo>
                  <a:pt x="5181" y="1190"/>
                </a:lnTo>
                <a:lnTo>
                  <a:pt x="5155" y="1264"/>
                </a:lnTo>
                <a:lnTo>
                  <a:pt x="5181" y="1283"/>
                </a:lnTo>
                <a:lnTo>
                  <a:pt x="5155" y="1341"/>
                </a:lnTo>
                <a:lnTo>
                  <a:pt x="5181" y="1396"/>
                </a:lnTo>
                <a:lnTo>
                  <a:pt x="5359" y="1473"/>
                </a:lnTo>
                <a:lnTo>
                  <a:pt x="5385" y="1473"/>
                </a:lnTo>
                <a:lnTo>
                  <a:pt x="5385" y="1415"/>
                </a:lnTo>
                <a:lnTo>
                  <a:pt x="5436" y="1380"/>
                </a:lnTo>
                <a:lnTo>
                  <a:pt x="5412" y="1303"/>
                </a:lnTo>
                <a:lnTo>
                  <a:pt x="5359" y="1283"/>
                </a:lnTo>
                <a:lnTo>
                  <a:pt x="5359" y="1228"/>
                </a:lnTo>
                <a:lnTo>
                  <a:pt x="5412" y="1228"/>
                </a:lnTo>
                <a:lnTo>
                  <a:pt x="5412" y="1152"/>
                </a:lnTo>
                <a:lnTo>
                  <a:pt x="5512" y="1171"/>
                </a:lnTo>
                <a:lnTo>
                  <a:pt x="5565" y="1209"/>
                </a:lnTo>
                <a:lnTo>
                  <a:pt x="5692" y="1264"/>
                </a:lnTo>
                <a:lnTo>
                  <a:pt x="5743" y="1303"/>
                </a:lnTo>
                <a:lnTo>
                  <a:pt x="5716" y="1492"/>
                </a:lnTo>
                <a:lnTo>
                  <a:pt x="5565" y="1492"/>
                </a:lnTo>
                <a:lnTo>
                  <a:pt x="5565" y="1567"/>
                </a:lnTo>
                <a:lnTo>
                  <a:pt x="5488" y="1567"/>
                </a:lnTo>
                <a:lnTo>
                  <a:pt x="5488" y="1531"/>
                </a:lnTo>
                <a:lnTo>
                  <a:pt x="5359" y="1531"/>
                </a:lnTo>
                <a:lnTo>
                  <a:pt x="5359" y="1795"/>
                </a:lnTo>
                <a:lnTo>
                  <a:pt x="5258" y="1775"/>
                </a:lnTo>
                <a:lnTo>
                  <a:pt x="5208" y="1814"/>
                </a:lnTo>
                <a:lnTo>
                  <a:pt x="5232" y="1831"/>
                </a:lnTo>
                <a:lnTo>
                  <a:pt x="5258" y="1888"/>
                </a:lnTo>
                <a:lnTo>
                  <a:pt x="5208" y="1907"/>
                </a:lnTo>
                <a:lnTo>
                  <a:pt x="5131" y="1982"/>
                </a:lnTo>
                <a:lnTo>
                  <a:pt x="5028" y="1982"/>
                </a:lnTo>
                <a:lnTo>
                  <a:pt x="4951" y="1927"/>
                </a:lnTo>
                <a:lnTo>
                  <a:pt x="4900" y="1795"/>
                </a:lnTo>
                <a:lnTo>
                  <a:pt x="4900" y="1775"/>
                </a:lnTo>
                <a:lnTo>
                  <a:pt x="4850" y="1775"/>
                </a:lnTo>
                <a:lnTo>
                  <a:pt x="4747" y="1737"/>
                </a:lnTo>
                <a:lnTo>
                  <a:pt x="4696" y="1643"/>
                </a:lnTo>
                <a:lnTo>
                  <a:pt x="4644" y="1663"/>
                </a:lnTo>
                <a:lnTo>
                  <a:pt x="4593" y="1682"/>
                </a:lnTo>
                <a:lnTo>
                  <a:pt x="4569" y="1682"/>
                </a:lnTo>
                <a:lnTo>
                  <a:pt x="4569" y="1718"/>
                </a:lnTo>
                <a:lnTo>
                  <a:pt x="4593" y="1775"/>
                </a:lnTo>
                <a:lnTo>
                  <a:pt x="4543" y="1831"/>
                </a:lnTo>
                <a:lnTo>
                  <a:pt x="4440" y="1814"/>
                </a:lnTo>
                <a:lnTo>
                  <a:pt x="4492" y="1756"/>
                </a:lnTo>
                <a:lnTo>
                  <a:pt x="4440" y="1737"/>
                </a:lnTo>
                <a:lnTo>
                  <a:pt x="4339" y="1718"/>
                </a:lnTo>
                <a:lnTo>
                  <a:pt x="4288" y="1663"/>
                </a:lnTo>
                <a:lnTo>
                  <a:pt x="4312" y="1624"/>
                </a:lnTo>
                <a:lnTo>
                  <a:pt x="4363" y="1624"/>
                </a:lnTo>
                <a:lnTo>
                  <a:pt x="4466" y="1643"/>
                </a:lnTo>
                <a:lnTo>
                  <a:pt x="4543" y="1605"/>
                </a:lnTo>
                <a:lnTo>
                  <a:pt x="4569" y="1586"/>
                </a:lnTo>
                <a:lnTo>
                  <a:pt x="4492" y="1567"/>
                </a:lnTo>
                <a:lnTo>
                  <a:pt x="4492" y="1512"/>
                </a:lnTo>
                <a:lnTo>
                  <a:pt x="4593" y="1492"/>
                </a:lnTo>
                <a:lnTo>
                  <a:pt x="4620" y="1415"/>
                </a:lnTo>
                <a:lnTo>
                  <a:pt x="4696" y="1415"/>
                </a:lnTo>
                <a:lnTo>
                  <a:pt x="4720" y="1341"/>
                </a:lnTo>
                <a:lnTo>
                  <a:pt x="4670" y="1132"/>
                </a:lnTo>
                <a:lnTo>
                  <a:pt x="4543" y="962"/>
                </a:lnTo>
                <a:lnTo>
                  <a:pt x="4543" y="1020"/>
                </a:lnTo>
                <a:lnTo>
                  <a:pt x="4312" y="849"/>
                </a:lnTo>
                <a:lnTo>
                  <a:pt x="4262" y="868"/>
                </a:lnTo>
                <a:lnTo>
                  <a:pt x="4108" y="794"/>
                </a:lnTo>
                <a:lnTo>
                  <a:pt x="4082" y="717"/>
                </a:lnTo>
                <a:lnTo>
                  <a:pt x="3904" y="736"/>
                </a:lnTo>
                <a:lnTo>
                  <a:pt x="3724" y="679"/>
                </a:lnTo>
                <a:lnTo>
                  <a:pt x="3674" y="794"/>
                </a:lnTo>
                <a:lnTo>
                  <a:pt x="3444" y="660"/>
                </a:lnTo>
                <a:lnTo>
                  <a:pt x="3163" y="566"/>
                </a:lnTo>
                <a:lnTo>
                  <a:pt x="3012" y="585"/>
                </a:lnTo>
                <a:lnTo>
                  <a:pt x="3036" y="376"/>
                </a:lnTo>
                <a:lnTo>
                  <a:pt x="3086" y="340"/>
                </a:lnTo>
                <a:lnTo>
                  <a:pt x="3163" y="360"/>
                </a:lnTo>
                <a:lnTo>
                  <a:pt x="3240" y="263"/>
                </a:lnTo>
                <a:lnTo>
                  <a:pt x="3367" y="225"/>
                </a:lnTo>
                <a:lnTo>
                  <a:pt x="3444" y="189"/>
                </a:lnTo>
                <a:lnTo>
                  <a:pt x="3444" y="151"/>
                </a:lnTo>
                <a:lnTo>
                  <a:pt x="3650" y="151"/>
                </a:lnTo>
                <a:lnTo>
                  <a:pt x="3700" y="74"/>
                </a:lnTo>
                <a:lnTo>
                  <a:pt x="3700" y="19"/>
                </a:lnTo>
                <a:lnTo>
                  <a:pt x="3751" y="0"/>
                </a:lnTo>
                <a:lnTo>
                  <a:pt x="3878" y="19"/>
                </a:lnTo>
                <a:lnTo>
                  <a:pt x="3931" y="170"/>
                </a:lnTo>
                <a:lnTo>
                  <a:pt x="3931" y="244"/>
                </a:lnTo>
                <a:lnTo>
                  <a:pt x="3955" y="302"/>
                </a:lnTo>
                <a:lnTo>
                  <a:pt x="4005" y="360"/>
                </a:lnTo>
                <a:lnTo>
                  <a:pt x="4005" y="415"/>
                </a:lnTo>
                <a:lnTo>
                  <a:pt x="4032" y="453"/>
                </a:lnTo>
                <a:lnTo>
                  <a:pt x="4082" y="453"/>
                </a:lnTo>
                <a:lnTo>
                  <a:pt x="4082" y="395"/>
                </a:lnTo>
                <a:lnTo>
                  <a:pt x="4312" y="415"/>
                </a:lnTo>
                <a:lnTo>
                  <a:pt x="4312" y="472"/>
                </a:lnTo>
                <a:lnTo>
                  <a:pt x="4312" y="511"/>
                </a:lnTo>
                <a:lnTo>
                  <a:pt x="4236" y="566"/>
                </a:lnTo>
                <a:lnTo>
                  <a:pt x="4236" y="604"/>
                </a:lnTo>
                <a:lnTo>
                  <a:pt x="4389" y="717"/>
                </a:lnTo>
                <a:lnTo>
                  <a:pt x="4389" y="775"/>
                </a:lnTo>
                <a:lnTo>
                  <a:pt x="4569" y="830"/>
                </a:lnTo>
                <a:lnTo>
                  <a:pt x="4593" y="811"/>
                </a:lnTo>
                <a:lnTo>
                  <a:pt x="4569" y="736"/>
                </a:lnTo>
                <a:lnTo>
                  <a:pt x="4696" y="755"/>
                </a:lnTo>
                <a:lnTo>
                  <a:pt x="4720" y="755"/>
                </a:lnTo>
                <a:lnTo>
                  <a:pt x="4874" y="755"/>
                </a:lnTo>
                <a:lnTo>
                  <a:pt x="4951" y="736"/>
                </a:lnTo>
                <a:lnTo>
                  <a:pt x="5001" y="794"/>
                </a:lnTo>
                <a:lnTo>
                  <a:pt x="4874" y="868"/>
                </a:lnTo>
                <a:lnTo>
                  <a:pt x="4850" y="926"/>
                </a:lnTo>
                <a:lnTo>
                  <a:pt x="4824" y="981"/>
                </a:lnTo>
                <a:lnTo>
                  <a:pt x="4927" y="1077"/>
                </a:lnTo>
                <a:lnTo>
                  <a:pt x="5054" y="1077"/>
                </a:lnTo>
                <a:close/>
              </a:path>
              <a:path w="6228" h="2700">
                <a:moveTo>
                  <a:pt x="4468" y="1814"/>
                </a:moveTo>
                <a:lnTo>
                  <a:pt x="4365" y="1833"/>
                </a:lnTo>
                <a:lnTo>
                  <a:pt x="4315" y="1910"/>
                </a:lnTo>
                <a:lnTo>
                  <a:pt x="4187" y="1910"/>
                </a:lnTo>
                <a:lnTo>
                  <a:pt x="4161" y="1872"/>
                </a:lnTo>
                <a:lnTo>
                  <a:pt x="4111" y="1852"/>
                </a:lnTo>
                <a:lnTo>
                  <a:pt x="4111" y="1872"/>
                </a:lnTo>
                <a:lnTo>
                  <a:pt x="4034" y="1891"/>
                </a:lnTo>
                <a:lnTo>
                  <a:pt x="3957" y="1795"/>
                </a:lnTo>
                <a:lnTo>
                  <a:pt x="3907" y="1795"/>
                </a:lnTo>
                <a:lnTo>
                  <a:pt x="3907" y="1701"/>
                </a:lnTo>
                <a:lnTo>
                  <a:pt x="3830" y="1643"/>
                </a:lnTo>
                <a:lnTo>
                  <a:pt x="3780" y="1643"/>
                </a:lnTo>
                <a:lnTo>
                  <a:pt x="3727" y="1605"/>
                </a:lnTo>
                <a:lnTo>
                  <a:pt x="3676" y="1605"/>
                </a:lnTo>
                <a:lnTo>
                  <a:pt x="3676" y="1643"/>
                </a:lnTo>
                <a:lnTo>
                  <a:pt x="3676" y="1682"/>
                </a:lnTo>
                <a:lnTo>
                  <a:pt x="3703" y="1701"/>
                </a:lnTo>
                <a:lnTo>
                  <a:pt x="3650" y="1740"/>
                </a:lnTo>
                <a:lnTo>
                  <a:pt x="3626" y="1833"/>
                </a:lnTo>
                <a:lnTo>
                  <a:pt x="3650" y="1872"/>
                </a:lnTo>
                <a:lnTo>
                  <a:pt x="3676" y="1872"/>
                </a:lnTo>
                <a:lnTo>
                  <a:pt x="3626" y="1891"/>
                </a:lnTo>
                <a:lnTo>
                  <a:pt x="3573" y="1946"/>
                </a:lnTo>
                <a:lnTo>
                  <a:pt x="3499" y="1946"/>
                </a:lnTo>
                <a:lnTo>
                  <a:pt x="3499" y="1984"/>
                </a:lnTo>
                <a:lnTo>
                  <a:pt x="3446" y="2003"/>
                </a:lnTo>
                <a:lnTo>
                  <a:pt x="3422" y="1965"/>
                </a:lnTo>
                <a:lnTo>
                  <a:pt x="3369" y="1965"/>
                </a:lnTo>
                <a:lnTo>
                  <a:pt x="3396" y="2003"/>
                </a:lnTo>
                <a:lnTo>
                  <a:pt x="3345" y="2023"/>
                </a:lnTo>
                <a:lnTo>
                  <a:pt x="3292" y="1984"/>
                </a:lnTo>
                <a:lnTo>
                  <a:pt x="3218" y="1984"/>
                </a:lnTo>
                <a:lnTo>
                  <a:pt x="3242" y="1910"/>
                </a:lnTo>
                <a:lnTo>
                  <a:pt x="3064" y="1795"/>
                </a:lnTo>
                <a:lnTo>
                  <a:pt x="2961" y="1833"/>
                </a:lnTo>
                <a:lnTo>
                  <a:pt x="2757" y="1740"/>
                </a:lnTo>
                <a:lnTo>
                  <a:pt x="2656" y="1740"/>
                </a:lnTo>
                <a:lnTo>
                  <a:pt x="2503" y="1605"/>
                </a:lnTo>
                <a:lnTo>
                  <a:pt x="2349" y="1605"/>
                </a:lnTo>
                <a:lnTo>
                  <a:pt x="2272" y="1550"/>
                </a:lnTo>
                <a:lnTo>
                  <a:pt x="2222" y="1435"/>
                </a:lnTo>
                <a:lnTo>
                  <a:pt x="2246" y="1399"/>
                </a:lnTo>
                <a:lnTo>
                  <a:pt x="2272" y="1283"/>
                </a:lnTo>
                <a:lnTo>
                  <a:pt x="2246" y="1228"/>
                </a:lnTo>
                <a:lnTo>
                  <a:pt x="2323" y="1152"/>
                </a:lnTo>
                <a:lnTo>
                  <a:pt x="2323" y="1094"/>
                </a:lnTo>
                <a:lnTo>
                  <a:pt x="2246" y="1077"/>
                </a:lnTo>
                <a:lnTo>
                  <a:pt x="2272" y="1058"/>
                </a:lnTo>
                <a:lnTo>
                  <a:pt x="2376" y="1058"/>
                </a:lnTo>
                <a:lnTo>
                  <a:pt x="2400" y="1039"/>
                </a:lnTo>
                <a:lnTo>
                  <a:pt x="2553" y="1094"/>
                </a:lnTo>
                <a:lnTo>
                  <a:pt x="2553" y="1020"/>
                </a:lnTo>
                <a:lnTo>
                  <a:pt x="2527" y="1000"/>
                </a:lnTo>
                <a:lnTo>
                  <a:pt x="2527" y="943"/>
                </a:lnTo>
                <a:lnTo>
                  <a:pt x="2630" y="887"/>
                </a:lnTo>
                <a:lnTo>
                  <a:pt x="2604" y="830"/>
                </a:lnTo>
                <a:lnTo>
                  <a:pt x="2503" y="736"/>
                </a:lnTo>
                <a:lnTo>
                  <a:pt x="2527" y="640"/>
                </a:lnTo>
                <a:lnTo>
                  <a:pt x="2707" y="602"/>
                </a:lnTo>
                <a:lnTo>
                  <a:pt x="3038" y="585"/>
                </a:lnTo>
                <a:lnTo>
                  <a:pt x="3141" y="566"/>
                </a:lnTo>
                <a:lnTo>
                  <a:pt x="3319" y="621"/>
                </a:lnTo>
                <a:lnTo>
                  <a:pt x="3446" y="660"/>
                </a:lnTo>
                <a:lnTo>
                  <a:pt x="3573" y="717"/>
                </a:lnTo>
                <a:lnTo>
                  <a:pt x="3676" y="811"/>
                </a:lnTo>
                <a:lnTo>
                  <a:pt x="3727" y="698"/>
                </a:lnTo>
                <a:lnTo>
                  <a:pt x="3727" y="679"/>
                </a:lnTo>
                <a:lnTo>
                  <a:pt x="3830" y="717"/>
                </a:lnTo>
                <a:lnTo>
                  <a:pt x="3907" y="736"/>
                </a:lnTo>
                <a:lnTo>
                  <a:pt x="4084" y="717"/>
                </a:lnTo>
                <a:lnTo>
                  <a:pt x="4111" y="792"/>
                </a:lnTo>
                <a:lnTo>
                  <a:pt x="4264" y="868"/>
                </a:lnTo>
                <a:lnTo>
                  <a:pt x="4315" y="849"/>
                </a:lnTo>
                <a:lnTo>
                  <a:pt x="4545" y="1020"/>
                </a:lnTo>
                <a:lnTo>
                  <a:pt x="4545" y="981"/>
                </a:lnTo>
                <a:lnTo>
                  <a:pt x="4646" y="1058"/>
                </a:lnTo>
                <a:lnTo>
                  <a:pt x="4672" y="1113"/>
                </a:lnTo>
                <a:lnTo>
                  <a:pt x="4696" y="1247"/>
                </a:lnTo>
                <a:lnTo>
                  <a:pt x="4723" y="1360"/>
                </a:lnTo>
                <a:lnTo>
                  <a:pt x="4696" y="1418"/>
                </a:lnTo>
                <a:lnTo>
                  <a:pt x="4620" y="1418"/>
                </a:lnTo>
                <a:lnTo>
                  <a:pt x="4596" y="1492"/>
                </a:lnTo>
                <a:lnTo>
                  <a:pt x="4492" y="1531"/>
                </a:lnTo>
                <a:lnTo>
                  <a:pt x="4492" y="1569"/>
                </a:lnTo>
                <a:lnTo>
                  <a:pt x="4569" y="1588"/>
                </a:lnTo>
                <a:lnTo>
                  <a:pt x="4545" y="1605"/>
                </a:lnTo>
                <a:lnTo>
                  <a:pt x="4468" y="1643"/>
                </a:lnTo>
                <a:lnTo>
                  <a:pt x="4365" y="1624"/>
                </a:lnTo>
                <a:lnTo>
                  <a:pt x="4315" y="1624"/>
                </a:lnTo>
                <a:lnTo>
                  <a:pt x="4288" y="1663"/>
                </a:lnTo>
                <a:lnTo>
                  <a:pt x="4339" y="1720"/>
                </a:lnTo>
                <a:lnTo>
                  <a:pt x="4442" y="1740"/>
                </a:lnTo>
                <a:lnTo>
                  <a:pt x="4492" y="1756"/>
                </a:lnTo>
                <a:lnTo>
                  <a:pt x="4468" y="1814"/>
                </a:lnTo>
                <a:close/>
              </a:path>
              <a:path w="6228" h="2700">
                <a:moveTo>
                  <a:pt x="3832" y="2529"/>
                </a:moveTo>
                <a:lnTo>
                  <a:pt x="3782" y="2568"/>
                </a:lnTo>
                <a:lnTo>
                  <a:pt x="3756" y="2529"/>
                </a:lnTo>
                <a:lnTo>
                  <a:pt x="3705" y="2568"/>
                </a:lnTo>
                <a:lnTo>
                  <a:pt x="3729" y="2680"/>
                </a:lnTo>
                <a:lnTo>
                  <a:pt x="3705" y="2700"/>
                </a:lnTo>
                <a:lnTo>
                  <a:pt x="3628" y="2680"/>
                </a:lnTo>
                <a:lnTo>
                  <a:pt x="3552" y="2642"/>
                </a:lnTo>
                <a:lnTo>
                  <a:pt x="3552" y="2606"/>
                </a:lnTo>
                <a:lnTo>
                  <a:pt x="3475" y="2625"/>
                </a:lnTo>
                <a:lnTo>
                  <a:pt x="3271" y="2568"/>
                </a:lnTo>
                <a:lnTo>
                  <a:pt x="3271" y="2548"/>
                </a:lnTo>
                <a:lnTo>
                  <a:pt x="3321" y="2529"/>
                </a:lnTo>
                <a:lnTo>
                  <a:pt x="3321" y="2491"/>
                </a:lnTo>
                <a:lnTo>
                  <a:pt x="3271" y="2474"/>
                </a:lnTo>
                <a:lnTo>
                  <a:pt x="3295" y="2455"/>
                </a:lnTo>
                <a:lnTo>
                  <a:pt x="3244" y="2397"/>
                </a:lnTo>
                <a:lnTo>
                  <a:pt x="3194" y="2416"/>
                </a:lnTo>
                <a:lnTo>
                  <a:pt x="3144" y="2436"/>
                </a:lnTo>
                <a:lnTo>
                  <a:pt x="3117" y="2455"/>
                </a:lnTo>
                <a:lnTo>
                  <a:pt x="3067" y="2455"/>
                </a:lnTo>
                <a:lnTo>
                  <a:pt x="2964" y="2378"/>
                </a:lnTo>
                <a:lnTo>
                  <a:pt x="2760" y="2491"/>
                </a:lnTo>
                <a:lnTo>
                  <a:pt x="2656" y="2491"/>
                </a:lnTo>
                <a:lnTo>
                  <a:pt x="2632" y="2548"/>
                </a:lnTo>
                <a:lnTo>
                  <a:pt x="2580" y="2548"/>
                </a:lnTo>
                <a:lnTo>
                  <a:pt x="2426" y="2606"/>
                </a:lnTo>
                <a:lnTo>
                  <a:pt x="2325" y="2587"/>
                </a:lnTo>
                <a:lnTo>
                  <a:pt x="2275" y="2529"/>
                </a:lnTo>
                <a:lnTo>
                  <a:pt x="2095" y="2529"/>
                </a:lnTo>
                <a:lnTo>
                  <a:pt x="2121" y="2474"/>
                </a:lnTo>
                <a:lnTo>
                  <a:pt x="2018" y="2455"/>
                </a:lnTo>
                <a:lnTo>
                  <a:pt x="1917" y="2455"/>
                </a:lnTo>
                <a:lnTo>
                  <a:pt x="1864" y="2510"/>
                </a:lnTo>
                <a:lnTo>
                  <a:pt x="1764" y="2568"/>
                </a:lnTo>
                <a:lnTo>
                  <a:pt x="1711" y="2568"/>
                </a:lnTo>
                <a:lnTo>
                  <a:pt x="1737" y="2455"/>
                </a:lnTo>
                <a:lnTo>
                  <a:pt x="1456" y="2436"/>
                </a:lnTo>
                <a:lnTo>
                  <a:pt x="1353" y="2359"/>
                </a:lnTo>
                <a:lnTo>
                  <a:pt x="1303" y="2359"/>
                </a:lnTo>
                <a:lnTo>
                  <a:pt x="1252" y="2378"/>
                </a:lnTo>
                <a:lnTo>
                  <a:pt x="1149" y="2323"/>
                </a:lnTo>
                <a:lnTo>
                  <a:pt x="1072" y="2265"/>
                </a:lnTo>
                <a:lnTo>
                  <a:pt x="1022" y="2246"/>
                </a:lnTo>
                <a:lnTo>
                  <a:pt x="895" y="2133"/>
                </a:lnTo>
                <a:lnTo>
                  <a:pt x="868" y="2075"/>
                </a:lnTo>
                <a:lnTo>
                  <a:pt x="844" y="2056"/>
                </a:lnTo>
                <a:lnTo>
                  <a:pt x="792" y="2056"/>
                </a:lnTo>
                <a:lnTo>
                  <a:pt x="715" y="1943"/>
                </a:lnTo>
                <a:lnTo>
                  <a:pt x="664" y="1924"/>
                </a:lnTo>
                <a:lnTo>
                  <a:pt x="614" y="1850"/>
                </a:lnTo>
                <a:lnTo>
                  <a:pt x="511" y="1754"/>
                </a:lnTo>
                <a:lnTo>
                  <a:pt x="460" y="1754"/>
                </a:lnTo>
                <a:lnTo>
                  <a:pt x="384" y="1812"/>
                </a:lnTo>
                <a:lnTo>
                  <a:pt x="307" y="1737"/>
                </a:lnTo>
                <a:lnTo>
                  <a:pt x="204" y="1622"/>
                </a:lnTo>
                <a:lnTo>
                  <a:pt x="129" y="1567"/>
                </a:lnTo>
                <a:lnTo>
                  <a:pt x="103" y="1490"/>
                </a:lnTo>
                <a:lnTo>
                  <a:pt x="26" y="1509"/>
                </a:lnTo>
                <a:lnTo>
                  <a:pt x="0" y="1452"/>
                </a:lnTo>
                <a:lnTo>
                  <a:pt x="26" y="1435"/>
                </a:lnTo>
                <a:lnTo>
                  <a:pt x="52" y="1264"/>
                </a:lnTo>
                <a:lnTo>
                  <a:pt x="103" y="1245"/>
                </a:lnTo>
                <a:lnTo>
                  <a:pt x="153" y="1300"/>
                </a:lnTo>
                <a:lnTo>
                  <a:pt x="204" y="1283"/>
                </a:lnTo>
                <a:lnTo>
                  <a:pt x="256" y="1283"/>
                </a:lnTo>
                <a:lnTo>
                  <a:pt x="230" y="1187"/>
                </a:lnTo>
                <a:lnTo>
                  <a:pt x="256" y="1149"/>
                </a:lnTo>
                <a:lnTo>
                  <a:pt x="180" y="1132"/>
                </a:lnTo>
                <a:lnTo>
                  <a:pt x="180" y="1075"/>
                </a:lnTo>
                <a:lnTo>
                  <a:pt x="204" y="981"/>
                </a:lnTo>
                <a:lnTo>
                  <a:pt x="256" y="962"/>
                </a:lnTo>
                <a:lnTo>
                  <a:pt x="384" y="981"/>
                </a:lnTo>
                <a:lnTo>
                  <a:pt x="487" y="943"/>
                </a:lnTo>
                <a:lnTo>
                  <a:pt x="561" y="847"/>
                </a:lnTo>
                <a:lnTo>
                  <a:pt x="664" y="866"/>
                </a:lnTo>
                <a:lnTo>
                  <a:pt x="868" y="923"/>
                </a:lnTo>
                <a:lnTo>
                  <a:pt x="919" y="885"/>
                </a:lnTo>
                <a:lnTo>
                  <a:pt x="1072" y="904"/>
                </a:lnTo>
                <a:lnTo>
                  <a:pt x="1099" y="981"/>
                </a:lnTo>
                <a:lnTo>
                  <a:pt x="1303" y="1017"/>
                </a:lnTo>
                <a:lnTo>
                  <a:pt x="1380" y="981"/>
                </a:lnTo>
                <a:lnTo>
                  <a:pt x="1610" y="981"/>
                </a:lnTo>
                <a:lnTo>
                  <a:pt x="1687" y="943"/>
                </a:lnTo>
                <a:lnTo>
                  <a:pt x="2044" y="923"/>
                </a:lnTo>
                <a:lnTo>
                  <a:pt x="2121" y="981"/>
                </a:lnTo>
                <a:lnTo>
                  <a:pt x="2222" y="998"/>
                </a:lnTo>
                <a:lnTo>
                  <a:pt x="2275" y="1017"/>
                </a:lnTo>
                <a:lnTo>
                  <a:pt x="2299" y="1055"/>
                </a:lnTo>
                <a:lnTo>
                  <a:pt x="2248" y="1075"/>
                </a:lnTo>
                <a:lnTo>
                  <a:pt x="2325" y="1094"/>
                </a:lnTo>
                <a:lnTo>
                  <a:pt x="2325" y="1168"/>
                </a:lnTo>
                <a:lnTo>
                  <a:pt x="2248" y="1245"/>
                </a:lnTo>
                <a:lnTo>
                  <a:pt x="2275" y="1283"/>
                </a:lnTo>
                <a:lnTo>
                  <a:pt x="2248" y="1396"/>
                </a:lnTo>
                <a:lnTo>
                  <a:pt x="2222" y="1435"/>
                </a:lnTo>
                <a:lnTo>
                  <a:pt x="2275" y="1547"/>
                </a:lnTo>
                <a:lnTo>
                  <a:pt x="2352" y="1603"/>
                </a:lnTo>
                <a:lnTo>
                  <a:pt x="2503" y="1603"/>
                </a:lnTo>
                <a:lnTo>
                  <a:pt x="2656" y="1718"/>
                </a:lnTo>
                <a:lnTo>
                  <a:pt x="2760" y="1737"/>
                </a:lnTo>
                <a:lnTo>
                  <a:pt x="2990" y="1831"/>
                </a:lnTo>
                <a:lnTo>
                  <a:pt x="3091" y="1792"/>
                </a:lnTo>
                <a:lnTo>
                  <a:pt x="3167" y="1850"/>
                </a:lnTo>
                <a:lnTo>
                  <a:pt x="3244" y="1905"/>
                </a:lnTo>
                <a:lnTo>
                  <a:pt x="3218" y="1982"/>
                </a:lnTo>
                <a:lnTo>
                  <a:pt x="3321" y="1982"/>
                </a:lnTo>
                <a:lnTo>
                  <a:pt x="3321" y="2020"/>
                </a:lnTo>
                <a:lnTo>
                  <a:pt x="3398" y="2020"/>
                </a:lnTo>
                <a:lnTo>
                  <a:pt x="3372" y="1963"/>
                </a:lnTo>
                <a:lnTo>
                  <a:pt x="3424" y="1963"/>
                </a:lnTo>
                <a:lnTo>
                  <a:pt x="3448" y="1982"/>
                </a:lnTo>
                <a:lnTo>
                  <a:pt x="3501" y="1982"/>
                </a:lnTo>
                <a:lnTo>
                  <a:pt x="3501" y="1943"/>
                </a:lnTo>
                <a:lnTo>
                  <a:pt x="3576" y="1943"/>
                </a:lnTo>
                <a:lnTo>
                  <a:pt x="3628" y="1888"/>
                </a:lnTo>
                <a:lnTo>
                  <a:pt x="3679" y="1869"/>
                </a:lnTo>
                <a:lnTo>
                  <a:pt x="3756" y="1924"/>
                </a:lnTo>
                <a:lnTo>
                  <a:pt x="3756" y="1982"/>
                </a:lnTo>
                <a:lnTo>
                  <a:pt x="3859" y="2114"/>
                </a:lnTo>
                <a:lnTo>
                  <a:pt x="3806" y="2133"/>
                </a:lnTo>
                <a:lnTo>
                  <a:pt x="3859" y="2207"/>
                </a:lnTo>
                <a:lnTo>
                  <a:pt x="3859" y="2284"/>
                </a:lnTo>
                <a:lnTo>
                  <a:pt x="3832" y="2529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72" name="picture 7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12620" y="3735323"/>
            <a:ext cx="4509515" cy="2779776"/>
          </a:xfrm>
          <a:prstGeom prst="rect">
            <a:avLst/>
          </a:prstGeom>
        </p:spPr>
      </p:pic>
      <p:sp>
        <p:nvSpPr>
          <p:cNvPr id="774" name="textbox 774"/>
          <p:cNvSpPr/>
          <p:nvPr/>
        </p:nvSpPr>
        <p:spPr>
          <a:xfrm>
            <a:off x="1581192" y="1850587"/>
            <a:ext cx="7545069" cy="15627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x-none" altLang="x-none" sz="100" dirty="0"/>
          </a:p>
          <a:p>
            <a:pPr algn="r" rtl="0" eaLnBrk="0">
              <a:lnSpc>
                <a:spcPct val="85000"/>
              </a:lnSpc>
            </a:pP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艾滋病疫情的冰山现象：艾滋病是一种慢性传染病，平均潜伏期</a:t>
            </a:r>
            <a:r>
              <a:rPr sz="1900" b="1" kern="0" spc="30" dirty="0">
                <a:solidFill>
                  <a:srgbClr val="00009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8-</a:t>
            </a:r>
            <a:endParaRPr lang="x-none" altLang="x-none" sz="1900" dirty="0"/>
          </a:p>
          <a:p>
            <a:pPr marL="12700" indent="6985" algn="l" rtl="0" eaLnBrk="0">
              <a:lnSpc>
                <a:spcPct val="137000"/>
              </a:lnSpc>
              <a:spcBef>
                <a:spcPts val="30"/>
              </a:spcBef>
            </a:pPr>
            <a:r>
              <a:rPr sz="1900" b="1" kern="0" spc="30" dirty="0">
                <a:solidFill>
                  <a:srgbClr val="00009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</a:t>
            </a:r>
            <a:r>
              <a:rPr sz="1900" kern="0" spc="30" dirty="0">
                <a:ln w="4914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检测发现的艾滋病感染者和病人</a:t>
            </a: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只是浮在</a:t>
            </a:r>
            <a:r>
              <a:rPr sz="1900" kern="0" spc="30" dirty="0">
                <a:ln w="4914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海面的冰山一角</a:t>
            </a: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，仍</a:t>
            </a:r>
            <a:r>
              <a:rPr sz="1900" kern="0" spc="1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900" kern="0" spc="30" dirty="0">
                <a:ln w="4914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大量的感染者和病人未被发</a:t>
            </a:r>
            <a:r>
              <a:rPr sz="1900" kern="0" spc="20" dirty="0">
                <a:ln w="4914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</a:t>
            </a:r>
            <a:r>
              <a:rPr sz="1900" kern="0" spc="2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x-none" altLang="x-none" sz="1900" dirty="0"/>
          </a:p>
          <a:p>
            <a:pPr algn="l" rtl="0" eaLnBrk="0">
              <a:lnSpc>
                <a:spcPct val="107000"/>
              </a:lnSpc>
            </a:pPr>
            <a:endParaRPr lang="x-none" altLang="x-none" sz="1300" dirty="0"/>
          </a:p>
          <a:p>
            <a:pPr algn="l" rtl="0" eaLnBrk="0">
              <a:lnSpc>
                <a:spcPct val="6000"/>
              </a:lnSpc>
            </a:pPr>
            <a:endParaRPr lang="x-none" altLang="x-none" sz="100" dirty="0"/>
          </a:p>
          <a:p>
            <a:pPr marL="454025" algn="l" rtl="0" eaLnBrk="0">
              <a:lnSpc>
                <a:spcPct val="97000"/>
              </a:lnSpc>
            </a:pPr>
            <a:r>
              <a:rPr sz="1900" kern="0" spc="3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浮在海面的冰山大小取决于</a:t>
            </a:r>
            <a:r>
              <a:rPr sz="1900" kern="0" spc="30" dirty="0">
                <a:ln w="4914" cap="flat" cmpd="sng">
                  <a:solidFill>
                    <a:srgbClr val="ED7D3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人们艾滋病防治和检测意识</a:t>
            </a:r>
            <a:r>
              <a:rPr sz="1900" kern="0" spc="-250" dirty="0">
                <a:ln w="4914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！！</a:t>
            </a:r>
            <a:endParaRPr lang="x-none" altLang="x-none" sz="1900" dirty="0"/>
          </a:p>
        </p:txBody>
      </p:sp>
      <p:sp>
        <p:nvSpPr>
          <p:cNvPr id="776" name="textbox 776"/>
          <p:cNvSpPr/>
          <p:nvPr/>
        </p:nvSpPr>
        <p:spPr>
          <a:xfrm>
            <a:off x="0" y="0"/>
            <a:ext cx="8014969" cy="866139"/>
          </a:xfrm>
          <a:prstGeom prst="rect">
            <a:avLst/>
          </a:prstGeom>
          <a:solidFill>
            <a:srgbClr val="0053A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lang="x-none" altLang="x-none" sz="1000" dirty="0"/>
          </a:p>
          <a:p>
            <a:pPr marL="93345" algn="l" rtl="0" eaLnBrk="0">
              <a:lnSpc>
                <a:spcPct val="92000"/>
              </a:lnSpc>
              <a:spcBef>
                <a:spcPts val="5"/>
              </a:spcBef>
            </a:pPr>
            <a:r>
              <a:rPr lang="en-US" sz="31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3100" b="1" kern="0" spc="4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100" b="1" kern="0" spc="4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艾滋病流行概况</a:t>
            </a:r>
            <a:endParaRPr lang="x-none" altLang="x-none" sz="3100" dirty="0"/>
          </a:p>
        </p:txBody>
      </p:sp>
      <p:sp>
        <p:nvSpPr>
          <p:cNvPr id="778" name="path"/>
          <p:cNvSpPr/>
          <p:nvPr/>
        </p:nvSpPr>
        <p:spPr>
          <a:xfrm>
            <a:off x="8775192" y="4227576"/>
            <a:ext cx="128015" cy="82296"/>
          </a:xfrm>
          <a:custGeom>
            <a:avLst/>
            <a:gdLst/>
            <a:ahLst/>
            <a:cxnLst/>
            <a:rect l="0" t="0" r="0" b="0"/>
            <a:pathLst>
              <a:path w="201" h="129">
                <a:moveTo>
                  <a:pt x="74" y="0"/>
                </a:moveTo>
                <a:lnTo>
                  <a:pt x="0" y="91"/>
                </a:lnTo>
                <a:lnTo>
                  <a:pt x="74" y="129"/>
                </a:lnTo>
                <a:lnTo>
                  <a:pt x="201" y="91"/>
                </a:lnTo>
                <a:lnTo>
                  <a:pt x="201" y="55"/>
                </a:lnTo>
                <a:lnTo>
                  <a:pt x="74" y="0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0" name="textbox 780"/>
          <p:cNvSpPr/>
          <p:nvPr/>
        </p:nvSpPr>
        <p:spPr>
          <a:xfrm>
            <a:off x="5728208" y="3907027"/>
            <a:ext cx="3299459" cy="1708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8000"/>
              </a:lnSpc>
            </a:pPr>
            <a:endParaRPr lang="x-none" altLang="x-none" sz="1000" dirty="0"/>
          </a:p>
          <a:p>
            <a:pPr marL="1802765" indent="-1092835" algn="l" rtl="0" eaLnBrk="0">
              <a:lnSpc>
                <a:spcPct val="101000"/>
              </a:lnSpc>
              <a:spcBef>
                <a:spcPts val="0"/>
              </a:spcBef>
              <a:tabLst>
                <a:tab pos="1668145" algn="l"/>
              </a:tabLst>
            </a:pPr>
            <a:r>
              <a:rPr sz="1700" u="sng" kern="0" spc="0" dirty="0">
                <a:solidFill>
                  <a:srgbClr val="000090">
                    <a:alpha val="100000"/>
                  </a:srgbClr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kern="0" spc="15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状态，传播风</a:t>
            </a:r>
            <a:r>
              <a:rPr sz="1700" kern="0" spc="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kern="0" spc="2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险相对可控。</a:t>
            </a:r>
            <a:endParaRPr lang="x-none" altLang="x-none" sz="1700" dirty="0"/>
          </a:p>
        </p:txBody>
      </p:sp>
      <p:sp>
        <p:nvSpPr>
          <p:cNvPr id="782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4" name="textbox 784"/>
          <p:cNvSpPr/>
          <p:nvPr/>
        </p:nvSpPr>
        <p:spPr>
          <a:xfrm>
            <a:off x="7489431" y="5434824"/>
            <a:ext cx="1666239" cy="1081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marL="12700" indent="26670" algn="l" rtl="0" eaLnBrk="0">
              <a:lnSpc>
                <a:spcPct val="102000"/>
              </a:lnSpc>
            </a:pPr>
            <a:r>
              <a:rPr sz="1700" kern="0" spc="1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由于不知道自己</a:t>
            </a:r>
            <a:r>
              <a:rPr sz="1700" kern="0" spc="2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感染，传播危险</a:t>
            </a:r>
            <a:r>
              <a:rPr sz="1700" kern="0" spc="4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性是知道自己感</a:t>
            </a:r>
            <a:r>
              <a:rPr sz="1700" kern="0" spc="40" dirty="0"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染的</a:t>
            </a:r>
            <a:r>
              <a:rPr sz="1700" b="1" kern="0" spc="40" dirty="0">
                <a:solidFill>
                  <a:srgbClr val="00009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700" kern="0" spc="4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倍以上</a:t>
            </a:r>
            <a:r>
              <a:rPr sz="1700" kern="0" spc="-390" dirty="0">
                <a:ln w="4457" cap="flat" cmpd="sng">
                  <a:solidFill>
                    <a:srgbClr val="00009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9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！！</a:t>
            </a:r>
            <a:endParaRPr lang="x-none" altLang="x-none" sz="1700" dirty="0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6430518" y="5944362"/>
            <a:ext cx="958595" cy="74675"/>
            <a:chOff x="0" y="0"/>
            <a:chExt cx="958595" cy="74675"/>
          </a:xfrm>
        </p:grpSpPr>
        <p:sp>
          <p:nvSpPr>
            <p:cNvPr id="786" name="path"/>
            <p:cNvSpPr/>
            <p:nvPr/>
          </p:nvSpPr>
          <p:spPr>
            <a:xfrm>
              <a:off x="2285" y="3809"/>
              <a:ext cx="952500" cy="67056"/>
            </a:xfrm>
            <a:custGeom>
              <a:avLst/>
              <a:gdLst/>
              <a:ahLst/>
              <a:cxnLst/>
              <a:rect l="0" t="0" r="0" b="0"/>
              <a:pathLst>
                <a:path w="1500" h="105">
                  <a:moveTo>
                    <a:pt x="0" y="26"/>
                  </a:moveTo>
                  <a:lnTo>
                    <a:pt x="1125" y="26"/>
                  </a:lnTo>
                  <a:lnTo>
                    <a:pt x="1125" y="0"/>
                  </a:lnTo>
                  <a:lnTo>
                    <a:pt x="1500" y="52"/>
                  </a:lnTo>
                  <a:lnTo>
                    <a:pt x="1125" y="105"/>
                  </a:lnTo>
                  <a:lnTo>
                    <a:pt x="1125" y="79"/>
                  </a:lnTo>
                  <a:lnTo>
                    <a:pt x="0" y="7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8" name="path"/>
            <p:cNvSpPr/>
            <p:nvPr/>
          </p:nvSpPr>
          <p:spPr>
            <a:xfrm>
              <a:off x="0" y="0"/>
              <a:ext cx="958595" cy="74675"/>
            </a:xfrm>
            <a:custGeom>
              <a:avLst/>
              <a:gdLst/>
              <a:ahLst/>
              <a:cxnLst/>
              <a:rect l="0" t="0" r="0" b="0"/>
              <a:pathLst>
                <a:path w="1509" h="117">
                  <a:moveTo>
                    <a:pt x="5" y="32"/>
                  </a:moveTo>
                  <a:lnTo>
                    <a:pt x="1129" y="32"/>
                  </a:lnTo>
                  <a:lnTo>
                    <a:pt x="1129" y="5"/>
                  </a:lnTo>
                  <a:lnTo>
                    <a:pt x="1503" y="58"/>
                  </a:lnTo>
                  <a:lnTo>
                    <a:pt x="1129" y="111"/>
                  </a:lnTo>
                  <a:lnTo>
                    <a:pt x="1129" y="85"/>
                  </a:lnTo>
                  <a:lnTo>
                    <a:pt x="5" y="85"/>
                  </a:lnTo>
                  <a:lnTo>
                    <a:pt x="5" y="32"/>
                  </a:lnTo>
                  <a:close/>
                </a:path>
              </a:pathLst>
            </a:custGeom>
            <a:noFill/>
            <a:ln w="7620" cap="flat">
              <a:solidFill>
                <a:srgbClr val="FF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ath"/>
          <p:cNvSpPr/>
          <p:nvPr/>
        </p:nvSpPr>
        <p:spPr>
          <a:xfrm>
            <a:off x="3386328" y="1693164"/>
            <a:ext cx="6505956" cy="3866388"/>
          </a:xfrm>
          <a:custGeom>
            <a:avLst/>
            <a:gdLst/>
            <a:ahLst/>
            <a:cxnLst/>
            <a:rect l="0" t="0" r="0" b="0"/>
            <a:pathLst>
              <a:path w="10245" h="6088">
                <a:moveTo>
                  <a:pt x="4168" y="4082"/>
                </a:moveTo>
                <a:moveTo>
                  <a:pt x="4168" y="4082"/>
                </a:moveTo>
                <a:lnTo>
                  <a:pt x="4171" y="4084"/>
                </a:lnTo>
                <a:lnTo>
                  <a:pt x="4144" y="4607"/>
                </a:lnTo>
                <a:lnTo>
                  <a:pt x="4144" y="4610"/>
                </a:lnTo>
                <a:lnTo>
                  <a:pt x="4168" y="4082"/>
                </a:lnTo>
                <a:close/>
                <a:moveTo>
                  <a:pt x="4168" y="4007"/>
                </a:moveTo>
                <a:moveTo>
                  <a:pt x="4168" y="4007"/>
                </a:moveTo>
                <a:lnTo>
                  <a:pt x="4171" y="4010"/>
                </a:lnTo>
                <a:lnTo>
                  <a:pt x="4120" y="4029"/>
                </a:lnTo>
                <a:lnTo>
                  <a:pt x="4118" y="4027"/>
                </a:lnTo>
                <a:lnTo>
                  <a:pt x="4168" y="4007"/>
                </a:lnTo>
                <a:close/>
                <a:moveTo>
                  <a:pt x="4067" y="3820"/>
                </a:moveTo>
                <a:moveTo>
                  <a:pt x="4067" y="3820"/>
                </a:moveTo>
                <a:lnTo>
                  <a:pt x="4070" y="3820"/>
                </a:lnTo>
                <a:lnTo>
                  <a:pt x="4070" y="3878"/>
                </a:lnTo>
                <a:lnTo>
                  <a:pt x="4067" y="3875"/>
                </a:lnTo>
                <a:lnTo>
                  <a:pt x="4067" y="3820"/>
                </a:lnTo>
                <a:close/>
                <a:moveTo>
                  <a:pt x="5512" y="3801"/>
                </a:moveTo>
                <a:moveTo>
                  <a:pt x="5512" y="3801"/>
                </a:moveTo>
                <a:lnTo>
                  <a:pt x="5563" y="3818"/>
                </a:lnTo>
                <a:lnTo>
                  <a:pt x="5589" y="3856"/>
                </a:lnTo>
                <a:lnTo>
                  <a:pt x="5690" y="3837"/>
                </a:lnTo>
                <a:lnTo>
                  <a:pt x="5817" y="3914"/>
                </a:lnTo>
                <a:lnTo>
                  <a:pt x="5918" y="3931"/>
                </a:lnTo>
                <a:lnTo>
                  <a:pt x="6019" y="3950"/>
                </a:lnTo>
                <a:lnTo>
                  <a:pt x="6172" y="4027"/>
                </a:lnTo>
                <a:lnTo>
                  <a:pt x="6247" y="4043"/>
                </a:lnTo>
                <a:lnTo>
                  <a:pt x="6350" y="4101"/>
                </a:lnTo>
                <a:lnTo>
                  <a:pt x="6350" y="4195"/>
                </a:lnTo>
                <a:lnTo>
                  <a:pt x="6299" y="4195"/>
                </a:lnTo>
                <a:lnTo>
                  <a:pt x="6196" y="4233"/>
                </a:lnTo>
                <a:lnTo>
                  <a:pt x="6045" y="4233"/>
                </a:lnTo>
                <a:lnTo>
                  <a:pt x="5995" y="4271"/>
                </a:lnTo>
                <a:lnTo>
                  <a:pt x="5995" y="4288"/>
                </a:lnTo>
                <a:lnTo>
                  <a:pt x="6019" y="4327"/>
                </a:lnTo>
                <a:lnTo>
                  <a:pt x="6019" y="4346"/>
                </a:lnTo>
                <a:lnTo>
                  <a:pt x="5995" y="4384"/>
                </a:lnTo>
                <a:lnTo>
                  <a:pt x="6019" y="4384"/>
                </a:lnTo>
                <a:lnTo>
                  <a:pt x="6146" y="4497"/>
                </a:lnTo>
                <a:lnTo>
                  <a:pt x="6172" y="4571"/>
                </a:lnTo>
                <a:lnTo>
                  <a:pt x="6146" y="4627"/>
                </a:lnTo>
                <a:lnTo>
                  <a:pt x="6146" y="4646"/>
                </a:lnTo>
                <a:lnTo>
                  <a:pt x="6122" y="4684"/>
                </a:lnTo>
                <a:lnTo>
                  <a:pt x="6069" y="4684"/>
                </a:lnTo>
                <a:lnTo>
                  <a:pt x="6045" y="4646"/>
                </a:lnTo>
                <a:lnTo>
                  <a:pt x="6019" y="4646"/>
                </a:lnTo>
                <a:lnTo>
                  <a:pt x="5944" y="4514"/>
                </a:lnTo>
                <a:lnTo>
                  <a:pt x="5867" y="4514"/>
                </a:lnTo>
                <a:lnTo>
                  <a:pt x="5817" y="4478"/>
                </a:lnTo>
                <a:lnTo>
                  <a:pt x="5791" y="4497"/>
                </a:lnTo>
                <a:lnTo>
                  <a:pt x="5767" y="4571"/>
                </a:lnTo>
                <a:lnTo>
                  <a:pt x="5690" y="4533"/>
                </a:lnTo>
                <a:lnTo>
                  <a:pt x="5690" y="4591"/>
                </a:lnTo>
                <a:lnTo>
                  <a:pt x="5639" y="4610"/>
                </a:lnTo>
                <a:lnTo>
                  <a:pt x="5613" y="4591"/>
                </a:lnTo>
                <a:lnTo>
                  <a:pt x="5563" y="4591"/>
                </a:lnTo>
                <a:lnTo>
                  <a:pt x="5541" y="4583"/>
                </a:lnTo>
                <a:lnTo>
                  <a:pt x="5536" y="4576"/>
                </a:lnTo>
                <a:lnTo>
                  <a:pt x="5500" y="4545"/>
                </a:lnTo>
                <a:lnTo>
                  <a:pt x="5467" y="4557"/>
                </a:lnTo>
                <a:lnTo>
                  <a:pt x="5438" y="4531"/>
                </a:lnTo>
                <a:lnTo>
                  <a:pt x="5414" y="4495"/>
                </a:lnTo>
                <a:lnTo>
                  <a:pt x="5366" y="4483"/>
                </a:lnTo>
                <a:lnTo>
                  <a:pt x="5349" y="4456"/>
                </a:lnTo>
                <a:lnTo>
                  <a:pt x="5339" y="4420"/>
                </a:lnTo>
                <a:lnTo>
                  <a:pt x="5373" y="4396"/>
                </a:lnTo>
                <a:lnTo>
                  <a:pt x="5421" y="4370"/>
                </a:lnTo>
                <a:lnTo>
                  <a:pt x="5409" y="4339"/>
                </a:lnTo>
                <a:lnTo>
                  <a:pt x="5378" y="4307"/>
                </a:lnTo>
                <a:lnTo>
                  <a:pt x="5426" y="4293"/>
                </a:lnTo>
                <a:lnTo>
                  <a:pt x="5426" y="4276"/>
                </a:lnTo>
                <a:lnTo>
                  <a:pt x="5474" y="4269"/>
                </a:lnTo>
                <a:lnTo>
                  <a:pt x="5541" y="4305"/>
                </a:lnTo>
                <a:lnTo>
                  <a:pt x="5570" y="4303"/>
                </a:lnTo>
                <a:lnTo>
                  <a:pt x="5623" y="4286"/>
                </a:lnTo>
                <a:lnTo>
                  <a:pt x="5637" y="4315"/>
                </a:lnTo>
                <a:lnTo>
                  <a:pt x="5671" y="4334"/>
                </a:lnTo>
                <a:lnTo>
                  <a:pt x="5707" y="4329"/>
                </a:lnTo>
                <a:lnTo>
                  <a:pt x="5740" y="4305"/>
                </a:lnTo>
                <a:lnTo>
                  <a:pt x="5759" y="4262"/>
                </a:lnTo>
                <a:lnTo>
                  <a:pt x="5776" y="4240"/>
                </a:lnTo>
                <a:lnTo>
                  <a:pt x="5764" y="4219"/>
                </a:lnTo>
                <a:lnTo>
                  <a:pt x="5786" y="4195"/>
                </a:lnTo>
                <a:lnTo>
                  <a:pt x="5815" y="4197"/>
                </a:lnTo>
                <a:lnTo>
                  <a:pt x="5846" y="4183"/>
                </a:lnTo>
                <a:lnTo>
                  <a:pt x="5867" y="4200"/>
                </a:lnTo>
                <a:lnTo>
                  <a:pt x="5882" y="4195"/>
                </a:lnTo>
                <a:lnTo>
                  <a:pt x="5879" y="4173"/>
                </a:lnTo>
                <a:lnTo>
                  <a:pt x="5896" y="4156"/>
                </a:lnTo>
                <a:lnTo>
                  <a:pt x="5896" y="4132"/>
                </a:lnTo>
                <a:lnTo>
                  <a:pt x="5920" y="4115"/>
                </a:lnTo>
                <a:lnTo>
                  <a:pt x="5911" y="4106"/>
                </a:lnTo>
                <a:lnTo>
                  <a:pt x="5937" y="4089"/>
                </a:lnTo>
                <a:lnTo>
                  <a:pt x="5939" y="4075"/>
                </a:lnTo>
                <a:lnTo>
                  <a:pt x="5968" y="4072"/>
                </a:lnTo>
                <a:lnTo>
                  <a:pt x="5985" y="4063"/>
                </a:lnTo>
                <a:lnTo>
                  <a:pt x="6004" y="4046"/>
                </a:lnTo>
                <a:lnTo>
                  <a:pt x="5997" y="4036"/>
                </a:lnTo>
                <a:lnTo>
                  <a:pt x="5963" y="4010"/>
                </a:lnTo>
                <a:lnTo>
                  <a:pt x="5949" y="3993"/>
                </a:lnTo>
                <a:lnTo>
                  <a:pt x="5963" y="3986"/>
                </a:lnTo>
                <a:lnTo>
                  <a:pt x="5968" y="3974"/>
                </a:lnTo>
                <a:lnTo>
                  <a:pt x="5980" y="3955"/>
                </a:lnTo>
                <a:lnTo>
                  <a:pt x="6033" y="3960"/>
                </a:lnTo>
                <a:lnTo>
                  <a:pt x="6021" y="3952"/>
                </a:lnTo>
                <a:lnTo>
                  <a:pt x="5920" y="3933"/>
                </a:lnTo>
                <a:lnTo>
                  <a:pt x="5817" y="3916"/>
                </a:lnTo>
                <a:lnTo>
                  <a:pt x="5692" y="3840"/>
                </a:lnTo>
                <a:lnTo>
                  <a:pt x="5589" y="3859"/>
                </a:lnTo>
                <a:lnTo>
                  <a:pt x="5565" y="3820"/>
                </a:lnTo>
                <a:lnTo>
                  <a:pt x="5515" y="3803"/>
                </a:lnTo>
                <a:lnTo>
                  <a:pt x="5438" y="3878"/>
                </a:lnTo>
                <a:lnTo>
                  <a:pt x="5311" y="3859"/>
                </a:lnTo>
                <a:lnTo>
                  <a:pt x="5260" y="3820"/>
                </a:lnTo>
                <a:lnTo>
                  <a:pt x="5260" y="3820"/>
                </a:lnTo>
                <a:lnTo>
                  <a:pt x="5311" y="3856"/>
                </a:lnTo>
                <a:lnTo>
                  <a:pt x="5435" y="3875"/>
                </a:lnTo>
                <a:lnTo>
                  <a:pt x="5512" y="3801"/>
                </a:lnTo>
                <a:close/>
                <a:moveTo>
                  <a:pt x="5032" y="3612"/>
                </a:moveTo>
                <a:moveTo>
                  <a:pt x="5032" y="3612"/>
                </a:moveTo>
                <a:lnTo>
                  <a:pt x="5157" y="3669"/>
                </a:lnTo>
                <a:lnTo>
                  <a:pt x="5207" y="3669"/>
                </a:lnTo>
                <a:lnTo>
                  <a:pt x="5207" y="3672"/>
                </a:lnTo>
                <a:lnTo>
                  <a:pt x="5159" y="3672"/>
                </a:lnTo>
                <a:lnTo>
                  <a:pt x="5032" y="3614"/>
                </a:lnTo>
                <a:lnTo>
                  <a:pt x="5032" y="3612"/>
                </a:lnTo>
                <a:close/>
                <a:moveTo>
                  <a:pt x="4017" y="3612"/>
                </a:moveTo>
                <a:moveTo>
                  <a:pt x="4017" y="3612"/>
                </a:moveTo>
                <a:lnTo>
                  <a:pt x="4020" y="3614"/>
                </a:lnTo>
                <a:lnTo>
                  <a:pt x="3967" y="3652"/>
                </a:lnTo>
                <a:lnTo>
                  <a:pt x="3943" y="3727"/>
                </a:lnTo>
                <a:lnTo>
                  <a:pt x="3943" y="3743"/>
                </a:lnTo>
                <a:lnTo>
                  <a:pt x="3940" y="3743"/>
                </a:lnTo>
                <a:lnTo>
                  <a:pt x="3940" y="3724"/>
                </a:lnTo>
                <a:lnTo>
                  <a:pt x="3967" y="3650"/>
                </a:lnTo>
                <a:lnTo>
                  <a:pt x="4017" y="3612"/>
                </a:lnTo>
                <a:close/>
                <a:moveTo>
                  <a:pt x="5006" y="3556"/>
                </a:moveTo>
                <a:moveTo>
                  <a:pt x="5006" y="3556"/>
                </a:moveTo>
                <a:lnTo>
                  <a:pt x="5006" y="3559"/>
                </a:lnTo>
                <a:lnTo>
                  <a:pt x="4955" y="3575"/>
                </a:lnTo>
                <a:lnTo>
                  <a:pt x="4881" y="3575"/>
                </a:lnTo>
                <a:lnTo>
                  <a:pt x="4881" y="3595"/>
                </a:lnTo>
                <a:lnTo>
                  <a:pt x="4905" y="3672"/>
                </a:lnTo>
                <a:lnTo>
                  <a:pt x="4855" y="3727"/>
                </a:lnTo>
                <a:lnTo>
                  <a:pt x="4754" y="3707"/>
                </a:lnTo>
                <a:lnTo>
                  <a:pt x="4653" y="3727"/>
                </a:lnTo>
                <a:lnTo>
                  <a:pt x="4627" y="3803"/>
                </a:lnTo>
                <a:lnTo>
                  <a:pt x="4500" y="3803"/>
                </a:lnTo>
                <a:lnTo>
                  <a:pt x="4449" y="3765"/>
                </a:lnTo>
                <a:lnTo>
                  <a:pt x="4425" y="3746"/>
                </a:lnTo>
                <a:lnTo>
                  <a:pt x="4425" y="3765"/>
                </a:lnTo>
                <a:lnTo>
                  <a:pt x="4348" y="3784"/>
                </a:lnTo>
                <a:lnTo>
                  <a:pt x="4272" y="3691"/>
                </a:lnTo>
                <a:lnTo>
                  <a:pt x="4221" y="3691"/>
                </a:lnTo>
                <a:lnTo>
                  <a:pt x="4221" y="3688"/>
                </a:lnTo>
                <a:lnTo>
                  <a:pt x="4272" y="3688"/>
                </a:lnTo>
                <a:lnTo>
                  <a:pt x="4346" y="3782"/>
                </a:lnTo>
                <a:lnTo>
                  <a:pt x="4423" y="3763"/>
                </a:lnTo>
                <a:lnTo>
                  <a:pt x="4423" y="3743"/>
                </a:lnTo>
                <a:lnTo>
                  <a:pt x="4447" y="3763"/>
                </a:lnTo>
                <a:lnTo>
                  <a:pt x="4500" y="3801"/>
                </a:lnTo>
                <a:lnTo>
                  <a:pt x="4624" y="3801"/>
                </a:lnTo>
                <a:lnTo>
                  <a:pt x="4651" y="3724"/>
                </a:lnTo>
                <a:lnTo>
                  <a:pt x="4752" y="3705"/>
                </a:lnTo>
                <a:lnTo>
                  <a:pt x="4852" y="3724"/>
                </a:lnTo>
                <a:lnTo>
                  <a:pt x="4905" y="3669"/>
                </a:lnTo>
                <a:lnTo>
                  <a:pt x="4879" y="3592"/>
                </a:lnTo>
                <a:lnTo>
                  <a:pt x="4879" y="3573"/>
                </a:lnTo>
                <a:lnTo>
                  <a:pt x="4955" y="3573"/>
                </a:lnTo>
                <a:lnTo>
                  <a:pt x="5006" y="3556"/>
                </a:lnTo>
                <a:close/>
                <a:moveTo>
                  <a:pt x="3991" y="3499"/>
                </a:moveTo>
                <a:moveTo>
                  <a:pt x="3991" y="3499"/>
                </a:moveTo>
                <a:lnTo>
                  <a:pt x="4043" y="3499"/>
                </a:lnTo>
                <a:lnTo>
                  <a:pt x="4067" y="3537"/>
                </a:lnTo>
                <a:lnTo>
                  <a:pt x="4144" y="3537"/>
                </a:lnTo>
                <a:lnTo>
                  <a:pt x="4219" y="3592"/>
                </a:lnTo>
                <a:lnTo>
                  <a:pt x="4219" y="3595"/>
                </a:lnTo>
                <a:lnTo>
                  <a:pt x="4144" y="3540"/>
                </a:lnTo>
                <a:lnTo>
                  <a:pt x="4070" y="3540"/>
                </a:lnTo>
                <a:lnTo>
                  <a:pt x="4043" y="3501"/>
                </a:lnTo>
                <a:lnTo>
                  <a:pt x="3993" y="3501"/>
                </a:lnTo>
                <a:lnTo>
                  <a:pt x="3993" y="3575"/>
                </a:lnTo>
                <a:lnTo>
                  <a:pt x="3991" y="3573"/>
                </a:lnTo>
                <a:lnTo>
                  <a:pt x="3991" y="3499"/>
                </a:lnTo>
                <a:close/>
              </a:path>
              <a:path w="10245" h="6088">
                <a:moveTo>
                  <a:pt x="3988" y="3506"/>
                </a:moveTo>
                <a:lnTo>
                  <a:pt x="4039" y="3506"/>
                </a:lnTo>
                <a:lnTo>
                  <a:pt x="4065" y="3544"/>
                </a:lnTo>
                <a:lnTo>
                  <a:pt x="4140" y="3544"/>
                </a:lnTo>
                <a:lnTo>
                  <a:pt x="4216" y="3600"/>
                </a:lnTo>
                <a:lnTo>
                  <a:pt x="4216" y="3693"/>
                </a:lnTo>
                <a:lnTo>
                  <a:pt x="4267" y="3693"/>
                </a:lnTo>
                <a:lnTo>
                  <a:pt x="4343" y="3787"/>
                </a:lnTo>
                <a:lnTo>
                  <a:pt x="4420" y="3767"/>
                </a:lnTo>
                <a:lnTo>
                  <a:pt x="4420" y="3751"/>
                </a:lnTo>
                <a:lnTo>
                  <a:pt x="4444" y="3767"/>
                </a:lnTo>
                <a:lnTo>
                  <a:pt x="4495" y="3806"/>
                </a:lnTo>
                <a:lnTo>
                  <a:pt x="4622" y="3806"/>
                </a:lnTo>
                <a:lnTo>
                  <a:pt x="4648" y="3732"/>
                </a:lnTo>
                <a:lnTo>
                  <a:pt x="4749" y="3712"/>
                </a:lnTo>
                <a:lnTo>
                  <a:pt x="4850" y="3732"/>
                </a:lnTo>
                <a:lnTo>
                  <a:pt x="4900" y="3674"/>
                </a:lnTo>
                <a:lnTo>
                  <a:pt x="4876" y="3600"/>
                </a:lnTo>
                <a:lnTo>
                  <a:pt x="4876" y="3580"/>
                </a:lnTo>
                <a:lnTo>
                  <a:pt x="4951" y="3580"/>
                </a:lnTo>
                <a:lnTo>
                  <a:pt x="5001" y="3561"/>
                </a:lnTo>
                <a:lnTo>
                  <a:pt x="5027" y="3619"/>
                </a:lnTo>
                <a:lnTo>
                  <a:pt x="5155" y="3674"/>
                </a:lnTo>
                <a:lnTo>
                  <a:pt x="5205" y="3674"/>
                </a:lnTo>
                <a:lnTo>
                  <a:pt x="5205" y="3712"/>
                </a:lnTo>
                <a:lnTo>
                  <a:pt x="5255" y="3825"/>
                </a:lnTo>
                <a:lnTo>
                  <a:pt x="5306" y="3863"/>
                </a:lnTo>
                <a:lnTo>
                  <a:pt x="5433" y="3880"/>
                </a:lnTo>
                <a:lnTo>
                  <a:pt x="5510" y="3806"/>
                </a:lnTo>
                <a:lnTo>
                  <a:pt x="5560" y="3825"/>
                </a:lnTo>
                <a:lnTo>
                  <a:pt x="5584" y="3863"/>
                </a:lnTo>
                <a:lnTo>
                  <a:pt x="5685" y="3844"/>
                </a:lnTo>
                <a:lnTo>
                  <a:pt x="5812" y="3919"/>
                </a:lnTo>
                <a:lnTo>
                  <a:pt x="5913" y="3938"/>
                </a:lnTo>
                <a:lnTo>
                  <a:pt x="6016" y="3957"/>
                </a:lnTo>
                <a:lnTo>
                  <a:pt x="6028" y="3962"/>
                </a:lnTo>
                <a:lnTo>
                  <a:pt x="5975" y="3957"/>
                </a:lnTo>
                <a:lnTo>
                  <a:pt x="5963" y="3976"/>
                </a:lnTo>
                <a:lnTo>
                  <a:pt x="5959" y="3991"/>
                </a:lnTo>
                <a:lnTo>
                  <a:pt x="5942" y="3998"/>
                </a:lnTo>
                <a:lnTo>
                  <a:pt x="5959" y="4012"/>
                </a:lnTo>
                <a:lnTo>
                  <a:pt x="5992" y="4039"/>
                </a:lnTo>
                <a:lnTo>
                  <a:pt x="5999" y="4048"/>
                </a:lnTo>
                <a:lnTo>
                  <a:pt x="5980" y="4065"/>
                </a:lnTo>
                <a:lnTo>
                  <a:pt x="5963" y="4075"/>
                </a:lnTo>
                <a:lnTo>
                  <a:pt x="5935" y="4080"/>
                </a:lnTo>
                <a:lnTo>
                  <a:pt x="5930" y="4092"/>
                </a:lnTo>
                <a:lnTo>
                  <a:pt x="5906" y="4108"/>
                </a:lnTo>
                <a:lnTo>
                  <a:pt x="5913" y="4118"/>
                </a:lnTo>
                <a:lnTo>
                  <a:pt x="5889" y="4135"/>
                </a:lnTo>
                <a:lnTo>
                  <a:pt x="5889" y="4161"/>
                </a:lnTo>
                <a:lnTo>
                  <a:pt x="5872" y="4178"/>
                </a:lnTo>
                <a:lnTo>
                  <a:pt x="5877" y="4197"/>
                </a:lnTo>
                <a:lnTo>
                  <a:pt x="5860" y="4204"/>
                </a:lnTo>
                <a:lnTo>
                  <a:pt x="5841" y="4187"/>
                </a:lnTo>
                <a:lnTo>
                  <a:pt x="5807" y="4200"/>
                </a:lnTo>
                <a:lnTo>
                  <a:pt x="5779" y="4197"/>
                </a:lnTo>
                <a:lnTo>
                  <a:pt x="5759" y="4223"/>
                </a:lnTo>
                <a:lnTo>
                  <a:pt x="5771" y="4243"/>
                </a:lnTo>
                <a:lnTo>
                  <a:pt x="5755" y="4267"/>
                </a:lnTo>
                <a:lnTo>
                  <a:pt x="5735" y="4307"/>
                </a:lnTo>
                <a:lnTo>
                  <a:pt x="5702" y="4331"/>
                </a:lnTo>
                <a:lnTo>
                  <a:pt x="5666" y="4339"/>
                </a:lnTo>
                <a:lnTo>
                  <a:pt x="5632" y="4317"/>
                </a:lnTo>
                <a:lnTo>
                  <a:pt x="5615" y="4288"/>
                </a:lnTo>
                <a:lnTo>
                  <a:pt x="5563" y="4305"/>
                </a:lnTo>
                <a:lnTo>
                  <a:pt x="5534" y="4307"/>
                </a:lnTo>
                <a:lnTo>
                  <a:pt x="5469" y="4271"/>
                </a:lnTo>
                <a:lnTo>
                  <a:pt x="5421" y="4279"/>
                </a:lnTo>
                <a:lnTo>
                  <a:pt x="5421" y="4295"/>
                </a:lnTo>
                <a:lnTo>
                  <a:pt x="5371" y="4312"/>
                </a:lnTo>
                <a:lnTo>
                  <a:pt x="5404" y="4341"/>
                </a:lnTo>
                <a:lnTo>
                  <a:pt x="5416" y="4375"/>
                </a:lnTo>
                <a:lnTo>
                  <a:pt x="5368" y="4399"/>
                </a:lnTo>
                <a:lnTo>
                  <a:pt x="5335" y="4423"/>
                </a:lnTo>
                <a:lnTo>
                  <a:pt x="5344" y="4459"/>
                </a:lnTo>
                <a:lnTo>
                  <a:pt x="5359" y="4485"/>
                </a:lnTo>
                <a:lnTo>
                  <a:pt x="5409" y="4497"/>
                </a:lnTo>
                <a:lnTo>
                  <a:pt x="5433" y="4533"/>
                </a:lnTo>
                <a:lnTo>
                  <a:pt x="5462" y="4560"/>
                </a:lnTo>
                <a:lnTo>
                  <a:pt x="5493" y="4547"/>
                </a:lnTo>
                <a:lnTo>
                  <a:pt x="5531" y="4581"/>
                </a:lnTo>
                <a:lnTo>
                  <a:pt x="5536" y="4588"/>
                </a:lnTo>
                <a:lnTo>
                  <a:pt x="5483" y="4576"/>
                </a:lnTo>
                <a:lnTo>
                  <a:pt x="5433" y="4615"/>
                </a:lnTo>
                <a:lnTo>
                  <a:pt x="5457" y="4670"/>
                </a:lnTo>
                <a:lnTo>
                  <a:pt x="5534" y="4670"/>
                </a:lnTo>
                <a:lnTo>
                  <a:pt x="5560" y="4744"/>
                </a:lnTo>
                <a:lnTo>
                  <a:pt x="5383" y="4744"/>
                </a:lnTo>
                <a:lnTo>
                  <a:pt x="5332" y="4689"/>
                </a:lnTo>
                <a:lnTo>
                  <a:pt x="5255" y="4727"/>
                </a:lnTo>
                <a:lnTo>
                  <a:pt x="5179" y="4689"/>
                </a:lnTo>
                <a:lnTo>
                  <a:pt x="5179" y="4576"/>
                </a:lnTo>
                <a:lnTo>
                  <a:pt x="5078" y="4576"/>
                </a:lnTo>
                <a:lnTo>
                  <a:pt x="5078" y="4651"/>
                </a:lnTo>
                <a:lnTo>
                  <a:pt x="5001" y="4670"/>
                </a:lnTo>
                <a:lnTo>
                  <a:pt x="5001" y="4689"/>
                </a:lnTo>
                <a:lnTo>
                  <a:pt x="4927" y="4763"/>
                </a:lnTo>
                <a:lnTo>
                  <a:pt x="4876" y="4763"/>
                </a:lnTo>
                <a:lnTo>
                  <a:pt x="4876" y="4989"/>
                </a:lnTo>
                <a:lnTo>
                  <a:pt x="4800" y="4989"/>
                </a:lnTo>
                <a:lnTo>
                  <a:pt x="4773" y="4953"/>
                </a:lnTo>
                <a:lnTo>
                  <a:pt x="4723" y="4989"/>
                </a:lnTo>
                <a:lnTo>
                  <a:pt x="4622" y="4989"/>
                </a:lnTo>
                <a:lnTo>
                  <a:pt x="4622" y="4970"/>
                </a:lnTo>
                <a:lnTo>
                  <a:pt x="4572" y="4953"/>
                </a:lnTo>
                <a:lnTo>
                  <a:pt x="4572" y="4857"/>
                </a:lnTo>
                <a:lnTo>
                  <a:pt x="4444" y="4670"/>
                </a:lnTo>
                <a:lnTo>
                  <a:pt x="4394" y="4670"/>
                </a:lnTo>
                <a:lnTo>
                  <a:pt x="4394" y="4689"/>
                </a:lnTo>
                <a:lnTo>
                  <a:pt x="4343" y="4631"/>
                </a:lnTo>
                <a:lnTo>
                  <a:pt x="4367" y="4615"/>
                </a:lnTo>
                <a:lnTo>
                  <a:pt x="4267" y="4502"/>
                </a:lnTo>
                <a:lnTo>
                  <a:pt x="4216" y="4521"/>
                </a:lnTo>
                <a:lnTo>
                  <a:pt x="4192" y="4595"/>
                </a:lnTo>
                <a:lnTo>
                  <a:pt x="4140" y="4615"/>
                </a:lnTo>
                <a:lnTo>
                  <a:pt x="4166" y="4089"/>
                </a:lnTo>
                <a:lnTo>
                  <a:pt x="4115" y="4032"/>
                </a:lnTo>
                <a:lnTo>
                  <a:pt x="4166" y="4012"/>
                </a:lnTo>
                <a:lnTo>
                  <a:pt x="4065" y="3880"/>
                </a:lnTo>
                <a:lnTo>
                  <a:pt x="4065" y="3825"/>
                </a:lnTo>
                <a:lnTo>
                  <a:pt x="3988" y="3767"/>
                </a:lnTo>
                <a:lnTo>
                  <a:pt x="3938" y="3751"/>
                </a:lnTo>
                <a:lnTo>
                  <a:pt x="3938" y="3732"/>
                </a:lnTo>
                <a:lnTo>
                  <a:pt x="3964" y="3655"/>
                </a:lnTo>
                <a:lnTo>
                  <a:pt x="4015" y="3619"/>
                </a:lnTo>
                <a:lnTo>
                  <a:pt x="3988" y="3580"/>
                </a:lnTo>
                <a:lnTo>
                  <a:pt x="3988" y="3506"/>
                </a:lnTo>
                <a:close/>
              </a:path>
              <a:path w="10245" h="6088">
                <a:moveTo>
                  <a:pt x="8025" y="74"/>
                </a:moveTo>
                <a:lnTo>
                  <a:pt x="8051" y="151"/>
                </a:lnTo>
                <a:lnTo>
                  <a:pt x="8001" y="225"/>
                </a:lnTo>
                <a:lnTo>
                  <a:pt x="8102" y="244"/>
                </a:lnTo>
                <a:lnTo>
                  <a:pt x="8152" y="206"/>
                </a:lnTo>
                <a:lnTo>
                  <a:pt x="8229" y="244"/>
                </a:lnTo>
                <a:lnTo>
                  <a:pt x="8282" y="357"/>
                </a:lnTo>
                <a:lnTo>
                  <a:pt x="8332" y="415"/>
                </a:lnTo>
                <a:lnTo>
                  <a:pt x="8459" y="376"/>
                </a:lnTo>
                <a:lnTo>
                  <a:pt x="8510" y="376"/>
                </a:lnTo>
                <a:lnTo>
                  <a:pt x="8613" y="302"/>
                </a:lnTo>
                <a:lnTo>
                  <a:pt x="8740" y="395"/>
                </a:lnTo>
                <a:lnTo>
                  <a:pt x="8663" y="585"/>
                </a:lnTo>
                <a:lnTo>
                  <a:pt x="8690" y="736"/>
                </a:lnTo>
                <a:lnTo>
                  <a:pt x="8613" y="792"/>
                </a:lnTo>
                <a:lnTo>
                  <a:pt x="8613" y="923"/>
                </a:lnTo>
                <a:lnTo>
                  <a:pt x="8560" y="868"/>
                </a:lnTo>
                <a:lnTo>
                  <a:pt x="8332" y="1094"/>
                </a:lnTo>
                <a:lnTo>
                  <a:pt x="8409" y="1190"/>
                </a:lnTo>
                <a:lnTo>
                  <a:pt x="8486" y="1152"/>
                </a:lnTo>
                <a:lnTo>
                  <a:pt x="8510" y="1190"/>
                </a:lnTo>
                <a:lnTo>
                  <a:pt x="8433" y="1226"/>
                </a:lnTo>
                <a:lnTo>
                  <a:pt x="8433" y="1283"/>
                </a:lnTo>
                <a:lnTo>
                  <a:pt x="8560" y="1283"/>
                </a:lnTo>
                <a:lnTo>
                  <a:pt x="8613" y="1264"/>
                </a:lnTo>
                <a:lnTo>
                  <a:pt x="8613" y="1358"/>
                </a:lnTo>
                <a:lnTo>
                  <a:pt x="8740" y="1415"/>
                </a:lnTo>
                <a:lnTo>
                  <a:pt x="8918" y="1377"/>
                </a:lnTo>
                <a:lnTo>
                  <a:pt x="8918" y="1435"/>
                </a:lnTo>
                <a:lnTo>
                  <a:pt x="9021" y="1396"/>
                </a:lnTo>
                <a:lnTo>
                  <a:pt x="9172" y="1509"/>
                </a:lnTo>
                <a:lnTo>
                  <a:pt x="9225" y="1509"/>
                </a:lnTo>
                <a:lnTo>
                  <a:pt x="9275" y="1586"/>
                </a:lnTo>
                <a:lnTo>
                  <a:pt x="9352" y="1567"/>
                </a:lnTo>
                <a:lnTo>
                  <a:pt x="9352" y="1492"/>
                </a:lnTo>
                <a:lnTo>
                  <a:pt x="9376" y="1473"/>
                </a:lnTo>
                <a:lnTo>
                  <a:pt x="9376" y="1567"/>
                </a:lnTo>
                <a:lnTo>
                  <a:pt x="9530" y="1643"/>
                </a:lnTo>
                <a:lnTo>
                  <a:pt x="9556" y="1586"/>
                </a:lnTo>
                <a:lnTo>
                  <a:pt x="9580" y="1605"/>
                </a:lnTo>
                <a:lnTo>
                  <a:pt x="9683" y="1528"/>
                </a:lnTo>
                <a:lnTo>
                  <a:pt x="9760" y="1605"/>
                </a:lnTo>
                <a:lnTo>
                  <a:pt x="9914" y="1605"/>
                </a:lnTo>
                <a:lnTo>
                  <a:pt x="9887" y="1492"/>
                </a:lnTo>
                <a:lnTo>
                  <a:pt x="9811" y="1358"/>
                </a:lnTo>
                <a:lnTo>
                  <a:pt x="9914" y="1245"/>
                </a:lnTo>
                <a:lnTo>
                  <a:pt x="10015" y="1226"/>
                </a:lnTo>
                <a:lnTo>
                  <a:pt x="10118" y="1264"/>
                </a:lnTo>
                <a:lnTo>
                  <a:pt x="10192" y="1000"/>
                </a:lnTo>
                <a:lnTo>
                  <a:pt x="10168" y="811"/>
                </a:lnTo>
                <a:lnTo>
                  <a:pt x="10219" y="772"/>
                </a:lnTo>
                <a:lnTo>
                  <a:pt x="10219" y="698"/>
                </a:lnTo>
                <a:lnTo>
                  <a:pt x="10168" y="679"/>
                </a:lnTo>
                <a:lnTo>
                  <a:pt x="10245" y="604"/>
                </a:lnTo>
                <a:lnTo>
                  <a:pt x="10168" y="604"/>
                </a:lnTo>
                <a:lnTo>
                  <a:pt x="9938" y="755"/>
                </a:lnTo>
                <a:lnTo>
                  <a:pt x="9938" y="792"/>
                </a:lnTo>
                <a:lnTo>
                  <a:pt x="9784" y="849"/>
                </a:lnTo>
                <a:lnTo>
                  <a:pt x="9657" y="849"/>
                </a:lnTo>
                <a:lnTo>
                  <a:pt x="9556" y="717"/>
                </a:lnTo>
                <a:lnTo>
                  <a:pt x="9556" y="660"/>
                </a:lnTo>
                <a:lnTo>
                  <a:pt x="9403" y="660"/>
                </a:lnTo>
                <a:lnTo>
                  <a:pt x="9326" y="604"/>
                </a:lnTo>
                <a:lnTo>
                  <a:pt x="9199" y="604"/>
                </a:lnTo>
                <a:lnTo>
                  <a:pt x="9199" y="566"/>
                </a:lnTo>
                <a:lnTo>
                  <a:pt x="9148" y="566"/>
                </a:lnTo>
                <a:lnTo>
                  <a:pt x="9148" y="604"/>
                </a:lnTo>
                <a:lnTo>
                  <a:pt x="9071" y="585"/>
                </a:lnTo>
                <a:lnTo>
                  <a:pt x="8944" y="415"/>
                </a:lnTo>
                <a:lnTo>
                  <a:pt x="8841" y="302"/>
                </a:lnTo>
                <a:lnTo>
                  <a:pt x="8791" y="244"/>
                </a:lnTo>
                <a:lnTo>
                  <a:pt x="8791" y="206"/>
                </a:lnTo>
                <a:lnTo>
                  <a:pt x="8637" y="55"/>
                </a:lnTo>
                <a:lnTo>
                  <a:pt x="8459" y="55"/>
                </a:lnTo>
                <a:lnTo>
                  <a:pt x="8332" y="0"/>
                </a:lnTo>
                <a:lnTo>
                  <a:pt x="8051" y="35"/>
                </a:lnTo>
                <a:lnTo>
                  <a:pt x="8025" y="74"/>
                </a:lnTo>
                <a:close/>
              </a:path>
              <a:path w="10245" h="6088">
                <a:moveTo>
                  <a:pt x="9911" y="1607"/>
                </a:moveTo>
                <a:lnTo>
                  <a:pt x="9758" y="1607"/>
                </a:lnTo>
                <a:lnTo>
                  <a:pt x="9681" y="1550"/>
                </a:lnTo>
                <a:lnTo>
                  <a:pt x="9580" y="1624"/>
                </a:lnTo>
                <a:lnTo>
                  <a:pt x="9554" y="1588"/>
                </a:lnTo>
                <a:lnTo>
                  <a:pt x="9530" y="1643"/>
                </a:lnTo>
                <a:lnTo>
                  <a:pt x="9376" y="1569"/>
                </a:lnTo>
                <a:lnTo>
                  <a:pt x="9376" y="1473"/>
                </a:lnTo>
                <a:lnTo>
                  <a:pt x="9326" y="1492"/>
                </a:lnTo>
                <a:lnTo>
                  <a:pt x="9350" y="1569"/>
                </a:lnTo>
                <a:lnTo>
                  <a:pt x="9273" y="1569"/>
                </a:lnTo>
                <a:lnTo>
                  <a:pt x="9223" y="1512"/>
                </a:lnTo>
                <a:lnTo>
                  <a:pt x="9172" y="1512"/>
                </a:lnTo>
                <a:lnTo>
                  <a:pt x="9019" y="1399"/>
                </a:lnTo>
                <a:lnTo>
                  <a:pt x="8918" y="1437"/>
                </a:lnTo>
                <a:lnTo>
                  <a:pt x="8918" y="1399"/>
                </a:lnTo>
                <a:lnTo>
                  <a:pt x="8738" y="1418"/>
                </a:lnTo>
                <a:lnTo>
                  <a:pt x="8611" y="1360"/>
                </a:lnTo>
                <a:lnTo>
                  <a:pt x="8611" y="1267"/>
                </a:lnTo>
                <a:lnTo>
                  <a:pt x="8560" y="1283"/>
                </a:lnTo>
                <a:lnTo>
                  <a:pt x="8433" y="1283"/>
                </a:lnTo>
                <a:lnTo>
                  <a:pt x="8457" y="1399"/>
                </a:lnTo>
                <a:lnTo>
                  <a:pt x="8380" y="1399"/>
                </a:lnTo>
                <a:lnTo>
                  <a:pt x="8253" y="1341"/>
                </a:lnTo>
                <a:lnTo>
                  <a:pt x="8229" y="1399"/>
                </a:lnTo>
                <a:lnTo>
                  <a:pt x="8330" y="1473"/>
                </a:lnTo>
                <a:lnTo>
                  <a:pt x="8306" y="1550"/>
                </a:lnTo>
                <a:lnTo>
                  <a:pt x="8380" y="1643"/>
                </a:lnTo>
                <a:lnTo>
                  <a:pt x="8510" y="1588"/>
                </a:lnTo>
                <a:lnTo>
                  <a:pt x="8584" y="1701"/>
                </a:lnTo>
                <a:lnTo>
                  <a:pt x="8584" y="1795"/>
                </a:lnTo>
                <a:lnTo>
                  <a:pt x="8714" y="1795"/>
                </a:lnTo>
                <a:lnTo>
                  <a:pt x="8764" y="1891"/>
                </a:lnTo>
                <a:lnTo>
                  <a:pt x="8788" y="1814"/>
                </a:lnTo>
                <a:lnTo>
                  <a:pt x="8891" y="1929"/>
                </a:lnTo>
                <a:lnTo>
                  <a:pt x="8968" y="2023"/>
                </a:lnTo>
                <a:lnTo>
                  <a:pt x="8968" y="2080"/>
                </a:lnTo>
                <a:lnTo>
                  <a:pt x="9069" y="2212"/>
                </a:lnTo>
                <a:lnTo>
                  <a:pt x="9146" y="2155"/>
                </a:lnTo>
                <a:lnTo>
                  <a:pt x="9196" y="2042"/>
                </a:lnTo>
                <a:lnTo>
                  <a:pt x="9249" y="2023"/>
                </a:lnTo>
                <a:lnTo>
                  <a:pt x="9299" y="2042"/>
                </a:lnTo>
                <a:lnTo>
                  <a:pt x="9273" y="2080"/>
                </a:lnTo>
                <a:lnTo>
                  <a:pt x="9427" y="2080"/>
                </a:lnTo>
                <a:lnTo>
                  <a:pt x="9477" y="2042"/>
                </a:lnTo>
                <a:lnTo>
                  <a:pt x="9477" y="2003"/>
                </a:lnTo>
                <a:lnTo>
                  <a:pt x="9453" y="1965"/>
                </a:lnTo>
                <a:lnTo>
                  <a:pt x="9604" y="1910"/>
                </a:lnTo>
                <a:lnTo>
                  <a:pt x="9631" y="1891"/>
                </a:lnTo>
                <a:lnTo>
                  <a:pt x="9631" y="1852"/>
                </a:lnTo>
                <a:lnTo>
                  <a:pt x="9681" y="1833"/>
                </a:lnTo>
                <a:lnTo>
                  <a:pt x="9681" y="1720"/>
                </a:lnTo>
                <a:lnTo>
                  <a:pt x="9734" y="1720"/>
                </a:lnTo>
                <a:lnTo>
                  <a:pt x="9758" y="1778"/>
                </a:lnTo>
                <a:lnTo>
                  <a:pt x="9835" y="1814"/>
                </a:lnTo>
                <a:lnTo>
                  <a:pt x="9861" y="1795"/>
                </a:lnTo>
                <a:lnTo>
                  <a:pt x="9835" y="1759"/>
                </a:lnTo>
                <a:lnTo>
                  <a:pt x="9835" y="1720"/>
                </a:lnTo>
                <a:lnTo>
                  <a:pt x="9911" y="1701"/>
                </a:lnTo>
                <a:lnTo>
                  <a:pt x="9911" y="1607"/>
                </a:lnTo>
                <a:close/>
              </a:path>
              <a:path w="10245" h="6088">
                <a:moveTo>
                  <a:pt x="9069" y="2210"/>
                </a:moveTo>
                <a:lnTo>
                  <a:pt x="8942" y="2078"/>
                </a:lnTo>
                <a:lnTo>
                  <a:pt x="8968" y="2020"/>
                </a:lnTo>
                <a:lnTo>
                  <a:pt x="8865" y="1888"/>
                </a:lnTo>
                <a:lnTo>
                  <a:pt x="8788" y="1814"/>
                </a:lnTo>
                <a:lnTo>
                  <a:pt x="8764" y="1888"/>
                </a:lnTo>
                <a:lnTo>
                  <a:pt x="8714" y="1795"/>
                </a:lnTo>
                <a:lnTo>
                  <a:pt x="8611" y="1795"/>
                </a:lnTo>
                <a:lnTo>
                  <a:pt x="8637" y="1850"/>
                </a:lnTo>
                <a:lnTo>
                  <a:pt x="8510" y="1927"/>
                </a:lnTo>
                <a:lnTo>
                  <a:pt x="8433" y="1927"/>
                </a:lnTo>
                <a:lnTo>
                  <a:pt x="8025" y="2135"/>
                </a:lnTo>
                <a:lnTo>
                  <a:pt x="7948" y="2059"/>
                </a:lnTo>
                <a:lnTo>
                  <a:pt x="7898" y="2059"/>
                </a:lnTo>
                <a:lnTo>
                  <a:pt x="7922" y="2116"/>
                </a:lnTo>
                <a:lnTo>
                  <a:pt x="7922" y="2174"/>
                </a:lnTo>
                <a:lnTo>
                  <a:pt x="7948" y="2229"/>
                </a:lnTo>
                <a:lnTo>
                  <a:pt x="7898" y="2229"/>
                </a:lnTo>
                <a:lnTo>
                  <a:pt x="7898" y="2306"/>
                </a:lnTo>
                <a:lnTo>
                  <a:pt x="7871" y="2344"/>
                </a:lnTo>
                <a:lnTo>
                  <a:pt x="7975" y="2363"/>
                </a:lnTo>
                <a:lnTo>
                  <a:pt x="8075" y="2495"/>
                </a:lnTo>
                <a:lnTo>
                  <a:pt x="8203" y="2363"/>
                </a:lnTo>
                <a:lnTo>
                  <a:pt x="8253" y="2287"/>
                </a:lnTo>
                <a:lnTo>
                  <a:pt x="8380" y="2267"/>
                </a:lnTo>
                <a:lnTo>
                  <a:pt x="8457" y="2306"/>
                </a:lnTo>
                <a:lnTo>
                  <a:pt x="8457" y="2325"/>
                </a:lnTo>
                <a:lnTo>
                  <a:pt x="8483" y="2325"/>
                </a:lnTo>
                <a:lnTo>
                  <a:pt x="8407" y="2457"/>
                </a:lnTo>
                <a:lnTo>
                  <a:pt x="8356" y="2457"/>
                </a:lnTo>
                <a:lnTo>
                  <a:pt x="8380" y="2534"/>
                </a:lnTo>
                <a:lnTo>
                  <a:pt x="8356" y="2553"/>
                </a:lnTo>
                <a:lnTo>
                  <a:pt x="8407" y="2553"/>
                </a:lnTo>
                <a:lnTo>
                  <a:pt x="8306" y="2685"/>
                </a:lnTo>
                <a:lnTo>
                  <a:pt x="8330" y="2723"/>
                </a:lnTo>
                <a:lnTo>
                  <a:pt x="8380" y="2685"/>
                </a:lnTo>
                <a:lnTo>
                  <a:pt x="8407" y="2627"/>
                </a:lnTo>
                <a:lnTo>
                  <a:pt x="8457" y="2627"/>
                </a:lnTo>
                <a:lnTo>
                  <a:pt x="8510" y="2589"/>
                </a:lnTo>
                <a:lnTo>
                  <a:pt x="8510" y="2534"/>
                </a:lnTo>
                <a:lnTo>
                  <a:pt x="8687" y="2457"/>
                </a:lnTo>
                <a:lnTo>
                  <a:pt x="8841" y="2419"/>
                </a:lnTo>
                <a:lnTo>
                  <a:pt x="8865" y="2325"/>
                </a:lnTo>
                <a:lnTo>
                  <a:pt x="8968" y="2267"/>
                </a:lnTo>
                <a:lnTo>
                  <a:pt x="9045" y="2248"/>
                </a:lnTo>
                <a:lnTo>
                  <a:pt x="9069" y="2210"/>
                </a:lnTo>
                <a:close/>
              </a:path>
              <a:path w="10245" h="6088">
                <a:moveTo>
                  <a:pt x="8075" y="2495"/>
                </a:moveTo>
                <a:lnTo>
                  <a:pt x="7975" y="2383"/>
                </a:lnTo>
                <a:lnTo>
                  <a:pt x="7871" y="2363"/>
                </a:lnTo>
                <a:lnTo>
                  <a:pt x="7898" y="2232"/>
                </a:lnTo>
                <a:lnTo>
                  <a:pt x="7795" y="2251"/>
                </a:lnTo>
                <a:lnTo>
                  <a:pt x="7744" y="2212"/>
                </a:lnTo>
                <a:lnTo>
                  <a:pt x="7744" y="2119"/>
                </a:lnTo>
                <a:lnTo>
                  <a:pt x="7667" y="2003"/>
                </a:lnTo>
                <a:lnTo>
                  <a:pt x="7514" y="2061"/>
                </a:lnTo>
                <a:lnTo>
                  <a:pt x="7514" y="2155"/>
                </a:lnTo>
                <a:lnTo>
                  <a:pt x="7413" y="2135"/>
                </a:lnTo>
                <a:lnTo>
                  <a:pt x="7387" y="2193"/>
                </a:lnTo>
                <a:lnTo>
                  <a:pt x="7310" y="2174"/>
                </a:lnTo>
                <a:lnTo>
                  <a:pt x="7209" y="2251"/>
                </a:lnTo>
                <a:lnTo>
                  <a:pt x="7132" y="2135"/>
                </a:lnTo>
                <a:lnTo>
                  <a:pt x="7055" y="2174"/>
                </a:lnTo>
                <a:lnTo>
                  <a:pt x="7031" y="2270"/>
                </a:lnTo>
                <a:lnTo>
                  <a:pt x="6979" y="2287"/>
                </a:lnTo>
                <a:lnTo>
                  <a:pt x="7055" y="2438"/>
                </a:lnTo>
                <a:lnTo>
                  <a:pt x="7132" y="2476"/>
                </a:lnTo>
                <a:lnTo>
                  <a:pt x="7055" y="2515"/>
                </a:lnTo>
                <a:lnTo>
                  <a:pt x="7031" y="2553"/>
                </a:lnTo>
                <a:lnTo>
                  <a:pt x="7132" y="2553"/>
                </a:lnTo>
                <a:lnTo>
                  <a:pt x="7159" y="2647"/>
                </a:lnTo>
                <a:lnTo>
                  <a:pt x="7106" y="2723"/>
                </a:lnTo>
                <a:lnTo>
                  <a:pt x="7055" y="2685"/>
                </a:lnTo>
                <a:lnTo>
                  <a:pt x="7005" y="2723"/>
                </a:lnTo>
                <a:lnTo>
                  <a:pt x="7005" y="2779"/>
                </a:lnTo>
                <a:lnTo>
                  <a:pt x="6955" y="2817"/>
                </a:lnTo>
                <a:lnTo>
                  <a:pt x="7055" y="2949"/>
                </a:lnTo>
                <a:lnTo>
                  <a:pt x="6979" y="3158"/>
                </a:lnTo>
                <a:lnTo>
                  <a:pt x="7031" y="3213"/>
                </a:lnTo>
                <a:lnTo>
                  <a:pt x="7183" y="3213"/>
                </a:lnTo>
                <a:lnTo>
                  <a:pt x="7235" y="3252"/>
                </a:lnTo>
                <a:lnTo>
                  <a:pt x="7363" y="3271"/>
                </a:lnTo>
                <a:lnTo>
                  <a:pt x="7310" y="3213"/>
                </a:lnTo>
                <a:lnTo>
                  <a:pt x="7336" y="3139"/>
                </a:lnTo>
                <a:lnTo>
                  <a:pt x="7439" y="3007"/>
                </a:lnTo>
                <a:lnTo>
                  <a:pt x="7567" y="2911"/>
                </a:lnTo>
                <a:lnTo>
                  <a:pt x="7694" y="2894"/>
                </a:lnTo>
                <a:lnTo>
                  <a:pt x="7744" y="2855"/>
                </a:lnTo>
                <a:lnTo>
                  <a:pt x="7718" y="2817"/>
                </a:lnTo>
                <a:lnTo>
                  <a:pt x="7667" y="2743"/>
                </a:lnTo>
                <a:lnTo>
                  <a:pt x="7567" y="2760"/>
                </a:lnTo>
                <a:lnTo>
                  <a:pt x="7514" y="2743"/>
                </a:lnTo>
                <a:lnTo>
                  <a:pt x="7540" y="2685"/>
                </a:lnTo>
                <a:lnTo>
                  <a:pt x="7540" y="2589"/>
                </a:lnTo>
                <a:lnTo>
                  <a:pt x="7463" y="2627"/>
                </a:lnTo>
                <a:lnTo>
                  <a:pt x="7363" y="2608"/>
                </a:lnTo>
                <a:lnTo>
                  <a:pt x="7286" y="2608"/>
                </a:lnTo>
                <a:lnTo>
                  <a:pt x="7286" y="2534"/>
                </a:lnTo>
                <a:lnTo>
                  <a:pt x="7387" y="2402"/>
                </a:lnTo>
                <a:lnTo>
                  <a:pt x="7439" y="2402"/>
                </a:lnTo>
                <a:lnTo>
                  <a:pt x="7463" y="2325"/>
                </a:lnTo>
                <a:lnTo>
                  <a:pt x="7514" y="2325"/>
                </a:lnTo>
                <a:lnTo>
                  <a:pt x="7567" y="2363"/>
                </a:lnTo>
                <a:lnTo>
                  <a:pt x="7643" y="2363"/>
                </a:lnTo>
                <a:lnTo>
                  <a:pt x="7617" y="2438"/>
                </a:lnTo>
                <a:lnTo>
                  <a:pt x="7617" y="2476"/>
                </a:lnTo>
                <a:lnTo>
                  <a:pt x="7667" y="2476"/>
                </a:lnTo>
                <a:lnTo>
                  <a:pt x="7667" y="2553"/>
                </a:lnTo>
                <a:lnTo>
                  <a:pt x="7771" y="2608"/>
                </a:lnTo>
                <a:lnTo>
                  <a:pt x="7795" y="2666"/>
                </a:lnTo>
                <a:lnTo>
                  <a:pt x="7821" y="2685"/>
                </a:lnTo>
                <a:lnTo>
                  <a:pt x="7948" y="2608"/>
                </a:lnTo>
                <a:lnTo>
                  <a:pt x="7999" y="2515"/>
                </a:lnTo>
                <a:lnTo>
                  <a:pt x="8075" y="2495"/>
                </a:lnTo>
                <a:close/>
              </a:path>
              <a:path w="10245" h="6088">
                <a:moveTo>
                  <a:pt x="7744" y="2855"/>
                </a:moveTo>
                <a:lnTo>
                  <a:pt x="7691" y="2894"/>
                </a:lnTo>
                <a:lnTo>
                  <a:pt x="7564" y="2913"/>
                </a:lnTo>
                <a:lnTo>
                  <a:pt x="7437" y="3007"/>
                </a:lnTo>
                <a:lnTo>
                  <a:pt x="7310" y="3141"/>
                </a:lnTo>
                <a:lnTo>
                  <a:pt x="7310" y="3215"/>
                </a:lnTo>
                <a:lnTo>
                  <a:pt x="7360" y="3273"/>
                </a:lnTo>
                <a:lnTo>
                  <a:pt x="7411" y="3254"/>
                </a:lnTo>
                <a:lnTo>
                  <a:pt x="7461" y="3254"/>
                </a:lnTo>
                <a:lnTo>
                  <a:pt x="7283" y="3367"/>
                </a:lnTo>
                <a:lnTo>
                  <a:pt x="7257" y="3424"/>
                </a:lnTo>
                <a:lnTo>
                  <a:pt x="7310" y="3443"/>
                </a:lnTo>
                <a:lnTo>
                  <a:pt x="7411" y="3518"/>
                </a:lnTo>
                <a:lnTo>
                  <a:pt x="7514" y="3518"/>
                </a:lnTo>
                <a:lnTo>
                  <a:pt x="7564" y="3482"/>
                </a:lnTo>
                <a:lnTo>
                  <a:pt x="7564" y="3443"/>
                </a:lnTo>
                <a:lnTo>
                  <a:pt x="7615" y="3463"/>
                </a:lnTo>
                <a:lnTo>
                  <a:pt x="7641" y="3482"/>
                </a:lnTo>
                <a:lnTo>
                  <a:pt x="7744" y="3518"/>
                </a:lnTo>
                <a:lnTo>
                  <a:pt x="7795" y="3482"/>
                </a:lnTo>
                <a:lnTo>
                  <a:pt x="7871" y="3482"/>
                </a:lnTo>
                <a:lnTo>
                  <a:pt x="7871" y="3518"/>
                </a:lnTo>
                <a:lnTo>
                  <a:pt x="7922" y="3499"/>
                </a:lnTo>
                <a:lnTo>
                  <a:pt x="8025" y="3386"/>
                </a:lnTo>
                <a:lnTo>
                  <a:pt x="8075" y="3386"/>
                </a:lnTo>
                <a:lnTo>
                  <a:pt x="8203" y="3235"/>
                </a:lnTo>
                <a:lnTo>
                  <a:pt x="8203" y="3177"/>
                </a:lnTo>
                <a:lnTo>
                  <a:pt x="8229" y="3158"/>
                </a:lnTo>
                <a:lnTo>
                  <a:pt x="8253" y="3196"/>
                </a:lnTo>
                <a:lnTo>
                  <a:pt x="8356" y="3064"/>
                </a:lnTo>
                <a:lnTo>
                  <a:pt x="8459" y="3026"/>
                </a:lnTo>
                <a:lnTo>
                  <a:pt x="8459" y="3045"/>
                </a:lnTo>
                <a:lnTo>
                  <a:pt x="8534" y="2987"/>
                </a:lnTo>
                <a:lnTo>
                  <a:pt x="8587" y="3007"/>
                </a:lnTo>
                <a:lnTo>
                  <a:pt x="8637" y="2894"/>
                </a:lnTo>
                <a:lnTo>
                  <a:pt x="8611" y="2875"/>
                </a:lnTo>
                <a:lnTo>
                  <a:pt x="8534" y="2875"/>
                </a:lnTo>
                <a:lnTo>
                  <a:pt x="8483" y="2894"/>
                </a:lnTo>
                <a:lnTo>
                  <a:pt x="8356" y="2894"/>
                </a:lnTo>
                <a:lnTo>
                  <a:pt x="8306" y="2836"/>
                </a:lnTo>
                <a:lnTo>
                  <a:pt x="8126" y="2932"/>
                </a:lnTo>
                <a:lnTo>
                  <a:pt x="8102" y="2987"/>
                </a:lnTo>
                <a:lnTo>
                  <a:pt x="8049" y="2987"/>
                </a:lnTo>
                <a:lnTo>
                  <a:pt x="7895" y="2987"/>
                </a:lnTo>
                <a:lnTo>
                  <a:pt x="7895" y="2952"/>
                </a:lnTo>
                <a:lnTo>
                  <a:pt x="7948" y="2913"/>
                </a:lnTo>
                <a:lnTo>
                  <a:pt x="7895" y="2836"/>
                </a:lnTo>
                <a:lnTo>
                  <a:pt x="7819" y="2836"/>
                </a:lnTo>
                <a:lnTo>
                  <a:pt x="7795" y="2836"/>
                </a:lnTo>
                <a:lnTo>
                  <a:pt x="7768" y="2875"/>
                </a:lnTo>
                <a:lnTo>
                  <a:pt x="7744" y="2855"/>
                </a:lnTo>
                <a:close/>
              </a:path>
              <a:path w="10245" h="6088">
                <a:moveTo>
                  <a:pt x="8457" y="4763"/>
                </a:moveTo>
                <a:lnTo>
                  <a:pt x="8457" y="4747"/>
                </a:lnTo>
                <a:lnTo>
                  <a:pt x="8404" y="4747"/>
                </a:lnTo>
                <a:lnTo>
                  <a:pt x="8404" y="4763"/>
                </a:lnTo>
                <a:lnTo>
                  <a:pt x="8354" y="4763"/>
                </a:lnTo>
                <a:lnTo>
                  <a:pt x="8327" y="4763"/>
                </a:lnTo>
                <a:lnTo>
                  <a:pt x="8327" y="4708"/>
                </a:lnTo>
                <a:lnTo>
                  <a:pt x="8303" y="4708"/>
                </a:lnTo>
                <a:lnTo>
                  <a:pt x="8251" y="4763"/>
                </a:lnTo>
                <a:lnTo>
                  <a:pt x="8176" y="4763"/>
                </a:lnTo>
                <a:lnTo>
                  <a:pt x="8150" y="4708"/>
                </a:lnTo>
                <a:lnTo>
                  <a:pt x="8123" y="4670"/>
                </a:lnTo>
                <a:lnTo>
                  <a:pt x="8099" y="4631"/>
                </a:lnTo>
                <a:lnTo>
                  <a:pt x="8047" y="4631"/>
                </a:lnTo>
                <a:lnTo>
                  <a:pt x="8047" y="4651"/>
                </a:lnTo>
                <a:lnTo>
                  <a:pt x="7946" y="4670"/>
                </a:lnTo>
                <a:lnTo>
                  <a:pt x="7946" y="4708"/>
                </a:lnTo>
                <a:lnTo>
                  <a:pt x="7843" y="4708"/>
                </a:lnTo>
                <a:lnTo>
                  <a:pt x="7792" y="4747"/>
                </a:lnTo>
                <a:lnTo>
                  <a:pt x="7792" y="4802"/>
                </a:lnTo>
                <a:lnTo>
                  <a:pt x="7819" y="4840"/>
                </a:lnTo>
                <a:lnTo>
                  <a:pt x="7742" y="4898"/>
                </a:lnTo>
                <a:lnTo>
                  <a:pt x="7715" y="4898"/>
                </a:lnTo>
                <a:lnTo>
                  <a:pt x="7689" y="4972"/>
                </a:lnTo>
                <a:lnTo>
                  <a:pt x="7689" y="5011"/>
                </a:lnTo>
                <a:lnTo>
                  <a:pt x="7689" y="5049"/>
                </a:lnTo>
                <a:lnTo>
                  <a:pt x="7639" y="5104"/>
                </a:lnTo>
                <a:lnTo>
                  <a:pt x="7615" y="5143"/>
                </a:lnTo>
                <a:lnTo>
                  <a:pt x="7588" y="5236"/>
                </a:lnTo>
                <a:lnTo>
                  <a:pt x="7615" y="5275"/>
                </a:lnTo>
                <a:lnTo>
                  <a:pt x="7766" y="5275"/>
                </a:lnTo>
                <a:lnTo>
                  <a:pt x="7843" y="5407"/>
                </a:lnTo>
                <a:lnTo>
                  <a:pt x="7869" y="5503"/>
                </a:lnTo>
                <a:lnTo>
                  <a:pt x="7946" y="5407"/>
                </a:lnTo>
                <a:lnTo>
                  <a:pt x="7970" y="5426"/>
                </a:lnTo>
                <a:lnTo>
                  <a:pt x="8073" y="5351"/>
                </a:lnTo>
                <a:lnTo>
                  <a:pt x="8073" y="5294"/>
                </a:lnTo>
                <a:lnTo>
                  <a:pt x="8176" y="5275"/>
                </a:lnTo>
                <a:lnTo>
                  <a:pt x="8227" y="5181"/>
                </a:lnTo>
                <a:lnTo>
                  <a:pt x="8277" y="5162"/>
                </a:lnTo>
                <a:lnTo>
                  <a:pt x="8277" y="5104"/>
                </a:lnTo>
                <a:lnTo>
                  <a:pt x="8354" y="5104"/>
                </a:lnTo>
                <a:lnTo>
                  <a:pt x="8380" y="5011"/>
                </a:lnTo>
                <a:lnTo>
                  <a:pt x="8354" y="4934"/>
                </a:lnTo>
                <a:lnTo>
                  <a:pt x="8380" y="4917"/>
                </a:lnTo>
                <a:lnTo>
                  <a:pt x="8327" y="4879"/>
                </a:lnTo>
                <a:lnTo>
                  <a:pt x="8380" y="4860"/>
                </a:lnTo>
                <a:lnTo>
                  <a:pt x="8404" y="4879"/>
                </a:lnTo>
                <a:lnTo>
                  <a:pt x="8457" y="4821"/>
                </a:lnTo>
                <a:lnTo>
                  <a:pt x="8457" y="4763"/>
                </a:lnTo>
                <a:close/>
              </a:path>
              <a:path w="10245" h="6088">
                <a:moveTo>
                  <a:pt x="7948" y="4423"/>
                </a:moveTo>
                <a:lnTo>
                  <a:pt x="7972" y="4500"/>
                </a:lnTo>
                <a:lnTo>
                  <a:pt x="8049" y="4535"/>
                </a:lnTo>
                <a:lnTo>
                  <a:pt x="8049" y="4651"/>
                </a:lnTo>
                <a:lnTo>
                  <a:pt x="7948" y="4689"/>
                </a:lnTo>
                <a:lnTo>
                  <a:pt x="7948" y="4708"/>
                </a:lnTo>
                <a:lnTo>
                  <a:pt x="7845" y="4708"/>
                </a:lnTo>
                <a:lnTo>
                  <a:pt x="7795" y="4744"/>
                </a:lnTo>
                <a:lnTo>
                  <a:pt x="7795" y="4802"/>
                </a:lnTo>
                <a:lnTo>
                  <a:pt x="7821" y="4821"/>
                </a:lnTo>
                <a:lnTo>
                  <a:pt x="7744" y="4898"/>
                </a:lnTo>
                <a:lnTo>
                  <a:pt x="7691" y="4898"/>
                </a:lnTo>
                <a:lnTo>
                  <a:pt x="7691" y="4972"/>
                </a:lnTo>
                <a:lnTo>
                  <a:pt x="7691" y="4991"/>
                </a:lnTo>
                <a:lnTo>
                  <a:pt x="7691" y="5049"/>
                </a:lnTo>
                <a:lnTo>
                  <a:pt x="7641" y="5087"/>
                </a:lnTo>
                <a:lnTo>
                  <a:pt x="7615" y="5181"/>
                </a:lnTo>
                <a:lnTo>
                  <a:pt x="7591" y="5239"/>
                </a:lnTo>
                <a:lnTo>
                  <a:pt x="7591" y="5258"/>
                </a:lnTo>
                <a:lnTo>
                  <a:pt x="7564" y="5315"/>
                </a:lnTo>
                <a:lnTo>
                  <a:pt x="7514" y="5315"/>
                </a:lnTo>
                <a:lnTo>
                  <a:pt x="7487" y="5296"/>
                </a:lnTo>
                <a:lnTo>
                  <a:pt x="7283" y="5332"/>
                </a:lnTo>
                <a:lnTo>
                  <a:pt x="7259" y="5315"/>
                </a:lnTo>
                <a:lnTo>
                  <a:pt x="7334" y="5200"/>
                </a:lnTo>
                <a:lnTo>
                  <a:pt x="7259" y="5181"/>
                </a:lnTo>
                <a:lnTo>
                  <a:pt x="7207" y="5200"/>
                </a:lnTo>
                <a:lnTo>
                  <a:pt x="7156" y="5181"/>
                </a:lnTo>
                <a:lnTo>
                  <a:pt x="7156" y="5087"/>
                </a:lnTo>
                <a:lnTo>
                  <a:pt x="7207" y="5068"/>
                </a:lnTo>
                <a:lnTo>
                  <a:pt x="7233" y="5068"/>
                </a:lnTo>
                <a:lnTo>
                  <a:pt x="7233" y="5011"/>
                </a:lnTo>
                <a:lnTo>
                  <a:pt x="7183" y="5011"/>
                </a:lnTo>
                <a:lnTo>
                  <a:pt x="7183" y="4972"/>
                </a:lnTo>
                <a:lnTo>
                  <a:pt x="7130" y="4953"/>
                </a:lnTo>
                <a:lnTo>
                  <a:pt x="7130" y="4840"/>
                </a:lnTo>
                <a:lnTo>
                  <a:pt x="7079" y="4802"/>
                </a:lnTo>
                <a:lnTo>
                  <a:pt x="7106" y="4744"/>
                </a:lnTo>
                <a:lnTo>
                  <a:pt x="7183" y="4689"/>
                </a:lnTo>
                <a:lnTo>
                  <a:pt x="7183" y="4631"/>
                </a:lnTo>
                <a:lnTo>
                  <a:pt x="7156" y="4612"/>
                </a:lnTo>
                <a:lnTo>
                  <a:pt x="7183" y="4574"/>
                </a:lnTo>
                <a:lnTo>
                  <a:pt x="7130" y="4516"/>
                </a:lnTo>
                <a:lnTo>
                  <a:pt x="7183" y="4480"/>
                </a:lnTo>
                <a:lnTo>
                  <a:pt x="7259" y="4461"/>
                </a:lnTo>
                <a:lnTo>
                  <a:pt x="7437" y="4384"/>
                </a:lnTo>
                <a:lnTo>
                  <a:pt x="7540" y="4346"/>
                </a:lnTo>
                <a:lnTo>
                  <a:pt x="7615" y="4346"/>
                </a:lnTo>
                <a:lnTo>
                  <a:pt x="7667" y="4327"/>
                </a:lnTo>
                <a:lnTo>
                  <a:pt x="7691" y="4346"/>
                </a:lnTo>
                <a:lnTo>
                  <a:pt x="7667" y="4365"/>
                </a:lnTo>
                <a:lnTo>
                  <a:pt x="7667" y="4403"/>
                </a:lnTo>
                <a:lnTo>
                  <a:pt x="7744" y="4403"/>
                </a:lnTo>
                <a:lnTo>
                  <a:pt x="7744" y="4365"/>
                </a:lnTo>
                <a:lnTo>
                  <a:pt x="7768" y="4327"/>
                </a:lnTo>
                <a:lnTo>
                  <a:pt x="7821" y="4365"/>
                </a:lnTo>
                <a:lnTo>
                  <a:pt x="7845" y="4403"/>
                </a:lnTo>
                <a:lnTo>
                  <a:pt x="7948" y="4403"/>
                </a:lnTo>
                <a:lnTo>
                  <a:pt x="7948" y="4423"/>
                </a:lnTo>
                <a:close/>
              </a:path>
              <a:path w="10245" h="6088">
                <a:moveTo>
                  <a:pt x="7511" y="3515"/>
                </a:moveTo>
                <a:lnTo>
                  <a:pt x="7538" y="3496"/>
                </a:lnTo>
                <a:lnTo>
                  <a:pt x="7639" y="3515"/>
                </a:lnTo>
                <a:lnTo>
                  <a:pt x="7665" y="3573"/>
                </a:lnTo>
                <a:lnTo>
                  <a:pt x="7742" y="3573"/>
                </a:lnTo>
                <a:lnTo>
                  <a:pt x="7819" y="3647"/>
                </a:lnTo>
                <a:lnTo>
                  <a:pt x="7843" y="3628"/>
                </a:lnTo>
                <a:lnTo>
                  <a:pt x="7893" y="3724"/>
                </a:lnTo>
                <a:lnTo>
                  <a:pt x="7970" y="3818"/>
                </a:lnTo>
                <a:lnTo>
                  <a:pt x="8020" y="3818"/>
                </a:lnTo>
                <a:lnTo>
                  <a:pt x="8073" y="3782"/>
                </a:lnTo>
                <a:lnTo>
                  <a:pt x="8123" y="3837"/>
                </a:lnTo>
                <a:lnTo>
                  <a:pt x="8073" y="3875"/>
                </a:lnTo>
                <a:lnTo>
                  <a:pt x="8047" y="3837"/>
                </a:lnTo>
                <a:lnTo>
                  <a:pt x="7996" y="3837"/>
                </a:lnTo>
                <a:lnTo>
                  <a:pt x="7996" y="3914"/>
                </a:lnTo>
                <a:lnTo>
                  <a:pt x="7970" y="3952"/>
                </a:lnTo>
                <a:lnTo>
                  <a:pt x="8047" y="4027"/>
                </a:lnTo>
                <a:lnTo>
                  <a:pt x="8047" y="4084"/>
                </a:lnTo>
                <a:lnTo>
                  <a:pt x="8174" y="4084"/>
                </a:lnTo>
                <a:lnTo>
                  <a:pt x="8224" y="4123"/>
                </a:lnTo>
                <a:lnTo>
                  <a:pt x="8174" y="4197"/>
                </a:lnTo>
                <a:lnTo>
                  <a:pt x="8200" y="4255"/>
                </a:lnTo>
                <a:lnTo>
                  <a:pt x="8147" y="4255"/>
                </a:lnTo>
                <a:lnTo>
                  <a:pt x="8147" y="4235"/>
                </a:lnTo>
                <a:lnTo>
                  <a:pt x="8097" y="4235"/>
                </a:lnTo>
                <a:lnTo>
                  <a:pt x="8097" y="4274"/>
                </a:lnTo>
                <a:lnTo>
                  <a:pt x="8123" y="4312"/>
                </a:lnTo>
                <a:lnTo>
                  <a:pt x="8097" y="4312"/>
                </a:lnTo>
                <a:lnTo>
                  <a:pt x="8097" y="4348"/>
                </a:lnTo>
                <a:lnTo>
                  <a:pt x="7996" y="4406"/>
                </a:lnTo>
                <a:lnTo>
                  <a:pt x="7970" y="4406"/>
                </a:lnTo>
                <a:lnTo>
                  <a:pt x="7946" y="4387"/>
                </a:lnTo>
                <a:lnTo>
                  <a:pt x="7843" y="4406"/>
                </a:lnTo>
                <a:lnTo>
                  <a:pt x="7792" y="4331"/>
                </a:lnTo>
                <a:lnTo>
                  <a:pt x="7742" y="4367"/>
                </a:lnTo>
                <a:lnTo>
                  <a:pt x="7742" y="4406"/>
                </a:lnTo>
                <a:lnTo>
                  <a:pt x="7665" y="4406"/>
                </a:lnTo>
                <a:lnTo>
                  <a:pt x="7665" y="4367"/>
                </a:lnTo>
                <a:lnTo>
                  <a:pt x="7691" y="4348"/>
                </a:lnTo>
                <a:lnTo>
                  <a:pt x="7665" y="4331"/>
                </a:lnTo>
                <a:lnTo>
                  <a:pt x="7639" y="4367"/>
                </a:lnTo>
                <a:lnTo>
                  <a:pt x="7538" y="4348"/>
                </a:lnTo>
                <a:lnTo>
                  <a:pt x="7511" y="4235"/>
                </a:lnTo>
                <a:lnTo>
                  <a:pt x="7511" y="4197"/>
                </a:lnTo>
                <a:lnTo>
                  <a:pt x="7487" y="4123"/>
                </a:lnTo>
                <a:lnTo>
                  <a:pt x="7360" y="4065"/>
                </a:lnTo>
                <a:lnTo>
                  <a:pt x="7487" y="4007"/>
                </a:lnTo>
                <a:lnTo>
                  <a:pt x="7511" y="4007"/>
                </a:lnTo>
                <a:lnTo>
                  <a:pt x="7487" y="3875"/>
                </a:lnTo>
                <a:lnTo>
                  <a:pt x="7411" y="3895"/>
                </a:lnTo>
                <a:lnTo>
                  <a:pt x="7334" y="3856"/>
                </a:lnTo>
                <a:lnTo>
                  <a:pt x="7310" y="3818"/>
                </a:lnTo>
                <a:lnTo>
                  <a:pt x="7257" y="3818"/>
                </a:lnTo>
                <a:lnTo>
                  <a:pt x="7283" y="3782"/>
                </a:lnTo>
                <a:lnTo>
                  <a:pt x="7360" y="3782"/>
                </a:lnTo>
                <a:lnTo>
                  <a:pt x="7384" y="3705"/>
                </a:lnTo>
                <a:lnTo>
                  <a:pt x="7384" y="3592"/>
                </a:lnTo>
                <a:lnTo>
                  <a:pt x="7411" y="3592"/>
                </a:lnTo>
                <a:lnTo>
                  <a:pt x="7487" y="3628"/>
                </a:lnTo>
                <a:lnTo>
                  <a:pt x="7511" y="3667"/>
                </a:lnTo>
                <a:lnTo>
                  <a:pt x="7588" y="3612"/>
                </a:lnTo>
                <a:lnTo>
                  <a:pt x="7588" y="3573"/>
                </a:lnTo>
                <a:lnTo>
                  <a:pt x="7511" y="3535"/>
                </a:lnTo>
                <a:lnTo>
                  <a:pt x="7511" y="3515"/>
                </a:lnTo>
                <a:close/>
              </a:path>
              <a:path w="10245" h="6088">
                <a:moveTo>
                  <a:pt x="7564" y="4348"/>
                </a:moveTo>
                <a:lnTo>
                  <a:pt x="7437" y="4387"/>
                </a:lnTo>
                <a:lnTo>
                  <a:pt x="7259" y="4461"/>
                </a:lnTo>
                <a:lnTo>
                  <a:pt x="7183" y="4480"/>
                </a:lnTo>
                <a:lnTo>
                  <a:pt x="7132" y="4519"/>
                </a:lnTo>
                <a:lnTo>
                  <a:pt x="7055" y="4519"/>
                </a:lnTo>
                <a:lnTo>
                  <a:pt x="7079" y="4406"/>
                </a:lnTo>
                <a:lnTo>
                  <a:pt x="7029" y="4406"/>
                </a:lnTo>
                <a:lnTo>
                  <a:pt x="6928" y="4442"/>
                </a:lnTo>
                <a:lnTo>
                  <a:pt x="6902" y="4423"/>
                </a:lnTo>
                <a:lnTo>
                  <a:pt x="6775" y="4423"/>
                </a:lnTo>
                <a:lnTo>
                  <a:pt x="6724" y="4367"/>
                </a:lnTo>
                <a:lnTo>
                  <a:pt x="6597" y="4367"/>
                </a:lnTo>
                <a:lnTo>
                  <a:pt x="6470" y="4329"/>
                </a:lnTo>
                <a:lnTo>
                  <a:pt x="6417" y="4348"/>
                </a:lnTo>
                <a:lnTo>
                  <a:pt x="6443" y="4423"/>
                </a:lnTo>
                <a:lnTo>
                  <a:pt x="6367" y="4406"/>
                </a:lnTo>
                <a:lnTo>
                  <a:pt x="6266" y="4406"/>
                </a:lnTo>
                <a:lnTo>
                  <a:pt x="6163" y="4519"/>
                </a:lnTo>
                <a:lnTo>
                  <a:pt x="6035" y="4406"/>
                </a:lnTo>
                <a:lnTo>
                  <a:pt x="6009" y="4406"/>
                </a:lnTo>
                <a:lnTo>
                  <a:pt x="6035" y="4367"/>
                </a:lnTo>
                <a:lnTo>
                  <a:pt x="6062" y="4348"/>
                </a:lnTo>
                <a:lnTo>
                  <a:pt x="6009" y="4310"/>
                </a:lnTo>
                <a:lnTo>
                  <a:pt x="6009" y="4293"/>
                </a:lnTo>
                <a:lnTo>
                  <a:pt x="6062" y="4255"/>
                </a:lnTo>
                <a:lnTo>
                  <a:pt x="6239" y="4255"/>
                </a:lnTo>
                <a:lnTo>
                  <a:pt x="6316" y="4216"/>
                </a:lnTo>
                <a:lnTo>
                  <a:pt x="6367" y="4197"/>
                </a:lnTo>
                <a:lnTo>
                  <a:pt x="6367" y="4142"/>
                </a:lnTo>
                <a:lnTo>
                  <a:pt x="6266" y="4046"/>
                </a:lnTo>
                <a:lnTo>
                  <a:pt x="6239" y="3952"/>
                </a:lnTo>
                <a:lnTo>
                  <a:pt x="6290" y="3897"/>
                </a:lnTo>
                <a:lnTo>
                  <a:pt x="6290" y="3859"/>
                </a:lnTo>
                <a:lnTo>
                  <a:pt x="6239" y="3784"/>
                </a:lnTo>
                <a:lnTo>
                  <a:pt x="6417" y="3784"/>
                </a:lnTo>
                <a:lnTo>
                  <a:pt x="6470" y="3801"/>
                </a:lnTo>
                <a:lnTo>
                  <a:pt x="6544" y="3765"/>
                </a:lnTo>
                <a:lnTo>
                  <a:pt x="6671" y="3933"/>
                </a:lnTo>
                <a:lnTo>
                  <a:pt x="6902" y="3933"/>
                </a:lnTo>
                <a:lnTo>
                  <a:pt x="6952" y="3952"/>
                </a:lnTo>
                <a:lnTo>
                  <a:pt x="7005" y="3933"/>
                </a:lnTo>
                <a:lnTo>
                  <a:pt x="7079" y="3972"/>
                </a:lnTo>
                <a:lnTo>
                  <a:pt x="7079" y="4029"/>
                </a:lnTo>
                <a:lnTo>
                  <a:pt x="7132" y="4065"/>
                </a:lnTo>
                <a:lnTo>
                  <a:pt x="7156" y="4029"/>
                </a:lnTo>
                <a:lnTo>
                  <a:pt x="7207" y="4065"/>
                </a:lnTo>
                <a:lnTo>
                  <a:pt x="7310" y="4065"/>
                </a:lnTo>
                <a:lnTo>
                  <a:pt x="7336" y="4046"/>
                </a:lnTo>
                <a:lnTo>
                  <a:pt x="7487" y="4123"/>
                </a:lnTo>
                <a:lnTo>
                  <a:pt x="7514" y="4216"/>
                </a:lnTo>
                <a:lnTo>
                  <a:pt x="7514" y="4274"/>
                </a:lnTo>
                <a:lnTo>
                  <a:pt x="7564" y="4348"/>
                </a:lnTo>
                <a:close/>
              </a:path>
              <a:path w="10245" h="6088">
                <a:moveTo>
                  <a:pt x="7130" y="4519"/>
                </a:moveTo>
                <a:lnTo>
                  <a:pt x="7180" y="4574"/>
                </a:lnTo>
                <a:lnTo>
                  <a:pt x="7154" y="4612"/>
                </a:lnTo>
                <a:lnTo>
                  <a:pt x="7207" y="4631"/>
                </a:lnTo>
                <a:lnTo>
                  <a:pt x="7154" y="4689"/>
                </a:lnTo>
                <a:lnTo>
                  <a:pt x="7103" y="4747"/>
                </a:lnTo>
                <a:lnTo>
                  <a:pt x="7077" y="4802"/>
                </a:lnTo>
                <a:lnTo>
                  <a:pt x="7130" y="4840"/>
                </a:lnTo>
                <a:lnTo>
                  <a:pt x="7130" y="4917"/>
                </a:lnTo>
                <a:lnTo>
                  <a:pt x="7130" y="4955"/>
                </a:lnTo>
                <a:lnTo>
                  <a:pt x="7180" y="4975"/>
                </a:lnTo>
                <a:lnTo>
                  <a:pt x="7154" y="5011"/>
                </a:lnTo>
                <a:lnTo>
                  <a:pt x="7231" y="5011"/>
                </a:lnTo>
                <a:lnTo>
                  <a:pt x="7231" y="5068"/>
                </a:lnTo>
                <a:lnTo>
                  <a:pt x="7207" y="5068"/>
                </a:lnTo>
                <a:lnTo>
                  <a:pt x="7154" y="5087"/>
                </a:lnTo>
                <a:lnTo>
                  <a:pt x="7154" y="5184"/>
                </a:lnTo>
                <a:lnTo>
                  <a:pt x="7130" y="5203"/>
                </a:lnTo>
                <a:lnTo>
                  <a:pt x="6950" y="5203"/>
                </a:lnTo>
                <a:lnTo>
                  <a:pt x="6976" y="5277"/>
                </a:lnTo>
                <a:lnTo>
                  <a:pt x="6899" y="5277"/>
                </a:lnTo>
                <a:lnTo>
                  <a:pt x="6823" y="5222"/>
                </a:lnTo>
                <a:lnTo>
                  <a:pt x="6796" y="5239"/>
                </a:lnTo>
                <a:lnTo>
                  <a:pt x="6796" y="5296"/>
                </a:lnTo>
                <a:lnTo>
                  <a:pt x="6746" y="5296"/>
                </a:lnTo>
                <a:lnTo>
                  <a:pt x="6719" y="5315"/>
                </a:lnTo>
                <a:lnTo>
                  <a:pt x="6643" y="5315"/>
                </a:lnTo>
                <a:lnTo>
                  <a:pt x="6643" y="5239"/>
                </a:lnTo>
                <a:lnTo>
                  <a:pt x="6592" y="5239"/>
                </a:lnTo>
                <a:lnTo>
                  <a:pt x="6592" y="5277"/>
                </a:lnTo>
                <a:lnTo>
                  <a:pt x="6542" y="5277"/>
                </a:lnTo>
                <a:lnTo>
                  <a:pt x="6566" y="5164"/>
                </a:lnTo>
                <a:lnTo>
                  <a:pt x="6592" y="5126"/>
                </a:lnTo>
                <a:lnTo>
                  <a:pt x="6592" y="5068"/>
                </a:lnTo>
                <a:lnTo>
                  <a:pt x="6592" y="5030"/>
                </a:lnTo>
                <a:lnTo>
                  <a:pt x="6566" y="5011"/>
                </a:lnTo>
                <a:lnTo>
                  <a:pt x="6412" y="5030"/>
                </a:lnTo>
                <a:lnTo>
                  <a:pt x="6412" y="5068"/>
                </a:lnTo>
                <a:lnTo>
                  <a:pt x="6335" y="5087"/>
                </a:lnTo>
                <a:lnTo>
                  <a:pt x="6311" y="5049"/>
                </a:lnTo>
                <a:lnTo>
                  <a:pt x="6285" y="5087"/>
                </a:lnTo>
                <a:lnTo>
                  <a:pt x="6208" y="5068"/>
                </a:lnTo>
                <a:lnTo>
                  <a:pt x="6208" y="5049"/>
                </a:lnTo>
                <a:lnTo>
                  <a:pt x="6184" y="5049"/>
                </a:lnTo>
                <a:lnTo>
                  <a:pt x="6184" y="5011"/>
                </a:lnTo>
                <a:lnTo>
                  <a:pt x="6158" y="4955"/>
                </a:lnTo>
                <a:lnTo>
                  <a:pt x="6208" y="4936"/>
                </a:lnTo>
                <a:lnTo>
                  <a:pt x="6184" y="4898"/>
                </a:lnTo>
                <a:lnTo>
                  <a:pt x="6107" y="4898"/>
                </a:lnTo>
                <a:lnTo>
                  <a:pt x="6107" y="4860"/>
                </a:lnTo>
                <a:lnTo>
                  <a:pt x="6184" y="4783"/>
                </a:lnTo>
                <a:lnTo>
                  <a:pt x="6184" y="4727"/>
                </a:lnTo>
                <a:lnTo>
                  <a:pt x="6208" y="4708"/>
                </a:lnTo>
                <a:lnTo>
                  <a:pt x="6184" y="4651"/>
                </a:lnTo>
                <a:lnTo>
                  <a:pt x="6158" y="4651"/>
                </a:lnTo>
                <a:lnTo>
                  <a:pt x="6184" y="4612"/>
                </a:lnTo>
                <a:lnTo>
                  <a:pt x="6158" y="4519"/>
                </a:lnTo>
                <a:lnTo>
                  <a:pt x="6259" y="4403"/>
                </a:lnTo>
                <a:lnTo>
                  <a:pt x="6362" y="4403"/>
                </a:lnTo>
                <a:lnTo>
                  <a:pt x="6439" y="4423"/>
                </a:lnTo>
                <a:lnTo>
                  <a:pt x="6412" y="4346"/>
                </a:lnTo>
                <a:lnTo>
                  <a:pt x="6465" y="4327"/>
                </a:lnTo>
                <a:lnTo>
                  <a:pt x="6592" y="4365"/>
                </a:lnTo>
                <a:lnTo>
                  <a:pt x="6695" y="4365"/>
                </a:lnTo>
                <a:lnTo>
                  <a:pt x="6772" y="4423"/>
                </a:lnTo>
                <a:lnTo>
                  <a:pt x="6899" y="4423"/>
                </a:lnTo>
                <a:lnTo>
                  <a:pt x="6923" y="4442"/>
                </a:lnTo>
                <a:lnTo>
                  <a:pt x="7027" y="4403"/>
                </a:lnTo>
                <a:lnTo>
                  <a:pt x="7077" y="4403"/>
                </a:lnTo>
                <a:lnTo>
                  <a:pt x="7077" y="4519"/>
                </a:lnTo>
                <a:lnTo>
                  <a:pt x="7130" y="4519"/>
                </a:lnTo>
                <a:close/>
              </a:path>
              <a:path w="10245" h="6088">
                <a:moveTo>
                  <a:pt x="7871" y="5484"/>
                </a:moveTo>
                <a:lnTo>
                  <a:pt x="7845" y="5407"/>
                </a:lnTo>
                <a:lnTo>
                  <a:pt x="7768" y="5275"/>
                </a:lnTo>
                <a:lnTo>
                  <a:pt x="7615" y="5275"/>
                </a:lnTo>
                <a:lnTo>
                  <a:pt x="7591" y="5255"/>
                </a:lnTo>
                <a:lnTo>
                  <a:pt x="7564" y="5313"/>
                </a:lnTo>
                <a:lnTo>
                  <a:pt x="7514" y="5313"/>
                </a:lnTo>
                <a:lnTo>
                  <a:pt x="7463" y="5275"/>
                </a:lnTo>
                <a:lnTo>
                  <a:pt x="7283" y="5332"/>
                </a:lnTo>
                <a:lnTo>
                  <a:pt x="7257" y="5313"/>
                </a:lnTo>
                <a:lnTo>
                  <a:pt x="7334" y="5200"/>
                </a:lnTo>
                <a:lnTo>
                  <a:pt x="7257" y="5181"/>
                </a:lnTo>
                <a:lnTo>
                  <a:pt x="7207" y="5217"/>
                </a:lnTo>
                <a:lnTo>
                  <a:pt x="7156" y="5181"/>
                </a:lnTo>
                <a:lnTo>
                  <a:pt x="7130" y="5200"/>
                </a:lnTo>
                <a:lnTo>
                  <a:pt x="6952" y="5200"/>
                </a:lnTo>
                <a:lnTo>
                  <a:pt x="6976" y="5275"/>
                </a:lnTo>
                <a:lnTo>
                  <a:pt x="6926" y="5275"/>
                </a:lnTo>
                <a:lnTo>
                  <a:pt x="6823" y="5217"/>
                </a:lnTo>
                <a:lnTo>
                  <a:pt x="6799" y="5236"/>
                </a:lnTo>
                <a:lnTo>
                  <a:pt x="6799" y="5294"/>
                </a:lnTo>
                <a:lnTo>
                  <a:pt x="6722" y="5294"/>
                </a:lnTo>
                <a:lnTo>
                  <a:pt x="6722" y="5351"/>
                </a:lnTo>
                <a:lnTo>
                  <a:pt x="6746" y="5387"/>
                </a:lnTo>
                <a:lnTo>
                  <a:pt x="6722" y="5407"/>
                </a:lnTo>
                <a:lnTo>
                  <a:pt x="6722" y="5445"/>
                </a:lnTo>
                <a:lnTo>
                  <a:pt x="6619" y="5520"/>
                </a:lnTo>
                <a:lnTo>
                  <a:pt x="6619" y="5577"/>
                </a:lnTo>
                <a:lnTo>
                  <a:pt x="6595" y="5654"/>
                </a:lnTo>
                <a:lnTo>
                  <a:pt x="6491" y="5709"/>
                </a:lnTo>
                <a:lnTo>
                  <a:pt x="6415" y="5786"/>
                </a:lnTo>
                <a:lnTo>
                  <a:pt x="6364" y="5822"/>
                </a:lnTo>
                <a:lnTo>
                  <a:pt x="6287" y="5841"/>
                </a:lnTo>
                <a:lnTo>
                  <a:pt x="6261" y="5880"/>
                </a:lnTo>
                <a:lnTo>
                  <a:pt x="6311" y="5899"/>
                </a:lnTo>
                <a:lnTo>
                  <a:pt x="6287" y="5918"/>
                </a:lnTo>
                <a:lnTo>
                  <a:pt x="6287" y="6011"/>
                </a:lnTo>
                <a:lnTo>
                  <a:pt x="6311" y="6031"/>
                </a:lnTo>
                <a:lnTo>
                  <a:pt x="6311" y="6088"/>
                </a:lnTo>
                <a:lnTo>
                  <a:pt x="6441" y="6088"/>
                </a:lnTo>
                <a:lnTo>
                  <a:pt x="6441" y="6031"/>
                </a:lnTo>
                <a:lnTo>
                  <a:pt x="6388" y="5992"/>
                </a:lnTo>
                <a:lnTo>
                  <a:pt x="6415" y="5918"/>
                </a:lnTo>
                <a:lnTo>
                  <a:pt x="6518" y="5899"/>
                </a:lnTo>
                <a:lnTo>
                  <a:pt x="6595" y="5899"/>
                </a:lnTo>
                <a:lnTo>
                  <a:pt x="6746" y="5841"/>
                </a:lnTo>
                <a:lnTo>
                  <a:pt x="6849" y="5841"/>
                </a:lnTo>
                <a:lnTo>
                  <a:pt x="6875" y="5880"/>
                </a:lnTo>
                <a:lnTo>
                  <a:pt x="6926" y="5805"/>
                </a:lnTo>
                <a:lnTo>
                  <a:pt x="7029" y="5767"/>
                </a:lnTo>
                <a:lnTo>
                  <a:pt x="7053" y="5709"/>
                </a:lnTo>
                <a:lnTo>
                  <a:pt x="7106" y="5747"/>
                </a:lnTo>
                <a:lnTo>
                  <a:pt x="7130" y="5747"/>
                </a:lnTo>
                <a:lnTo>
                  <a:pt x="7106" y="5690"/>
                </a:lnTo>
                <a:lnTo>
                  <a:pt x="7106" y="5615"/>
                </a:lnTo>
                <a:lnTo>
                  <a:pt x="7156" y="5671"/>
                </a:lnTo>
                <a:lnTo>
                  <a:pt x="7180" y="5728"/>
                </a:lnTo>
                <a:lnTo>
                  <a:pt x="7334" y="5728"/>
                </a:lnTo>
                <a:lnTo>
                  <a:pt x="7283" y="5690"/>
                </a:lnTo>
                <a:lnTo>
                  <a:pt x="7334" y="5654"/>
                </a:lnTo>
                <a:lnTo>
                  <a:pt x="7411" y="5671"/>
                </a:lnTo>
                <a:lnTo>
                  <a:pt x="7463" y="5635"/>
                </a:lnTo>
                <a:lnTo>
                  <a:pt x="7514" y="5635"/>
                </a:lnTo>
                <a:lnTo>
                  <a:pt x="7514" y="5654"/>
                </a:lnTo>
                <a:lnTo>
                  <a:pt x="7540" y="5654"/>
                </a:lnTo>
                <a:lnTo>
                  <a:pt x="7540" y="5615"/>
                </a:lnTo>
                <a:lnTo>
                  <a:pt x="7615" y="5635"/>
                </a:lnTo>
                <a:lnTo>
                  <a:pt x="7691" y="5596"/>
                </a:lnTo>
                <a:lnTo>
                  <a:pt x="7768" y="5577"/>
                </a:lnTo>
                <a:lnTo>
                  <a:pt x="7795" y="5503"/>
                </a:lnTo>
                <a:lnTo>
                  <a:pt x="7871" y="5484"/>
                </a:lnTo>
                <a:close/>
              </a:path>
              <a:path w="10245" h="6088">
                <a:moveTo>
                  <a:pt x="6261" y="5880"/>
                </a:moveTo>
                <a:lnTo>
                  <a:pt x="6287" y="5822"/>
                </a:lnTo>
                <a:lnTo>
                  <a:pt x="6364" y="5822"/>
                </a:lnTo>
                <a:lnTo>
                  <a:pt x="6518" y="5709"/>
                </a:lnTo>
                <a:lnTo>
                  <a:pt x="6595" y="5651"/>
                </a:lnTo>
                <a:lnTo>
                  <a:pt x="6619" y="5577"/>
                </a:lnTo>
                <a:lnTo>
                  <a:pt x="6619" y="5520"/>
                </a:lnTo>
                <a:lnTo>
                  <a:pt x="6722" y="5445"/>
                </a:lnTo>
                <a:lnTo>
                  <a:pt x="6722" y="5407"/>
                </a:lnTo>
                <a:lnTo>
                  <a:pt x="6772" y="5387"/>
                </a:lnTo>
                <a:lnTo>
                  <a:pt x="6722" y="5371"/>
                </a:lnTo>
                <a:lnTo>
                  <a:pt x="6722" y="5313"/>
                </a:lnTo>
                <a:lnTo>
                  <a:pt x="6645" y="5313"/>
                </a:lnTo>
                <a:lnTo>
                  <a:pt x="6645" y="5239"/>
                </a:lnTo>
                <a:lnTo>
                  <a:pt x="6595" y="5239"/>
                </a:lnTo>
                <a:lnTo>
                  <a:pt x="6595" y="5275"/>
                </a:lnTo>
                <a:lnTo>
                  <a:pt x="6542" y="5275"/>
                </a:lnTo>
                <a:lnTo>
                  <a:pt x="6542" y="5255"/>
                </a:lnTo>
                <a:lnTo>
                  <a:pt x="6568" y="5162"/>
                </a:lnTo>
                <a:lnTo>
                  <a:pt x="6595" y="5143"/>
                </a:lnTo>
                <a:lnTo>
                  <a:pt x="6595" y="5107"/>
                </a:lnTo>
                <a:lnTo>
                  <a:pt x="6595" y="5049"/>
                </a:lnTo>
                <a:lnTo>
                  <a:pt x="6568" y="5011"/>
                </a:lnTo>
                <a:lnTo>
                  <a:pt x="6491" y="5030"/>
                </a:lnTo>
                <a:lnTo>
                  <a:pt x="6441" y="5030"/>
                </a:lnTo>
                <a:lnTo>
                  <a:pt x="6388" y="5068"/>
                </a:lnTo>
                <a:lnTo>
                  <a:pt x="6338" y="5087"/>
                </a:lnTo>
                <a:lnTo>
                  <a:pt x="6338" y="5068"/>
                </a:lnTo>
                <a:lnTo>
                  <a:pt x="6287" y="5087"/>
                </a:lnTo>
                <a:lnTo>
                  <a:pt x="6211" y="5087"/>
                </a:lnTo>
                <a:lnTo>
                  <a:pt x="6160" y="5107"/>
                </a:lnTo>
                <a:lnTo>
                  <a:pt x="6107" y="5162"/>
                </a:lnTo>
                <a:lnTo>
                  <a:pt x="6057" y="5143"/>
                </a:lnTo>
                <a:lnTo>
                  <a:pt x="6031" y="5181"/>
                </a:lnTo>
                <a:lnTo>
                  <a:pt x="5930" y="5181"/>
                </a:lnTo>
                <a:lnTo>
                  <a:pt x="5903" y="5239"/>
                </a:lnTo>
                <a:lnTo>
                  <a:pt x="5827" y="5255"/>
                </a:lnTo>
                <a:lnTo>
                  <a:pt x="5776" y="5220"/>
                </a:lnTo>
                <a:lnTo>
                  <a:pt x="5750" y="5162"/>
                </a:lnTo>
                <a:lnTo>
                  <a:pt x="5699" y="5181"/>
                </a:lnTo>
                <a:lnTo>
                  <a:pt x="5699" y="5220"/>
                </a:lnTo>
                <a:lnTo>
                  <a:pt x="5649" y="5220"/>
                </a:lnTo>
                <a:lnTo>
                  <a:pt x="5522" y="5275"/>
                </a:lnTo>
                <a:lnTo>
                  <a:pt x="5495" y="5313"/>
                </a:lnTo>
                <a:lnTo>
                  <a:pt x="5342" y="5275"/>
                </a:lnTo>
                <a:lnTo>
                  <a:pt x="5291" y="5275"/>
                </a:lnTo>
                <a:lnTo>
                  <a:pt x="5265" y="5294"/>
                </a:lnTo>
                <a:lnTo>
                  <a:pt x="5188" y="5313"/>
                </a:lnTo>
                <a:lnTo>
                  <a:pt x="5188" y="5351"/>
                </a:lnTo>
                <a:lnTo>
                  <a:pt x="5291" y="5351"/>
                </a:lnTo>
                <a:lnTo>
                  <a:pt x="5315" y="5387"/>
                </a:lnTo>
                <a:lnTo>
                  <a:pt x="5469" y="5407"/>
                </a:lnTo>
                <a:lnTo>
                  <a:pt x="5495" y="5426"/>
                </a:lnTo>
                <a:lnTo>
                  <a:pt x="5522" y="5503"/>
                </a:lnTo>
                <a:lnTo>
                  <a:pt x="5392" y="5503"/>
                </a:lnTo>
                <a:lnTo>
                  <a:pt x="5368" y="5539"/>
                </a:lnTo>
                <a:lnTo>
                  <a:pt x="5392" y="5577"/>
                </a:lnTo>
                <a:lnTo>
                  <a:pt x="5469" y="5596"/>
                </a:lnTo>
                <a:lnTo>
                  <a:pt x="5623" y="5635"/>
                </a:lnTo>
                <a:lnTo>
                  <a:pt x="5623" y="5671"/>
                </a:lnTo>
                <a:lnTo>
                  <a:pt x="5572" y="5690"/>
                </a:lnTo>
                <a:lnTo>
                  <a:pt x="5623" y="5728"/>
                </a:lnTo>
                <a:lnTo>
                  <a:pt x="5623" y="5784"/>
                </a:lnTo>
                <a:lnTo>
                  <a:pt x="5853" y="5860"/>
                </a:lnTo>
                <a:lnTo>
                  <a:pt x="5903" y="5860"/>
                </a:lnTo>
                <a:lnTo>
                  <a:pt x="5980" y="5860"/>
                </a:lnTo>
                <a:lnTo>
                  <a:pt x="6007" y="5880"/>
                </a:lnTo>
                <a:lnTo>
                  <a:pt x="6007" y="5822"/>
                </a:lnTo>
                <a:lnTo>
                  <a:pt x="6107" y="5841"/>
                </a:lnTo>
                <a:lnTo>
                  <a:pt x="6134" y="5899"/>
                </a:lnTo>
                <a:lnTo>
                  <a:pt x="6184" y="5915"/>
                </a:lnTo>
                <a:lnTo>
                  <a:pt x="6261" y="5880"/>
                </a:lnTo>
                <a:close/>
              </a:path>
              <a:path w="10245" h="6088">
                <a:moveTo>
                  <a:pt x="7029" y="3232"/>
                </a:moveTo>
                <a:lnTo>
                  <a:pt x="7183" y="3213"/>
                </a:lnTo>
                <a:lnTo>
                  <a:pt x="7233" y="3252"/>
                </a:lnTo>
                <a:lnTo>
                  <a:pt x="7360" y="3271"/>
                </a:lnTo>
                <a:lnTo>
                  <a:pt x="7413" y="3252"/>
                </a:lnTo>
                <a:lnTo>
                  <a:pt x="7463" y="3252"/>
                </a:lnTo>
                <a:lnTo>
                  <a:pt x="7286" y="3364"/>
                </a:lnTo>
                <a:lnTo>
                  <a:pt x="7259" y="3422"/>
                </a:lnTo>
                <a:lnTo>
                  <a:pt x="7286" y="3441"/>
                </a:lnTo>
                <a:lnTo>
                  <a:pt x="7310" y="3441"/>
                </a:lnTo>
                <a:lnTo>
                  <a:pt x="7413" y="3515"/>
                </a:lnTo>
                <a:lnTo>
                  <a:pt x="7514" y="3515"/>
                </a:lnTo>
                <a:lnTo>
                  <a:pt x="7514" y="3554"/>
                </a:lnTo>
                <a:lnTo>
                  <a:pt x="7591" y="3573"/>
                </a:lnTo>
                <a:lnTo>
                  <a:pt x="7591" y="3609"/>
                </a:lnTo>
                <a:lnTo>
                  <a:pt x="7514" y="3667"/>
                </a:lnTo>
                <a:lnTo>
                  <a:pt x="7514" y="3628"/>
                </a:lnTo>
                <a:lnTo>
                  <a:pt x="7437" y="3590"/>
                </a:lnTo>
                <a:lnTo>
                  <a:pt x="7387" y="3590"/>
                </a:lnTo>
                <a:lnTo>
                  <a:pt x="7387" y="3705"/>
                </a:lnTo>
                <a:lnTo>
                  <a:pt x="7360" y="3780"/>
                </a:lnTo>
                <a:lnTo>
                  <a:pt x="7286" y="3780"/>
                </a:lnTo>
                <a:lnTo>
                  <a:pt x="7259" y="3799"/>
                </a:lnTo>
                <a:lnTo>
                  <a:pt x="7310" y="3818"/>
                </a:lnTo>
                <a:lnTo>
                  <a:pt x="7336" y="3854"/>
                </a:lnTo>
                <a:lnTo>
                  <a:pt x="7413" y="3892"/>
                </a:lnTo>
                <a:lnTo>
                  <a:pt x="7490" y="3873"/>
                </a:lnTo>
                <a:lnTo>
                  <a:pt x="7514" y="4005"/>
                </a:lnTo>
                <a:lnTo>
                  <a:pt x="7360" y="4063"/>
                </a:lnTo>
                <a:lnTo>
                  <a:pt x="7336" y="4043"/>
                </a:lnTo>
                <a:lnTo>
                  <a:pt x="7310" y="4063"/>
                </a:lnTo>
                <a:lnTo>
                  <a:pt x="7209" y="4063"/>
                </a:lnTo>
                <a:lnTo>
                  <a:pt x="7159" y="4024"/>
                </a:lnTo>
                <a:lnTo>
                  <a:pt x="7132" y="4063"/>
                </a:lnTo>
                <a:lnTo>
                  <a:pt x="7082" y="4024"/>
                </a:lnTo>
                <a:lnTo>
                  <a:pt x="7082" y="3969"/>
                </a:lnTo>
                <a:lnTo>
                  <a:pt x="7005" y="3931"/>
                </a:lnTo>
                <a:lnTo>
                  <a:pt x="6955" y="3950"/>
                </a:lnTo>
                <a:lnTo>
                  <a:pt x="6902" y="3931"/>
                </a:lnTo>
                <a:lnTo>
                  <a:pt x="6674" y="3912"/>
                </a:lnTo>
                <a:lnTo>
                  <a:pt x="6547" y="3760"/>
                </a:lnTo>
                <a:lnTo>
                  <a:pt x="6443" y="3647"/>
                </a:lnTo>
                <a:lnTo>
                  <a:pt x="6393" y="3515"/>
                </a:lnTo>
                <a:lnTo>
                  <a:pt x="6494" y="3515"/>
                </a:lnTo>
                <a:lnTo>
                  <a:pt x="6751" y="3403"/>
                </a:lnTo>
                <a:lnTo>
                  <a:pt x="6825" y="3403"/>
                </a:lnTo>
                <a:lnTo>
                  <a:pt x="6928" y="3403"/>
                </a:lnTo>
                <a:lnTo>
                  <a:pt x="7005" y="3328"/>
                </a:lnTo>
                <a:lnTo>
                  <a:pt x="7029" y="3232"/>
                </a:lnTo>
                <a:close/>
              </a:path>
              <a:path w="10245" h="6088">
                <a:moveTo>
                  <a:pt x="7036" y="3237"/>
                </a:moveTo>
                <a:lnTo>
                  <a:pt x="7010" y="3331"/>
                </a:lnTo>
                <a:lnTo>
                  <a:pt x="6935" y="3407"/>
                </a:lnTo>
                <a:lnTo>
                  <a:pt x="6806" y="3388"/>
                </a:lnTo>
                <a:lnTo>
                  <a:pt x="6628" y="3465"/>
                </a:lnTo>
                <a:lnTo>
                  <a:pt x="6501" y="3520"/>
                </a:lnTo>
                <a:lnTo>
                  <a:pt x="6398" y="3520"/>
                </a:lnTo>
                <a:lnTo>
                  <a:pt x="6371" y="3501"/>
                </a:lnTo>
                <a:lnTo>
                  <a:pt x="6424" y="3350"/>
                </a:lnTo>
                <a:lnTo>
                  <a:pt x="6448" y="3312"/>
                </a:lnTo>
                <a:lnTo>
                  <a:pt x="6398" y="3218"/>
                </a:lnTo>
                <a:lnTo>
                  <a:pt x="6424" y="3067"/>
                </a:lnTo>
                <a:lnTo>
                  <a:pt x="6448" y="2971"/>
                </a:lnTo>
                <a:lnTo>
                  <a:pt x="6475" y="2932"/>
                </a:lnTo>
                <a:lnTo>
                  <a:pt x="6424" y="2896"/>
                </a:lnTo>
                <a:lnTo>
                  <a:pt x="6475" y="2820"/>
                </a:lnTo>
                <a:lnTo>
                  <a:pt x="6551" y="2707"/>
                </a:lnTo>
                <a:lnTo>
                  <a:pt x="6551" y="2630"/>
                </a:lnTo>
                <a:lnTo>
                  <a:pt x="6602" y="2630"/>
                </a:lnTo>
                <a:lnTo>
                  <a:pt x="6755" y="2498"/>
                </a:lnTo>
                <a:lnTo>
                  <a:pt x="6832" y="2479"/>
                </a:lnTo>
                <a:lnTo>
                  <a:pt x="6909" y="2440"/>
                </a:lnTo>
                <a:lnTo>
                  <a:pt x="6935" y="2460"/>
                </a:lnTo>
                <a:lnTo>
                  <a:pt x="7063" y="2440"/>
                </a:lnTo>
                <a:lnTo>
                  <a:pt x="7139" y="2498"/>
                </a:lnTo>
                <a:lnTo>
                  <a:pt x="7063" y="2517"/>
                </a:lnTo>
                <a:lnTo>
                  <a:pt x="7036" y="2553"/>
                </a:lnTo>
                <a:lnTo>
                  <a:pt x="7139" y="2553"/>
                </a:lnTo>
                <a:lnTo>
                  <a:pt x="7163" y="2649"/>
                </a:lnTo>
                <a:lnTo>
                  <a:pt x="7113" y="2723"/>
                </a:lnTo>
                <a:lnTo>
                  <a:pt x="7063" y="2687"/>
                </a:lnTo>
                <a:lnTo>
                  <a:pt x="6986" y="2723"/>
                </a:lnTo>
                <a:lnTo>
                  <a:pt x="7010" y="2762"/>
                </a:lnTo>
                <a:lnTo>
                  <a:pt x="6959" y="2820"/>
                </a:lnTo>
                <a:lnTo>
                  <a:pt x="7087" y="2952"/>
                </a:lnTo>
                <a:lnTo>
                  <a:pt x="6986" y="3160"/>
                </a:lnTo>
                <a:lnTo>
                  <a:pt x="7036" y="3237"/>
                </a:lnTo>
                <a:close/>
              </a:path>
              <a:path w="10245" h="6088">
                <a:moveTo>
                  <a:pt x="4195" y="1929"/>
                </a:moveTo>
                <a:lnTo>
                  <a:pt x="4245" y="2080"/>
                </a:lnTo>
                <a:lnTo>
                  <a:pt x="4245" y="2193"/>
                </a:lnTo>
                <a:lnTo>
                  <a:pt x="4322" y="2267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19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3" y="2740"/>
                </a:lnTo>
                <a:lnTo>
                  <a:pt x="4910" y="2721"/>
                </a:lnTo>
                <a:lnTo>
                  <a:pt x="4883" y="2647"/>
                </a:lnTo>
                <a:lnTo>
                  <a:pt x="5011" y="2666"/>
                </a:lnTo>
                <a:lnTo>
                  <a:pt x="5037" y="2666"/>
                </a:lnTo>
                <a:lnTo>
                  <a:pt x="5267" y="2647"/>
                </a:lnTo>
                <a:lnTo>
                  <a:pt x="5318" y="2685"/>
                </a:lnTo>
                <a:lnTo>
                  <a:pt x="5191" y="2779"/>
                </a:lnTo>
                <a:lnTo>
                  <a:pt x="5140" y="2892"/>
                </a:lnTo>
                <a:lnTo>
                  <a:pt x="5241" y="3007"/>
                </a:lnTo>
                <a:lnTo>
                  <a:pt x="5395" y="2987"/>
                </a:lnTo>
                <a:lnTo>
                  <a:pt x="5471" y="2930"/>
                </a:lnTo>
                <a:lnTo>
                  <a:pt x="5548" y="2911"/>
                </a:lnTo>
                <a:lnTo>
                  <a:pt x="5572" y="2760"/>
                </a:lnTo>
                <a:lnTo>
                  <a:pt x="5752" y="2647"/>
                </a:lnTo>
                <a:lnTo>
                  <a:pt x="5776" y="2704"/>
                </a:lnTo>
                <a:lnTo>
                  <a:pt x="5726" y="2855"/>
                </a:lnTo>
                <a:lnTo>
                  <a:pt x="5853" y="2892"/>
                </a:lnTo>
                <a:lnTo>
                  <a:pt x="5980" y="2968"/>
                </a:lnTo>
                <a:lnTo>
                  <a:pt x="6033" y="2968"/>
                </a:lnTo>
                <a:lnTo>
                  <a:pt x="6083" y="2968"/>
                </a:lnTo>
                <a:lnTo>
                  <a:pt x="6107" y="2911"/>
                </a:lnTo>
                <a:lnTo>
                  <a:pt x="6160" y="2911"/>
                </a:lnTo>
                <a:lnTo>
                  <a:pt x="6134" y="2836"/>
                </a:lnTo>
                <a:lnTo>
                  <a:pt x="6314" y="2704"/>
                </a:lnTo>
                <a:lnTo>
                  <a:pt x="6314" y="2666"/>
                </a:lnTo>
                <a:lnTo>
                  <a:pt x="6415" y="2666"/>
                </a:lnTo>
                <a:lnTo>
                  <a:pt x="6441" y="2666"/>
                </a:lnTo>
                <a:lnTo>
                  <a:pt x="6465" y="2627"/>
                </a:lnTo>
                <a:lnTo>
                  <a:pt x="6491" y="2627"/>
                </a:lnTo>
                <a:lnTo>
                  <a:pt x="6542" y="2666"/>
                </a:lnTo>
                <a:lnTo>
                  <a:pt x="6542" y="2608"/>
                </a:lnTo>
                <a:lnTo>
                  <a:pt x="6619" y="2627"/>
                </a:lnTo>
                <a:lnTo>
                  <a:pt x="6746" y="2495"/>
                </a:lnTo>
                <a:lnTo>
                  <a:pt x="6849" y="2476"/>
                </a:lnTo>
                <a:lnTo>
                  <a:pt x="6899" y="2438"/>
                </a:lnTo>
                <a:lnTo>
                  <a:pt x="6950" y="2457"/>
                </a:lnTo>
                <a:lnTo>
                  <a:pt x="7053" y="2438"/>
                </a:lnTo>
                <a:lnTo>
                  <a:pt x="6976" y="2267"/>
                </a:lnTo>
                <a:lnTo>
                  <a:pt x="7053" y="2248"/>
                </a:lnTo>
                <a:lnTo>
                  <a:pt x="7053" y="2174"/>
                </a:lnTo>
                <a:lnTo>
                  <a:pt x="7154" y="2135"/>
                </a:lnTo>
                <a:lnTo>
                  <a:pt x="7207" y="2232"/>
                </a:lnTo>
                <a:lnTo>
                  <a:pt x="7334" y="2174"/>
                </a:lnTo>
                <a:lnTo>
                  <a:pt x="7384" y="2193"/>
                </a:lnTo>
                <a:lnTo>
                  <a:pt x="7411" y="2135"/>
                </a:lnTo>
                <a:lnTo>
                  <a:pt x="7511" y="2155"/>
                </a:lnTo>
                <a:lnTo>
                  <a:pt x="7511" y="2061"/>
                </a:lnTo>
                <a:lnTo>
                  <a:pt x="7665" y="2023"/>
                </a:lnTo>
                <a:lnTo>
                  <a:pt x="7742" y="2116"/>
                </a:lnTo>
                <a:lnTo>
                  <a:pt x="7742" y="2212"/>
                </a:lnTo>
                <a:lnTo>
                  <a:pt x="7792" y="2248"/>
                </a:lnTo>
                <a:lnTo>
                  <a:pt x="7895" y="2232"/>
                </a:lnTo>
                <a:lnTo>
                  <a:pt x="7946" y="2232"/>
                </a:lnTo>
                <a:lnTo>
                  <a:pt x="7946" y="2174"/>
                </a:lnTo>
                <a:lnTo>
                  <a:pt x="7946" y="2116"/>
                </a:lnTo>
                <a:lnTo>
                  <a:pt x="7895" y="2042"/>
                </a:lnTo>
                <a:lnTo>
                  <a:pt x="7946" y="2061"/>
                </a:lnTo>
                <a:lnTo>
                  <a:pt x="8023" y="2135"/>
                </a:lnTo>
                <a:lnTo>
                  <a:pt x="8431" y="1910"/>
                </a:lnTo>
                <a:lnTo>
                  <a:pt x="8507" y="1929"/>
                </a:lnTo>
                <a:lnTo>
                  <a:pt x="8635" y="1852"/>
                </a:lnTo>
                <a:lnTo>
                  <a:pt x="8635" y="1795"/>
                </a:lnTo>
                <a:lnTo>
                  <a:pt x="8584" y="1795"/>
                </a:lnTo>
                <a:lnTo>
                  <a:pt x="8584" y="1701"/>
                </a:lnTo>
                <a:lnTo>
                  <a:pt x="8507" y="1588"/>
                </a:lnTo>
                <a:lnTo>
                  <a:pt x="8380" y="1663"/>
                </a:lnTo>
                <a:lnTo>
                  <a:pt x="8303" y="1531"/>
                </a:lnTo>
                <a:lnTo>
                  <a:pt x="8327" y="1475"/>
                </a:lnTo>
                <a:lnTo>
                  <a:pt x="8227" y="1399"/>
                </a:lnTo>
                <a:lnTo>
                  <a:pt x="8251" y="1341"/>
                </a:lnTo>
                <a:lnTo>
                  <a:pt x="8380" y="1399"/>
                </a:lnTo>
                <a:lnTo>
                  <a:pt x="8455" y="1399"/>
                </a:lnTo>
                <a:lnTo>
                  <a:pt x="8431" y="1286"/>
                </a:lnTo>
                <a:lnTo>
                  <a:pt x="8431" y="1228"/>
                </a:lnTo>
                <a:lnTo>
                  <a:pt x="8507" y="1190"/>
                </a:lnTo>
                <a:lnTo>
                  <a:pt x="8507" y="1154"/>
                </a:lnTo>
                <a:lnTo>
                  <a:pt x="8404" y="1190"/>
                </a:lnTo>
                <a:lnTo>
                  <a:pt x="8327" y="1096"/>
                </a:lnTo>
                <a:lnTo>
                  <a:pt x="8558" y="868"/>
                </a:lnTo>
                <a:lnTo>
                  <a:pt x="8608" y="926"/>
                </a:lnTo>
                <a:lnTo>
                  <a:pt x="8635" y="775"/>
                </a:lnTo>
                <a:lnTo>
                  <a:pt x="8685" y="717"/>
                </a:lnTo>
                <a:lnTo>
                  <a:pt x="8661" y="585"/>
                </a:lnTo>
                <a:lnTo>
                  <a:pt x="8735" y="379"/>
                </a:lnTo>
                <a:lnTo>
                  <a:pt x="8608" y="283"/>
                </a:lnTo>
                <a:lnTo>
                  <a:pt x="8531" y="360"/>
                </a:lnTo>
                <a:lnTo>
                  <a:pt x="8481" y="379"/>
                </a:lnTo>
                <a:lnTo>
                  <a:pt x="8327" y="415"/>
                </a:lnTo>
                <a:lnTo>
                  <a:pt x="8277" y="360"/>
                </a:lnTo>
                <a:lnTo>
                  <a:pt x="8227" y="244"/>
                </a:lnTo>
                <a:lnTo>
                  <a:pt x="8150" y="208"/>
                </a:lnTo>
                <a:lnTo>
                  <a:pt x="8099" y="244"/>
                </a:lnTo>
                <a:lnTo>
                  <a:pt x="7996" y="227"/>
                </a:lnTo>
                <a:lnTo>
                  <a:pt x="8047" y="151"/>
                </a:lnTo>
                <a:lnTo>
                  <a:pt x="8023" y="76"/>
                </a:lnTo>
                <a:lnTo>
                  <a:pt x="7919" y="76"/>
                </a:lnTo>
                <a:lnTo>
                  <a:pt x="7792" y="170"/>
                </a:lnTo>
                <a:lnTo>
                  <a:pt x="7792" y="208"/>
                </a:lnTo>
                <a:lnTo>
                  <a:pt x="7895" y="227"/>
                </a:lnTo>
                <a:lnTo>
                  <a:pt x="7919" y="283"/>
                </a:lnTo>
                <a:lnTo>
                  <a:pt x="7819" y="398"/>
                </a:lnTo>
                <a:lnTo>
                  <a:pt x="7792" y="472"/>
                </a:lnTo>
                <a:lnTo>
                  <a:pt x="7742" y="549"/>
                </a:lnTo>
                <a:lnTo>
                  <a:pt x="7742" y="623"/>
                </a:lnTo>
                <a:lnTo>
                  <a:pt x="7766" y="643"/>
                </a:lnTo>
                <a:lnTo>
                  <a:pt x="7562" y="755"/>
                </a:lnTo>
                <a:lnTo>
                  <a:pt x="7435" y="736"/>
                </a:lnTo>
                <a:lnTo>
                  <a:pt x="7358" y="736"/>
                </a:lnTo>
                <a:lnTo>
                  <a:pt x="7207" y="1058"/>
                </a:lnTo>
                <a:lnTo>
                  <a:pt x="7257" y="1096"/>
                </a:lnTo>
                <a:lnTo>
                  <a:pt x="7358" y="1096"/>
                </a:lnTo>
                <a:lnTo>
                  <a:pt x="7487" y="1096"/>
                </a:lnTo>
                <a:lnTo>
                  <a:pt x="7511" y="1115"/>
                </a:lnTo>
                <a:lnTo>
                  <a:pt x="7562" y="1058"/>
                </a:lnTo>
                <a:lnTo>
                  <a:pt x="7639" y="1039"/>
                </a:lnTo>
                <a:lnTo>
                  <a:pt x="7715" y="1058"/>
                </a:lnTo>
                <a:lnTo>
                  <a:pt x="7819" y="1135"/>
                </a:lnTo>
                <a:lnTo>
                  <a:pt x="7895" y="1209"/>
                </a:lnTo>
                <a:lnTo>
                  <a:pt x="7895" y="1286"/>
                </a:lnTo>
                <a:lnTo>
                  <a:pt x="7819" y="1267"/>
                </a:lnTo>
                <a:lnTo>
                  <a:pt x="7665" y="1305"/>
                </a:lnTo>
                <a:lnTo>
                  <a:pt x="7538" y="1305"/>
                </a:lnTo>
                <a:lnTo>
                  <a:pt x="7511" y="1341"/>
                </a:lnTo>
                <a:lnTo>
                  <a:pt x="7435" y="1341"/>
                </a:lnTo>
                <a:lnTo>
                  <a:pt x="7358" y="1399"/>
                </a:lnTo>
                <a:lnTo>
                  <a:pt x="7358" y="1475"/>
                </a:lnTo>
                <a:lnTo>
                  <a:pt x="7281" y="1512"/>
                </a:lnTo>
                <a:lnTo>
                  <a:pt x="7103" y="1531"/>
                </a:lnTo>
                <a:lnTo>
                  <a:pt x="6950" y="1643"/>
                </a:lnTo>
                <a:lnTo>
                  <a:pt x="6746" y="1643"/>
                </a:lnTo>
                <a:lnTo>
                  <a:pt x="6695" y="1607"/>
                </a:lnTo>
                <a:lnTo>
                  <a:pt x="6619" y="1607"/>
                </a:lnTo>
                <a:lnTo>
                  <a:pt x="6592" y="1682"/>
                </a:lnTo>
                <a:lnTo>
                  <a:pt x="6518" y="1740"/>
                </a:lnTo>
                <a:lnTo>
                  <a:pt x="6645" y="1852"/>
                </a:lnTo>
                <a:lnTo>
                  <a:pt x="6491" y="1929"/>
                </a:lnTo>
                <a:lnTo>
                  <a:pt x="6415" y="2023"/>
                </a:lnTo>
                <a:lnTo>
                  <a:pt x="6237" y="2080"/>
                </a:lnTo>
                <a:lnTo>
                  <a:pt x="5980" y="2097"/>
                </a:lnTo>
                <a:lnTo>
                  <a:pt x="5776" y="2116"/>
                </a:lnTo>
                <a:lnTo>
                  <a:pt x="5649" y="2155"/>
                </a:lnTo>
                <a:lnTo>
                  <a:pt x="5495" y="2232"/>
                </a:lnTo>
                <a:lnTo>
                  <a:pt x="5419" y="2232"/>
                </a:lnTo>
                <a:lnTo>
                  <a:pt x="5318" y="2174"/>
                </a:lnTo>
                <a:lnTo>
                  <a:pt x="5191" y="2174"/>
                </a:lnTo>
                <a:lnTo>
                  <a:pt x="5087" y="2116"/>
                </a:lnTo>
                <a:lnTo>
                  <a:pt x="4987" y="2116"/>
                </a:lnTo>
                <a:lnTo>
                  <a:pt x="4910" y="2023"/>
                </a:lnTo>
                <a:lnTo>
                  <a:pt x="4706" y="2003"/>
                </a:lnTo>
                <a:lnTo>
                  <a:pt x="4502" y="2003"/>
                </a:lnTo>
                <a:lnTo>
                  <a:pt x="4399" y="1946"/>
                </a:lnTo>
                <a:lnTo>
                  <a:pt x="4195" y="1929"/>
                </a:lnTo>
                <a:close/>
              </a:path>
              <a:path w="10245" h="6088">
                <a:moveTo>
                  <a:pt x="6544" y="3760"/>
                </a:moveTo>
                <a:lnTo>
                  <a:pt x="6467" y="3799"/>
                </a:lnTo>
                <a:lnTo>
                  <a:pt x="6417" y="3780"/>
                </a:lnTo>
                <a:lnTo>
                  <a:pt x="6237" y="3780"/>
                </a:lnTo>
                <a:lnTo>
                  <a:pt x="6290" y="3854"/>
                </a:lnTo>
                <a:lnTo>
                  <a:pt x="6237" y="3950"/>
                </a:lnTo>
                <a:lnTo>
                  <a:pt x="6263" y="4063"/>
                </a:lnTo>
                <a:lnTo>
                  <a:pt x="6160" y="4043"/>
                </a:lnTo>
                <a:lnTo>
                  <a:pt x="6007" y="3967"/>
                </a:lnTo>
                <a:lnTo>
                  <a:pt x="5829" y="3931"/>
                </a:lnTo>
                <a:lnTo>
                  <a:pt x="5702" y="3854"/>
                </a:lnTo>
                <a:lnTo>
                  <a:pt x="5572" y="3854"/>
                </a:lnTo>
                <a:lnTo>
                  <a:pt x="5572" y="3835"/>
                </a:lnTo>
                <a:lnTo>
                  <a:pt x="5522" y="3815"/>
                </a:lnTo>
                <a:lnTo>
                  <a:pt x="5548" y="3799"/>
                </a:lnTo>
                <a:lnTo>
                  <a:pt x="5548" y="3741"/>
                </a:lnTo>
                <a:lnTo>
                  <a:pt x="5522" y="3722"/>
                </a:lnTo>
                <a:lnTo>
                  <a:pt x="5572" y="3703"/>
                </a:lnTo>
                <a:lnTo>
                  <a:pt x="5675" y="3703"/>
                </a:lnTo>
                <a:lnTo>
                  <a:pt x="5675" y="3439"/>
                </a:lnTo>
                <a:lnTo>
                  <a:pt x="5803" y="3439"/>
                </a:lnTo>
                <a:lnTo>
                  <a:pt x="5803" y="3477"/>
                </a:lnTo>
                <a:lnTo>
                  <a:pt x="5879" y="3477"/>
                </a:lnTo>
                <a:lnTo>
                  <a:pt x="5879" y="3400"/>
                </a:lnTo>
                <a:lnTo>
                  <a:pt x="6033" y="3400"/>
                </a:lnTo>
                <a:lnTo>
                  <a:pt x="6059" y="3287"/>
                </a:lnTo>
                <a:lnTo>
                  <a:pt x="6059" y="3213"/>
                </a:lnTo>
                <a:lnTo>
                  <a:pt x="5983" y="3175"/>
                </a:lnTo>
                <a:lnTo>
                  <a:pt x="5879" y="3117"/>
                </a:lnTo>
                <a:lnTo>
                  <a:pt x="5829" y="3062"/>
                </a:lnTo>
                <a:lnTo>
                  <a:pt x="5855" y="2966"/>
                </a:lnTo>
                <a:lnTo>
                  <a:pt x="5906" y="2930"/>
                </a:lnTo>
                <a:lnTo>
                  <a:pt x="5983" y="2966"/>
                </a:lnTo>
                <a:lnTo>
                  <a:pt x="6083" y="2966"/>
                </a:lnTo>
                <a:lnTo>
                  <a:pt x="6110" y="2911"/>
                </a:lnTo>
                <a:lnTo>
                  <a:pt x="6160" y="2911"/>
                </a:lnTo>
                <a:lnTo>
                  <a:pt x="6136" y="2834"/>
                </a:lnTo>
                <a:lnTo>
                  <a:pt x="6314" y="2702"/>
                </a:lnTo>
                <a:lnTo>
                  <a:pt x="6314" y="2663"/>
                </a:lnTo>
                <a:lnTo>
                  <a:pt x="6417" y="2663"/>
                </a:lnTo>
                <a:lnTo>
                  <a:pt x="6443" y="2683"/>
                </a:lnTo>
                <a:lnTo>
                  <a:pt x="6467" y="2647"/>
                </a:lnTo>
                <a:lnTo>
                  <a:pt x="6494" y="2627"/>
                </a:lnTo>
                <a:lnTo>
                  <a:pt x="6544" y="2683"/>
                </a:lnTo>
                <a:lnTo>
                  <a:pt x="6544" y="2702"/>
                </a:lnTo>
                <a:lnTo>
                  <a:pt x="6417" y="2892"/>
                </a:lnTo>
                <a:lnTo>
                  <a:pt x="6467" y="2930"/>
                </a:lnTo>
                <a:lnTo>
                  <a:pt x="6417" y="3062"/>
                </a:lnTo>
                <a:lnTo>
                  <a:pt x="6391" y="3213"/>
                </a:lnTo>
                <a:lnTo>
                  <a:pt x="6443" y="3307"/>
                </a:lnTo>
                <a:lnTo>
                  <a:pt x="6367" y="3477"/>
                </a:lnTo>
                <a:lnTo>
                  <a:pt x="6391" y="3515"/>
                </a:lnTo>
                <a:lnTo>
                  <a:pt x="6443" y="3647"/>
                </a:lnTo>
                <a:lnTo>
                  <a:pt x="6544" y="3760"/>
                </a:lnTo>
                <a:close/>
              </a:path>
              <a:path w="10245" h="6088">
                <a:moveTo>
                  <a:pt x="5899" y="2930"/>
                </a:moveTo>
                <a:lnTo>
                  <a:pt x="5848" y="2892"/>
                </a:lnTo>
                <a:lnTo>
                  <a:pt x="5721" y="2855"/>
                </a:lnTo>
                <a:lnTo>
                  <a:pt x="5771" y="2721"/>
                </a:lnTo>
                <a:lnTo>
                  <a:pt x="5747" y="2647"/>
                </a:lnTo>
                <a:lnTo>
                  <a:pt x="5570" y="2779"/>
                </a:lnTo>
                <a:lnTo>
                  <a:pt x="5543" y="2911"/>
                </a:lnTo>
                <a:lnTo>
                  <a:pt x="5467" y="2930"/>
                </a:lnTo>
                <a:lnTo>
                  <a:pt x="5366" y="2987"/>
                </a:lnTo>
                <a:lnTo>
                  <a:pt x="5342" y="3045"/>
                </a:lnTo>
                <a:lnTo>
                  <a:pt x="5467" y="3100"/>
                </a:lnTo>
                <a:lnTo>
                  <a:pt x="5467" y="3177"/>
                </a:lnTo>
                <a:lnTo>
                  <a:pt x="5493" y="3215"/>
                </a:lnTo>
                <a:lnTo>
                  <a:pt x="5467" y="3271"/>
                </a:lnTo>
                <a:lnTo>
                  <a:pt x="5493" y="3309"/>
                </a:lnTo>
                <a:lnTo>
                  <a:pt x="5644" y="3386"/>
                </a:lnTo>
                <a:lnTo>
                  <a:pt x="5695" y="3386"/>
                </a:lnTo>
                <a:lnTo>
                  <a:pt x="5695" y="3347"/>
                </a:lnTo>
                <a:lnTo>
                  <a:pt x="5747" y="3290"/>
                </a:lnTo>
                <a:lnTo>
                  <a:pt x="5721" y="3215"/>
                </a:lnTo>
                <a:lnTo>
                  <a:pt x="5695" y="3215"/>
                </a:lnTo>
                <a:lnTo>
                  <a:pt x="5671" y="3139"/>
                </a:lnTo>
                <a:lnTo>
                  <a:pt x="5721" y="3139"/>
                </a:lnTo>
                <a:lnTo>
                  <a:pt x="5721" y="3062"/>
                </a:lnTo>
                <a:lnTo>
                  <a:pt x="5771" y="3062"/>
                </a:lnTo>
                <a:lnTo>
                  <a:pt x="5822" y="3081"/>
                </a:lnTo>
                <a:lnTo>
                  <a:pt x="5848" y="2968"/>
                </a:lnTo>
                <a:lnTo>
                  <a:pt x="5899" y="2930"/>
                </a:lnTo>
                <a:close/>
              </a:path>
              <a:path w="10245" h="6088">
                <a:moveTo>
                  <a:pt x="5371" y="2987"/>
                </a:moveTo>
                <a:lnTo>
                  <a:pt x="5344" y="3043"/>
                </a:lnTo>
                <a:lnTo>
                  <a:pt x="5498" y="3100"/>
                </a:lnTo>
                <a:lnTo>
                  <a:pt x="5471" y="3175"/>
                </a:lnTo>
                <a:lnTo>
                  <a:pt x="5498" y="3194"/>
                </a:lnTo>
                <a:lnTo>
                  <a:pt x="5471" y="3252"/>
                </a:lnTo>
                <a:lnTo>
                  <a:pt x="5498" y="3307"/>
                </a:lnTo>
                <a:lnTo>
                  <a:pt x="5675" y="3383"/>
                </a:lnTo>
                <a:lnTo>
                  <a:pt x="5702" y="3383"/>
                </a:lnTo>
                <a:lnTo>
                  <a:pt x="5702" y="3326"/>
                </a:lnTo>
                <a:lnTo>
                  <a:pt x="5752" y="3290"/>
                </a:lnTo>
                <a:lnTo>
                  <a:pt x="5728" y="3213"/>
                </a:lnTo>
                <a:lnTo>
                  <a:pt x="5675" y="3194"/>
                </a:lnTo>
                <a:lnTo>
                  <a:pt x="5675" y="3139"/>
                </a:lnTo>
                <a:lnTo>
                  <a:pt x="5728" y="3139"/>
                </a:lnTo>
                <a:lnTo>
                  <a:pt x="5728" y="3062"/>
                </a:lnTo>
                <a:lnTo>
                  <a:pt x="5829" y="3081"/>
                </a:lnTo>
                <a:lnTo>
                  <a:pt x="5882" y="3120"/>
                </a:lnTo>
                <a:lnTo>
                  <a:pt x="6009" y="3175"/>
                </a:lnTo>
                <a:lnTo>
                  <a:pt x="6059" y="3213"/>
                </a:lnTo>
                <a:lnTo>
                  <a:pt x="6033" y="3403"/>
                </a:lnTo>
                <a:lnTo>
                  <a:pt x="5882" y="3403"/>
                </a:lnTo>
                <a:lnTo>
                  <a:pt x="5882" y="3477"/>
                </a:lnTo>
                <a:lnTo>
                  <a:pt x="5805" y="3477"/>
                </a:lnTo>
                <a:lnTo>
                  <a:pt x="5805" y="3441"/>
                </a:lnTo>
                <a:lnTo>
                  <a:pt x="5675" y="3441"/>
                </a:lnTo>
                <a:lnTo>
                  <a:pt x="5675" y="3705"/>
                </a:lnTo>
                <a:lnTo>
                  <a:pt x="5575" y="3686"/>
                </a:lnTo>
                <a:lnTo>
                  <a:pt x="5524" y="3724"/>
                </a:lnTo>
                <a:lnTo>
                  <a:pt x="5548" y="3741"/>
                </a:lnTo>
                <a:lnTo>
                  <a:pt x="5575" y="3799"/>
                </a:lnTo>
                <a:lnTo>
                  <a:pt x="5524" y="3818"/>
                </a:lnTo>
                <a:lnTo>
                  <a:pt x="5447" y="3892"/>
                </a:lnTo>
                <a:lnTo>
                  <a:pt x="5344" y="3892"/>
                </a:lnTo>
                <a:lnTo>
                  <a:pt x="5267" y="3837"/>
                </a:lnTo>
                <a:lnTo>
                  <a:pt x="5217" y="3705"/>
                </a:lnTo>
                <a:lnTo>
                  <a:pt x="5217" y="3686"/>
                </a:lnTo>
                <a:lnTo>
                  <a:pt x="5167" y="3686"/>
                </a:lnTo>
                <a:lnTo>
                  <a:pt x="5063" y="3647"/>
                </a:lnTo>
                <a:lnTo>
                  <a:pt x="5013" y="3554"/>
                </a:lnTo>
                <a:lnTo>
                  <a:pt x="4960" y="3573"/>
                </a:lnTo>
                <a:lnTo>
                  <a:pt x="4910" y="3592"/>
                </a:lnTo>
                <a:lnTo>
                  <a:pt x="4886" y="3592"/>
                </a:lnTo>
                <a:lnTo>
                  <a:pt x="4886" y="3628"/>
                </a:lnTo>
                <a:lnTo>
                  <a:pt x="4910" y="3686"/>
                </a:lnTo>
                <a:lnTo>
                  <a:pt x="4860" y="3741"/>
                </a:lnTo>
                <a:lnTo>
                  <a:pt x="4756" y="3724"/>
                </a:lnTo>
                <a:lnTo>
                  <a:pt x="4809" y="3667"/>
                </a:lnTo>
                <a:lnTo>
                  <a:pt x="4756" y="3647"/>
                </a:lnTo>
                <a:lnTo>
                  <a:pt x="4655" y="3628"/>
                </a:lnTo>
                <a:lnTo>
                  <a:pt x="4605" y="3573"/>
                </a:lnTo>
                <a:lnTo>
                  <a:pt x="4629" y="3535"/>
                </a:lnTo>
                <a:lnTo>
                  <a:pt x="4680" y="3535"/>
                </a:lnTo>
                <a:lnTo>
                  <a:pt x="4783" y="3554"/>
                </a:lnTo>
                <a:lnTo>
                  <a:pt x="4860" y="3515"/>
                </a:lnTo>
                <a:lnTo>
                  <a:pt x="4886" y="3496"/>
                </a:lnTo>
                <a:lnTo>
                  <a:pt x="4809" y="3477"/>
                </a:lnTo>
                <a:lnTo>
                  <a:pt x="4809" y="3422"/>
                </a:lnTo>
                <a:lnTo>
                  <a:pt x="4910" y="3403"/>
                </a:lnTo>
                <a:lnTo>
                  <a:pt x="4936" y="3326"/>
                </a:lnTo>
                <a:lnTo>
                  <a:pt x="5013" y="3326"/>
                </a:lnTo>
                <a:lnTo>
                  <a:pt x="5037" y="3252"/>
                </a:lnTo>
                <a:lnTo>
                  <a:pt x="4987" y="3043"/>
                </a:lnTo>
                <a:lnTo>
                  <a:pt x="4860" y="2872"/>
                </a:lnTo>
                <a:lnTo>
                  <a:pt x="4860" y="2930"/>
                </a:lnTo>
                <a:lnTo>
                  <a:pt x="4629" y="2760"/>
                </a:lnTo>
                <a:lnTo>
                  <a:pt x="4579" y="2779"/>
                </a:lnTo>
                <a:lnTo>
                  <a:pt x="4425" y="2704"/>
                </a:lnTo>
                <a:lnTo>
                  <a:pt x="4399" y="2627"/>
                </a:lnTo>
                <a:lnTo>
                  <a:pt x="4221" y="2647"/>
                </a:lnTo>
                <a:lnTo>
                  <a:pt x="4041" y="2589"/>
                </a:lnTo>
                <a:lnTo>
                  <a:pt x="3991" y="2704"/>
                </a:lnTo>
                <a:lnTo>
                  <a:pt x="3760" y="2570"/>
                </a:lnTo>
                <a:lnTo>
                  <a:pt x="3480" y="2476"/>
                </a:lnTo>
                <a:lnTo>
                  <a:pt x="3328" y="2495"/>
                </a:lnTo>
                <a:lnTo>
                  <a:pt x="3352" y="2287"/>
                </a:lnTo>
                <a:lnTo>
                  <a:pt x="3403" y="2251"/>
                </a:lnTo>
                <a:lnTo>
                  <a:pt x="3480" y="2270"/>
                </a:lnTo>
                <a:lnTo>
                  <a:pt x="3556" y="2174"/>
                </a:lnTo>
                <a:lnTo>
                  <a:pt x="3683" y="2135"/>
                </a:lnTo>
                <a:lnTo>
                  <a:pt x="3760" y="2100"/>
                </a:lnTo>
                <a:lnTo>
                  <a:pt x="3760" y="2061"/>
                </a:lnTo>
                <a:lnTo>
                  <a:pt x="3967" y="2061"/>
                </a:lnTo>
                <a:lnTo>
                  <a:pt x="4017" y="1984"/>
                </a:lnTo>
                <a:lnTo>
                  <a:pt x="4017" y="1929"/>
                </a:lnTo>
                <a:lnTo>
                  <a:pt x="4067" y="1910"/>
                </a:lnTo>
                <a:lnTo>
                  <a:pt x="4195" y="1929"/>
                </a:lnTo>
                <a:lnTo>
                  <a:pt x="4247" y="2080"/>
                </a:lnTo>
                <a:lnTo>
                  <a:pt x="4247" y="2155"/>
                </a:lnTo>
                <a:lnTo>
                  <a:pt x="4272" y="2212"/>
                </a:lnTo>
                <a:lnTo>
                  <a:pt x="4322" y="2270"/>
                </a:lnTo>
                <a:lnTo>
                  <a:pt x="4322" y="2325"/>
                </a:lnTo>
                <a:lnTo>
                  <a:pt x="4348" y="2363"/>
                </a:lnTo>
                <a:lnTo>
                  <a:pt x="4399" y="2363"/>
                </a:lnTo>
                <a:lnTo>
                  <a:pt x="4399" y="2306"/>
                </a:lnTo>
                <a:lnTo>
                  <a:pt x="4629" y="2325"/>
                </a:lnTo>
                <a:lnTo>
                  <a:pt x="4629" y="2383"/>
                </a:lnTo>
                <a:lnTo>
                  <a:pt x="4629" y="2421"/>
                </a:lnTo>
                <a:lnTo>
                  <a:pt x="4552" y="2476"/>
                </a:lnTo>
                <a:lnTo>
                  <a:pt x="4552" y="2515"/>
                </a:lnTo>
                <a:lnTo>
                  <a:pt x="4706" y="2627"/>
                </a:lnTo>
                <a:lnTo>
                  <a:pt x="4706" y="2685"/>
                </a:lnTo>
                <a:lnTo>
                  <a:pt x="4886" y="2740"/>
                </a:lnTo>
                <a:lnTo>
                  <a:pt x="4910" y="2721"/>
                </a:lnTo>
                <a:lnTo>
                  <a:pt x="4886" y="2647"/>
                </a:lnTo>
                <a:lnTo>
                  <a:pt x="5013" y="2666"/>
                </a:lnTo>
                <a:lnTo>
                  <a:pt x="5037" y="2666"/>
                </a:lnTo>
                <a:lnTo>
                  <a:pt x="5191" y="2666"/>
                </a:lnTo>
                <a:lnTo>
                  <a:pt x="5267" y="2647"/>
                </a:lnTo>
                <a:lnTo>
                  <a:pt x="5318" y="2704"/>
                </a:lnTo>
                <a:lnTo>
                  <a:pt x="5191" y="2779"/>
                </a:lnTo>
                <a:lnTo>
                  <a:pt x="5167" y="2836"/>
                </a:lnTo>
                <a:lnTo>
                  <a:pt x="5140" y="2892"/>
                </a:lnTo>
                <a:lnTo>
                  <a:pt x="5243" y="2987"/>
                </a:lnTo>
                <a:lnTo>
                  <a:pt x="5371" y="2987"/>
                </a:lnTo>
                <a:close/>
              </a:path>
              <a:path w="10245" h="6088">
                <a:moveTo>
                  <a:pt x="4785" y="3724"/>
                </a:moveTo>
                <a:lnTo>
                  <a:pt x="4682" y="3743"/>
                </a:lnTo>
                <a:lnTo>
                  <a:pt x="4632" y="3820"/>
                </a:lnTo>
                <a:lnTo>
                  <a:pt x="4504" y="3820"/>
                </a:lnTo>
                <a:lnTo>
                  <a:pt x="4478" y="3782"/>
                </a:lnTo>
                <a:lnTo>
                  <a:pt x="4427" y="3763"/>
                </a:lnTo>
                <a:lnTo>
                  <a:pt x="4427" y="3782"/>
                </a:lnTo>
                <a:lnTo>
                  <a:pt x="4351" y="3801"/>
                </a:lnTo>
                <a:lnTo>
                  <a:pt x="4274" y="3705"/>
                </a:lnTo>
                <a:lnTo>
                  <a:pt x="4223" y="3705"/>
                </a:lnTo>
                <a:lnTo>
                  <a:pt x="4223" y="3612"/>
                </a:lnTo>
                <a:lnTo>
                  <a:pt x="4147" y="3554"/>
                </a:lnTo>
                <a:lnTo>
                  <a:pt x="4096" y="3554"/>
                </a:lnTo>
                <a:lnTo>
                  <a:pt x="4043" y="3515"/>
                </a:lnTo>
                <a:lnTo>
                  <a:pt x="3993" y="3515"/>
                </a:lnTo>
                <a:lnTo>
                  <a:pt x="3993" y="3554"/>
                </a:lnTo>
                <a:lnTo>
                  <a:pt x="3993" y="3592"/>
                </a:lnTo>
                <a:lnTo>
                  <a:pt x="4020" y="3612"/>
                </a:lnTo>
                <a:lnTo>
                  <a:pt x="3967" y="3650"/>
                </a:lnTo>
                <a:lnTo>
                  <a:pt x="3943" y="3743"/>
                </a:lnTo>
                <a:lnTo>
                  <a:pt x="3967" y="3782"/>
                </a:lnTo>
                <a:lnTo>
                  <a:pt x="3993" y="3782"/>
                </a:lnTo>
                <a:lnTo>
                  <a:pt x="3943" y="3801"/>
                </a:lnTo>
                <a:lnTo>
                  <a:pt x="3890" y="3856"/>
                </a:lnTo>
                <a:lnTo>
                  <a:pt x="3815" y="3856"/>
                </a:lnTo>
                <a:lnTo>
                  <a:pt x="3815" y="3895"/>
                </a:lnTo>
                <a:lnTo>
                  <a:pt x="3763" y="3914"/>
                </a:lnTo>
                <a:lnTo>
                  <a:pt x="3739" y="3875"/>
                </a:lnTo>
                <a:lnTo>
                  <a:pt x="3686" y="3875"/>
                </a:lnTo>
                <a:lnTo>
                  <a:pt x="3712" y="3914"/>
                </a:lnTo>
                <a:lnTo>
                  <a:pt x="3662" y="3933"/>
                </a:lnTo>
                <a:lnTo>
                  <a:pt x="3609" y="3895"/>
                </a:lnTo>
                <a:lnTo>
                  <a:pt x="3535" y="3895"/>
                </a:lnTo>
                <a:lnTo>
                  <a:pt x="3559" y="3820"/>
                </a:lnTo>
                <a:lnTo>
                  <a:pt x="3381" y="3705"/>
                </a:lnTo>
                <a:lnTo>
                  <a:pt x="3278" y="3743"/>
                </a:lnTo>
                <a:lnTo>
                  <a:pt x="3074" y="3650"/>
                </a:lnTo>
                <a:lnTo>
                  <a:pt x="2973" y="3650"/>
                </a:lnTo>
                <a:lnTo>
                  <a:pt x="2820" y="3515"/>
                </a:lnTo>
                <a:lnTo>
                  <a:pt x="2666" y="3515"/>
                </a:lnTo>
                <a:lnTo>
                  <a:pt x="2589" y="3460"/>
                </a:lnTo>
                <a:lnTo>
                  <a:pt x="2539" y="3345"/>
                </a:lnTo>
                <a:lnTo>
                  <a:pt x="2563" y="3309"/>
                </a:lnTo>
                <a:lnTo>
                  <a:pt x="2589" y="3194"/>
                </a:lnTo>
                <a:lnTo>
                  <a:pt x="2563" y="3139"/>
                </a:lnTo>
                <a:lnTo>
                  <a:pt x="2640" y="3062"/>
                </a:lnTo>
                <a:lnTo>
                  <a:pt x="2640" y="3004"/>
                </a:lnTo>
                <a:lnTo>
                  <a:pt x="2563" y="2987"/>
                </a:lnTo>
                <a:lnTo>
                  <a:pt x="2589" y="2968"/>
                </a:lnTo>
                <a:lnTo>
                  <a:pt x="2692" y="2968"/>
                </a:lnTo>
                <a:lnTo>
                  <a:pt x="2716" y="2949"/>
                </a:lnTo>
                <a:lnTo>
                  <a:pt x="2870" y="3004"/>
                </a:lnTo>
                <a:lnTo>
                  <a:pt x="2870" y="2930"/>
                </a:lnTo>
                <a:lnTo>
                  <a:pt x="2843" y="2911"/>
                </a:lnTo>
                <a:lnTo>
                  <a:pt x="2843" y="2853"/>
                </a:lnTo>
                <a:lnTo>
                  <a:pt x="2947" y="2798"/>
                </a:lnTo>
                <a:lnTo>
                  <a:pt x="2920" y="2740"/>
                </a:lnTo>
                <a:lnTo>
                  <a:pt x="2820" y="2647"/>
                </a:lnTo>
                <a:lnTo>
                  <a:pt x="2843" y="2551"/>
                </a:lnTo>
                <a:lnTo>
                  <a:pt x="3023" y="2512"/>
                </a:lnTo>
                <a:lnTo>
                  <a:pt x="3355" y="2495"/>
                </a:lnTo>
                <a:lnTo>
                  <a:pt x="3458" y="2476"/>
                </a:lnTo>
                <a:lnTo>
                  <a:pt x="3635" y="2532"/>
                </a:lnTo>
                <a:lnTo>
                  <a:pt x="3763" y="2570"/>
                </a:lnTo>
                <a:lnTo>
                  <a:pt x="3890" y="2627"/>
                </a:lnTo>
                <a:lnTo>
                  <a:pt x="3993" y="2721"/>
                </a:lnTo>
                <a:lnTo>
                  <a:pt x="4043" y="2608"/>
                </a:lnTo>
                <a:lnTo>
                  <a:pt x="4043" y="2589"/>
                </a:lnTo>
                <a:lnTo>
                  <a:pt x="4147" y="2627"/>
                </a:lnTo>
                <a:lnTo>
                  <a:pt x="4223" y="2647"/>
                </a:lnTo>
                <a:lnTo>
                  <a:pt x="4401" y="2627"/>
                </a:lnTo>
                <a:lnTo>
                  <a:pt x="4427" y="2702"/>
                </a:lnTo>
                <a:lnTo>
                  <a:pt x="4581" y="2779"/>
                </a:lnTo>
                <a:lnTo>
                  <a:pt x="4632" y="2760"/>
                </a:lnTo>
                <a:lnTo>
                  <a:pt x="4862" y="2930"/>
                </a:lnTo>
                <a:lnTo>
                  <a:pt x="4862" y="2892"/>
                </a:lnTo>
                <a:lnTo>
                  <a:pt x="4963" y="2968"/>
                </a:lnTo>
                <a:lnTo>
                  <a:pt x="4989" y="3023"/>
                </a:lnTo>
                <a:lnTo>
                  <a:pt x="5013" y="3158"/>
                </a:lnTo>
                <a:lnTo>
                  <a:pt x="5039" y="3271"/>
                </a:lnTo>
                <a:lnTo>
                  <a:pt x="5013" y="3328"/>
                </a:lnTo>
                <a:lnTo>
                  <a:pt x="4936" y="3328"/>
                </a:lnTo>
                <a:lnTo>
                  <a:pt x="4912" y="3403"/>
                </a:lnTo>
                <a:lnTo>
                  <a:pt x="4809" y="3441"/>
                </a:lnTo>
                <a:lnTo>
                  <a:pt x="4809" y="3480"/>
                </a:lnTo>
                <a:lnTo>
                  <a:pt x="4886" y="3499"/>
                </a:lnTo>
                <a:lnTo>
                  <a:pt x="4862" y="3515"/>
                </a:lnTo>
                <a:lnTo>
                  <a:pt x="4785" y="3554"/>
                </a:lnTo>
                <a:lnTo>
                  <a:pt x="4682" y="3535"/>
                </a:lnTo>
                <a:lnTo>
                  <a:pt x="4632" y="3535"/>
                </a:lnTo>
                <a:lnTo>
                  <a:pt x="4605" y="3573"/>
                </a:lnTo>
                <a:lnTo>
                  <a:pt x="4655" y="3631"/>
                </a:lnTo>
                <a:lnTo>
                  <a:pt x="4759" y="3650"/>
                </a:lnTo>
                <a:lnTo>
                  <a:pt x="4809" y="3667"/>
                </a:lnTo>
                <a:lnTo>
                  <a:pt x="4785" y="3724"/>
                </a:lnTo>
                <a:close/>
              </a:path>
              <a:path w="10245" h="6088">
                <a:moveTo>
                  <a:pt x="5191" y="5315"/>
                </a:moveTo>
                <a:lnTo>
                  <a:pt x="5191" y="5258"/>
                </a:lnTo>
                <a:lnTo>
                  <a:pt x="5241" y="5200"/>
                </a:lnTo>
                <a:lnTo>
                  <a:pt x="5140" y="5126"/>
                </a:lnTo>
                <a:lnTo>
                  <a:pt x="5217" y="5030"/>
                </a:lnTo>
                <a:lnTo>
                  <a:pt x="5217" y="4955"/>
                </a:lnTo>
                <a:lnTo>
                  <a:pt x="5063" y="4975"/>
                </a:lnTo>
                <a:lnTo>
                  <a:pt x="5063" y="4879"/>
                </a:lnTo>
                <a:lnTo>
                  <a:pt x="5037" y="4860"/>
                </a:lnTo>
                <a:lnTo>
                  <a:pt x="5087" y="4823"/>
                </a:lnTo>
                <a:lnTo>
                  <a:pt x="5140" y="4840"/>
                </a:lnTo>
                <a:lnTo>
                  <a:pt x="5191" y="4823"/>
                </a:lnTo>
                <a:lnTo>
                  <a:pt x="5344" y="4823"/>
                </a:lnTo>
                <a:lnTo>
                  <a:pt x="5371" y="4785"/>
                </a:lnTo>
                <a:lnTo>
                  <a:pt x="5395" y="4766"/>
                </a:lnTo>
                <a:lnTo>
                  <a:pt x="5575" y="4766"/>
                </a:lnTo>
                <a:lnTo>
                  <a:pt x="5548" y="4689"/>
                </a:lnTo>
                <a:lnTo>
                  <a:pt x="5471" y="4689"/>
                </a:lnTo>
                <a:lnTo>
                  <a:pt x="5447" y="4634"/>
                </a:lnTo>
                <a:lnTo>
                  <a:pt x="5498" y="4595"/>
                </a:lnTo>
                <a:lnTo>
                  <a:pt x="5575" y="4615"/>
                </a:lnTo>
                <a:lnTo>
                  <a:pt x="5625" y="4595"/>
                </a:lnTo>
                <a:lnTo>
                  <a:pt x="5651" y="4634"/>
                </a:lnTo>
                <a:lnTo>
                  <a:pt x="5702" y="4615"/>
                </a:lnTo>
                <a:lnTo>
                  <a:pt x="5702" y="4557"/>
                </a:lnTo>
                <a:lnTo>
                  <a:pt x="5779" y="4595"/>
                </a:lnTo>
                <a:lnTo>
                  <a:pt x="5805" y="4519"/>
                </a:lnTo>
                <a:lnTo>
                  <a:pt x="5831" y="4502"/>
                </a:lnTo>
                <a:lnTo>
                  <a:pt x="5882" y="4538"/>
                </a:lnTo>
                <a:lnTo>
                  <a:pt x="5959" y="4538"/>
                </a:lnTo>
                <a:lnTo>
                  <a:pt x="6035" y="4670"/>
                </a:lnTo>
                <a:lnTo>
                  <a:pt x="6062" y="4670"/>
                </a:lnTo>
                <a:lnTo>
                  <a:pt x="6086" y="4708"/>
                </a:lnTo>
                <a:lnTo>
                  <a:pt x="6139" y="4708"/>
                </a:lnTo>
                <a:lnTo>
                  <a:pt x="6163" y="4670"/>
                </a:lnTo>
                <a:lnTo>
                  <a:pt x="6189" y="4653"/>
                </a:lnTo>
                <a:lnTo>
                  <a:pt x="6215" y="4708"/>
                </a:lnTo>
                <a:lnTo>
                  <a:pt x="6189" y="4727"/>
                </a:lnTo>
                <a:lnTo>
                  <a:pt x="6189" y="4766"/>
                </a:lnTo>
                <a:lnTo>
                  <a:pt x="6189" y="4804"/>
                </a:lnTo>
                <a:lnTo>
                  <a:pt x="6112" y="4860"/>
                </a:lnTo>
                <a:lnTo>
                  <a:pt x="6112" y="4898"/>
                </a:lnTo>
                <a:lnTo>
                  <a:pt x="6189" y="4898"/>
                </a:lnTo>
                <a:lnTo>
                  <a:pt x="6215" y="4936"/>
                </a:lnTo>
                <a:lnTo>
                  <a:pt x="6189" y="4955"/>
                </a:lnTo>
                <a:lnTo>
                  <a:pt x="6189" y="4994"/>
                </a:lnTo>
                <a:lnTo>
                  <a:pt x="6189" y="5049"/>
                </a:lnTo>
                <a:lnTo>
                  <a:pt x="6215" y="5049"/>
                </a:lnTo>
                <a:lnTo>
                  <a:pt x="6215" y="5087"/>
                </a:lnTo>
                <a:lnTo>
                  <a:pt x="6139" y="5107"/>
                </a:lnTo>
                <a:lnTo>
                  <a:pt x="6139" y="5145"/>
                </a:lnTo>
                <a:lnTo>
                  <a:pt x="6139" y="5164"/>
                </a:lnTo>
                <a:lnTo>
                  <a:pt x="6062" y="5145"/>
                </a:lnTo>
                <a:lnTo>
                  <a:pt x="6035" y="5181"/>
                </a:lnTo>
                <a:lnTo>
                  <a:pt x="5932" y="5181"/>
                </a:lnTo>
                <a:lnTo>
                  <a:pt x="5908" y="5239"/>
                </a:lnTo>
                <a:lnTo>
                  <a:pt x="5831" y="5258"/>
                </a:lnTo>
                <a:lnTo>
                  <a:pt x="5779" y="5220"/>
                </a:lnTo>
                <a:lnTo>
                  <a:pt x="5755" y="5164"/>
                </a:lnTo>
                <a:lnTo>
                  <a:pt x="5702" y="5181"/>
                </a:lnTo>
                <a:lnTo>
                  <a:pt x="5702" y="5220"/>
                </a:lnTo>
                <a:lnTo>
                  <a:pt x="5651" y="5220"/>
                </a:lnTo>
                <a:lnTo>
                  <a:pt x="5524" y="5277"/>
                </a:lnTo>
                <a:lnTo>
                  <a:pt x="5498" y="5332"/>
                </a:lnTo>
                <a:lnTo>
                  <a:pt x="5344" y="5277"/>
                </a:lnTo>
                <a:lnTo>
                  <a:pt x="5294" y="5277"/>
                </a:lnTo>
                <a:lnTo>
                  <a:pt x="5191" y="5315"/>
                </a:lnTo>
                <a:close/>
              </a:path>
              <a:path w="10245" h="6088">
                <a:moveTo>
                  <a:pt x="5366" y="5539"/>
                </a:moveTo>
                <a:lnTo>
                  <a:pt x="5392" y="5500"/>
                </a:lnTo>
                <a:lnTo>
                  <a:pt x="5519" y="5500"/>
                </a:lnTo>
                <a:lnTo>
                  <a:pt x="5493" y="5426"/>
                </a:lnTo>
                <a:lnTo>
                  <a:pt x="5467" y="5387"/>
                </a:lnTo>
                <a:lnTo>
                  <a:pt x="5392" y="5407"/>
                </a:lnTo>
                <a:lnTo>
                  <a:pt x="5315" y="5387"/>
                </a:lnTo>
                <a:lnTo>
                  <a:pt x="5289" y="5349"/>
                </a:lnTo>
                <a:lnTo>
                  <a:pt x="5186" y="5349"/>
                </a:lnTo>
                <a:lnTo>
                  <a:pt x="5186" y="5294"/>
                </a:lnTo>
                <a:lnTo>
                  <a:pt x="5186" y="5255"/>
                </a:lnTo>
                <a:lnTo>
                  <a:pt x="5239" y="5198"/>
                </a:lnTo>
                <a:lnTo>
                  <a:pt x="5135" y="5124"/>
                </a:lnTo>
                <a:lnTo>
                  <a:pt x="5212" y="5030"/>
                </a:lnTo>
                <a:lnTo>
                  <a:pt x="5212" y="4953"/>
                </a:lnTo>
                <a:lnTo>
                  <a:pt x="5059" y="4972"/>
                </a:lnTo>
                <a:lnTo>
                  <a:pt x="5059" y="4879"/>
                </a:lnTo>
                <a:lnTo>
                  <a:pt x="5035" y="4860"/>
                </a:lnTo>
                <a:lnTo>
                  <a:pt x="5085" y="4821"/>
                </a:lnTo>
                <a:lnTo>
                  <a:pt x="5135" y="4840"/>
                </a:lnTo>
                <a:lnTo>
                  <a:pt x="5186" y="4802"/>
                </a:lnTo>
                <a:lnTo>
                  <a:pt x="5339" y="4821"/>
                </a:lnTo>
                <a:lnTo>
                  <a:pt x="5392" y="4763"/>
                </a:lnTo>
                <a:lnTo>
                  <a:pt x="5339" y="4708"/>
                </a:lnTo>
                <a:lnTo>
                  <a:pt x="5263" y="4747"/>
                </a:lnTo>
                <a:lnTo>
                  <a:pt x="5186" y="4708"/>
                </a:lnTo>
                <a:lnTo>
                  <a:pt x="5186" y="4595"/>
                </a:lnTo>
                <a:lnTo>
                  <a:pt x="5085" y="4595"/>
                </a:lnTo>
                <a:lnTo>
                  <a:pt x="5059" y="4670"/>
                </a:lnTo>
                <a:lnTo>
                  <a:pt x="5008" y="4670"/>
                </a:lnTo>
                <a:lnTo>
                  <a:pt x="5008" y="4727"/>
                </a:lnTo>
                <a:lnTo>
                  <a:pt x="4931" y="4783"/>
                </a:lnTo>
                <a:lnTo>
                  <a:pt x="4881" y="4783"/>
                </a:lnTo>
                <a:lnTo>
                  <a:pt x="4881" y="5011"/>
                </a:lnTo>
                <a:lnTo>
                  <a:pt x="4804" y="5011"/>
                </a:lnTo>
                <a:lnTo>
                  <a:pt x="4778" y="4972"/>
                </a:lnTo>
                <a:lnTo>
                  <a:pt x="4727" y="5011"/>
                </a:lnTo>
                <a:lnTo>
                  <a:pt x="4627" y="5011"/>
                </a:lnTo>
                <a:lnTo>
                  <a:pt x="4627" y="4991"/>
                </a:lnTo>
                <a:lnTo>
                  <a:pt x="4574" y="4972"/>
                </a:lnTo>
                <a:lnTo>
                  <a:pt x="4574" y="4895"/>
                </a:lnTo>
                <a:lnTo>
                  <a:pt x="4447" y="4689"/>
                </a:lnTo>
                <a:lnTo>
                  <a:pt x="4396" y="4689"/>
                </a:lnTo>
                <a:lnTo>
                  <a:pt x="4396" y="4708"/>
                </a:lnTo>
                <a:lnTo>
                  <a:pt x="4346" y="4651"/>
                </a:lnTo>
                <a:lnTo>
                  <a:pt x="4370" y="4615"/>
                </a:lnTo>
                <a:lnTo>
                  <a:pt x="4269" y="4519"/>
                </a:lnTo>
                <a:lnTo>
                  <a:pt x="4216" y="4538"/>
                </a:lnTo>
                <a:lnTo>
                  <a:pt x="4192" y="4631"/>
                </a:lnTo>
                <a:lnTo>
                  <a:pt x="4142" y="4631"/>
                </a:lnTo>
                <a:lnTo>
                  <a:pt x="4142" y="4595"/>
                </a:lnTo>
                <a:lnTo>
                  <a:pt x="4142" y="4444"/>
                </a:lnTo>
                <a:lnTo>
                  <a:pt x="4089" y="4480"/>
                </a:lnTo>
                <a:lnTo>
                  <a:pt x="4065" y="4444"/>
                </a:lnTo>
                <a:lnTo>
                  <a:pt x="4012" y="4480"/>
                </a:lnTo>
                <a:lnTo>
                  <a:pt x="4012" y="4519"/>
                </a:lnTo>
                <a:lnTo>
                  <a:pt x="4039" y="4595"/>
                </a:lnTo>
                <a:lnTo>
                  <a:pt x="3988" y="4595"/>
                </a:lnTo>
                <a:lnTo>
                  <a:pt x="3938" y="4595"/>
                </a:lnTo>
                <a:lnTo>
                  <a:pt x="3962" y="4670"/>
                </a:lnTo>
                <a:lnTo>
                  <a:pt x="3962" y="4708"/>
                </a:lnTo>
                <a:lnTo>
                  <a:pt x="4039" y="4708"/>
                </a:lnTo>
                <a:lnTo>
                  <a:pt x="4039" y="4840"/>
                </a:lnTo>
                <a:lnTo>
                  <a:pt x="3988" y="5011"/>
                </a:lnTo>
                <a:lnTo>
                  <a:pt x="3835" y="5085"/>
                </a:lnTo>
                <a:lnTo>
                  <a:pt x="3784" y="5104"/>
                </a:lnTo>
                <a:lnTo>
                  <a:pt x="3758" y="5124"/>
                </a:lnTo>
                <a:lnTo>
                  <a:pt x="3732" y="5179"/>
                </a:lnTo>
                <a:lnTo>
                  <a:pt x="3732" y="5294"/>
                </a:lnTo>
                <a:lnTo>
                  <a:pt x="3707" y="5330"/>
                </a:lnTo>
                <a:lnTo>
                  <a:pt x="3808" y="5330"/>
                </a:lnTo>
                <a:lnTo>
                  <a:pt x="3861" y="5311"/>
                </a:lnTo>
                <a:lnTo>
                  <a:pt x="3988" y="5330"/>
                </a:lnTo>
                <a:lnTo>
                  <a:pt x="3962" y="5368"/>
                </a:lnTo>
                <a:lnTo>
                  <a:pt x="3938" y="5368"/>
                </a:lnTo>
                <a:lnTo>
                  <a:pt x="3988" y="5407"/>
                </a:lnTo>
                <a:lnTo>
                  <a:pt x="3962" y="5462"/>
                </a:lnTo>
                <a:lnTo>
                  <a:pt x="4012" y="5500"/>
                </a:lnTo>
                <a:lnTo>
                  <a:pt x="4089" y="5500"/>
                </a:lnTo>
                <a:lnTo>
                  <a:pt x="4089" y="5539"/>
                </a:lnTo>
                <a:lnTo>
                  <a:pt x="4065" y="5558"/>
                </a:lnTo>
                <a:lnTo>
                  <a:pt x="4065" y="5632"/>
                </a:lnTo>
                <a:lnTo>
                  <a:pt x="4012" y="5632"/>
                </a:lnTo>
                <a:lnTo>
                  <a:pt x="4039" y="5690"/>
                </a:lnTo>
                <a:lnTo>
                  <a:pt x="4166" y="5690"/>
                </a:lnTo>
                <a:lnTo>
                  <a:pt x="4166" y="5764"/>
                </a:lnTo>
                <a:lnTo>
                  <a:pt x="4216" y="5784"/>
                </a:lnTo>
                <a:lnTo>
                  <a:pt x="4346" y="5803"/>
                </a:lnTo>
                <a:lnTo>
                  <a:pt x="4396" y="5764"/>
                </a:lnTo>
                <a:lnTo>
                  <a:pt x="4423" y="5784"/>
                </a:lnTo>
                <a:lnTo>
                  <a:pt x="4396" y="5841"/>
                </a:lnTo>
                <a:lnTo>
                  <a:pt x="4447" y="5858"/>
                </a:lnTo>
                <a:lnTo>
                  <a:pt x="4550" y="5896"/>
                </a:lnTo>
                <a:lnTo>
                  <a:pt x="4550" y="5841"/>
                </a:lnTo>
                <a:lnTo>
                  <a:pt x="4550" y="5671"/>
                </a:lnTo>
                <a:lnTo>
                  <a:pt x="4574" y="5651"/>
                </a:lnTo>
                <a:lnTo>
                  <a:pt x="4727" y="5651"/>
                </a:lnTo>
                <a:lnTo>
                  <a:pt x="4754" y="5632"/>
                </a:lnTo>
                <a:lnTo>
                  <a:pt x="4804" y="5632"/>
                </a:lnTo>
                <a:lnTo>
                  <a:pt x="4831" y="5651"/>
                </a:lnTo>
                <a:lnTo>
                  <a:pt x="4907" y="5632"/>
                </a:lnTo>
                <a:lnTo>
                  <a:pt x="4931" y="5651"/>
                </a:lnTo>
                <a:lnTo>
                  <a:pt x="4958" y="5632"/>
                </a:lnTo>
                <a:lnTo>
                  <a:pt x="5035" y="5671"/>
                </a:lnTo>
                <a:lnTo>
                  <a:pt x="5035" y="5632"/>
                </a:lnTo>
                <a:lnTo>
                  <a:pt x="5111" y="5632"/>
                </a:lnTo>
                <a:lnTo>
                  <a:pt x="5239" y="5613"/>
                </a:lnTo>
                <a:lnTo>
                  <a:pt x="5263" y="5558"/>
                </a:lnTo>
                <a:lnTo>
                  <a:pt x="5315" y="5539"/>
                </a:lnTo>
                <a:lnTo>
                  <a:pt x="5366" y="5539"/>
                </a:lnTo>
                <a:close/>
              </a:path>
              <a:path w="10245" h="6088">
                <a:moveTo>
                  <a:pt x="4149" y="4440"/>
                </a:moveTo>
                <a:lnTo>
                  <a:pt x="4099" y="4478"/>
                </a:lnTo>
                <a:lnTo>
                  <a:pt x="4072" y="4440"/>
                </a:lnTo>
                <a:lnTo>
                  <a:pt x="4022" y="4478"/>
                </a:lnTo>
                <a:lnTo>
                  <a:pt x="4046" y="4591"/>
                </a:lnTo>
                <a:lnTo>
                  <a:pt x="4022" y="4610"/>
                </a:lnTo>
                <a:lnTo>
                  <a:pt x="3945" y="4591"/>
                </a:lnTo>
                <a:lnTo>
                  <a:pt x="3868" y="4552"/>
                </a:lnTo>
                <a:lnTo>
                  <a:pt x="3868" y="4516"/>
                </a:lnTo>
                <a:lnTo>
                  <a:pt x="3792" y="4535"/>
                </a:lnTo>
                <a:lnTo>
                  <a:pt x="3587" y="4478"/>
                </a:lnTo>
                <a:lnTo>
                  <a:pt x="3587" y="4459"/>
                </a:lnTo>
                <a:lnTo>
                  <a:pt x="3638" y="4440"/>
                </a:lnTo>
                <a:lnTo>
                  <a:pt x="3638" y="4401"/>
                </a:lnTo>
                <a:lnTo>
                  <a:pt x="3587" y="4384"/>
                </a:lnTo>
                <a:lnTo>
                  <a:pt x="3612" y="4365"/>
                </a:lnTo>
                <a:lnTo>
                  <a:pt x="3561" y="4307"/>
                </a:lnTo>
                <a:lnTo>
                  <a:pt x="3511" y="4327"/>
                </a:lnTo>
                <a:lnTo>
                  <a:pt x="3460" y="4346"/>
                </a:lnTo>
                <a:lnTo>
                  <a:pt x="3434" y="4365"/>
                </a:lnTo>
                <a:lnTo>
                  <a:pt x="3383" y="4365"/>
                </a:lnTo>
                <a:lnTo>
                  <a:pt x="3280" y="4288"/>
                </a:lnTo>
                <a:lnTo>
                  <a:pt x="3076" y="4401"/>
                </a:lnTo>
                <a:lnTo>
                  <a:pt x="2973" y="4401"/>
                </a:lnTo>
                <a:lnTo>
                  <a:pt x="2949" y="4459"/>
                </a:lnTo>
                <a:lnTo>
                  <a:pt x="2896" y="4459"/>
                </a:lnTo>
                <a:lnTo>
                  <a:pt x="2743" y="4516"/>
                </a:lnTo>
                <a:lnTo>
                  <a:pt x="2642" y="4497"/>
                </a:lnTo>
                <a:lnTo>
                  <a:pt x="2592" y="4440"/>
                </a:lnTo>
                <a:lnTo>
                  <a:pt x="2412" y="4440"/>
                </a:lnTo>
                <a:lnTo>
                  <a:pt x="2438" y="4384"/>
                </a:lnTo>
                <a:lnTo>
                  <a:pt x="2335" y="4365"/>
                </a:lnTo>
                <a:lnTo>
                  <a:pt x="2234" y="4365"/>
                </a:lnTo>
                <a:lnTo>
                  <a:pt x="2181" y="4420"/>
                </a:lnTo>
                <a:lnTo>
                  <a:pt x="2080" y="4478"/>
                </a:lnTo>
                <a:lnTo>
                  <a:pt x="2027" y="4478"/>
                </a:lnTo>
                <a:lnTo>
                  <a:pt x="2054" y="4365"/>
                </a:lnTo>
                <a:lnTo>
                  <a:pt x="1773" y="4346"/>
                </a:lnTo>
                <a:lnTo>
                  <a:pt x="1670" y="4269"/>
                </a:lnTo>
                <a:lnTo>
                  <a:pt x="1620" y="4269"/>
                </a:lnTo>
                <a:lnTo>
                  <a:pt x="1569" y="4288"/>
                </a:lnTo>
                <a:lnTo>
                  <a:pt x="1466" y="4233"/>
                </a:lnTo>
                <a:lnTo>
                  <a:pt x="1389" y="4175"/>
                </a:lnTo>
                <a:lnTo>
                  <a:pt x="1339" y="4156"/>
                </a:lnTo>
                <a:lnTo>
                  <a:pt x="1212" y="4043"/>
                </a:lnTo>
                <a:lnTo>
                  <a:pt x="1185" y="3986"/>
                </a:lnTo>
                <a:lnTo>
                  <a:pt x="1161" y="3967"/>
                </a:lnTo>
                <a:lnTo>
                  <a:pt x="1108" y="3967"/>
                </a:lnTo>
                <a:lnTo>
                  <a:pt x="1032" y="3854"/>
                </a:lnTo>
                <a:lnTo>
                  <a:pt x="981" y="3835"/>
                </a:lnTo>
                <a:lnTo>
                  <a:pt x="931" y="3760"/>
                </a:lnTo>
                <a:lnTo>
                  <a:pt x="827" y="3664"/>
                </a:lnTo>
                <a:lnTo>
                  <a:pt x="777" y="3664"/>
                </a:lnTo>
                <a:lnTo>
                  <a:pt x="700" y="3722"/>
                </a:lnTo>
                <a:lnTo>
                  <a:pt x="623" y="3647"/>
                </a:lnTo>
                <a:lnTo>
                  <a:pt x="520" y="3532"/>
                </a:lnTo>
                <a:lnTo>
                  <a:pt x="446" y="3477"/>
                </a:lnTo>
                <a:lnTo>
                  <a:pt x="420" y="3400"/>
                </a:lnTo>
                <a:lnTo>
                  <a:pt x="343" y="3420"/>
                </a:lnTo>
                <a:lnTo>
                  <a:pt x="316" y="3362"/>
                </a:lnTo>
                <a:lnTo>
                  <a:pt x="343" y="3345"/>
                </a:lnTo>
                <a:lnTo>
                  <a:pt x="369" y="3175"/>
                </a:lnTo>
                <a:lnTo>
                  <a:pt x="420" y="3155"/>
                </a:lnTo>
                <a:lnTo>
                  <a:pt x="470" y="3211"/>
                </a:lnTo>
                <a:lnTo>
                  <a:pt x="520" y="3194"/>
                </a:lnTo>
                <a:lnTo>
                  <a:pt x="573" y="3194"/>
                </a:lnTo>
                <a:lnTo>
                  <a:pt x="547" y="3098"/>
                </a:lnTo>
                <a:lnTo>
                  <a:pt x="573" y="3060"/>
                </a:lnTo>
                <a:lnTo>
                  <a:pt x="496" y="3043"/>
                </a:lnTo>
                <a:lnTo>
                  <a:pt x="496" y="2985"/>
                </a:lnTo>
                <a:lnTo>
                  <a:pt x="520" y="2892"/>
                </a:lnTo>
                <a:lnTo>
                  <a:pt x="573" y="2872"/>
                </a:lnTo>
                <a:lnTo>
                  <a:pt x="700" y="2892"/>
                </a:lnTo>
                <a:lnTo>
                  <a:pt x="803" y="2853"/>
                </a:lnTo>
                <a:lnTo>
                  <a:pt x="878" y="2757"/>
                </a:lnTo>
                <a:lnTo>
                  <a:pt x="981" y="2776"/>
                </a:lnTo>
                <a:lnTo>
                  <a:pt x="1185" y="2834"/>
                </a:lnTo>
                <a:lnTo>
                  <a:pt x="1235" y="2795"/>
                </a:lnTo>
                <a:lnTo>
                  <a:pt x="1389" y="2815"/>
                </a:lnTo>
                <a:lnTo>
                  <a:pt x="1415" y="2892"/>
                </a:lnTo>
                <a:lnTo>
                  <a:pt x="1620" y="2927"/>
                </a:lnTo>
                <a:lnTo>
                  <a:pt x="1696" y="2892"/>
                </a:lnTo>
                <a:lnTo>
                  <a:pt x="1927" y="2892"/>
                </a:lnTo>
                <a:lnTo>
                  <a:pt x="2003" y="2853"/>
                </a:lnTo>
                <a:lnTo>
                  <a:pt x="2361" y="2834"/>
                </a:lnTo>
                <a:lnTo>
                  <a:pt x="2438" y="2892"/>
                </a:lnTo>
                <a:lnTo>
                  <a:pt x="2539" y="2908"/>
                </a:lnTo>
                <a:lnTo>
                  <a:pt x="2592" y="2927"/>
                </a:lnTo>
                <a:lnTo>
                  <a:pt x="2615" y="2966"/>
                </a:lnTo>
                <a:lnTo>
                  <a:pt x="2565" y="2985"/>
                </a:lnTo>
                <a:lnTo>
                  <a:pt x="2642" y="3004"/>
                </a:lnTo>
                <a:lnTo>
                  <a:pt x="2642" y="3079"/>
                </a:lnTo>
                <a:lnTo>
                  <a:pt x="2565" y="3155"/>
                </a:lnTo>
                <a:lnTo>
                  <a:pt x="2592" y="3194"/>
                </a:lnTo>
                <a:lnTo>
                  <a:pt x="2565" y="3307"/>
                </a:lnTo>
                <a:lnTo>
                  <a:pt x="2539" y="3345"/>
                </a:lnTo>
                <a:lnTo>
                  <a:pt x="2592" y="3458"/>
                </a:lnTo>
                <a:lnTo>
                  <a:pt x="2668" y="3513"/>
                </a:lnTo>
                <a:lnTo>
                  <a:pt x="2820" y="3513"/>
                </a:lnTo>
                <a:lnTo>
                  <a:pt x="2973" y="3628"/>
                </a:lnTo>
                <a:lnTo>
                  <a:pt x="3076" y="3647"/>
                </a:lnTo>
                <a:lnTo>
                  <a:pt x="3307" y="3741"/>
                </a:lnTo>
                <a:lnTo>
                  <a:pt x="3407" y="3703"/>
                </a:lnTo>
                <a:lnTo>
                  <a:pt x="3484" y="3760"/>
                </a:lnTo>
                <a:lnTo>
                  <a:pt x="3561" y="3815"/>
                </a:lnTo>
                <a:lnTo>
                  <a:pt x="3535" y="3892"/>
                </a:lnTo>
                <a:lnTo>
                  <a:pt x="3638" y="3892"/>
                </a:lnTo>
                <a:lnTo>
                  <a:pt x="3638" y="3931"/>
                </a:lnTo>
                <a:lnTo>
                  <a:pt x="3715" y="3931"/>
                </a:lnTo>
                <a:lnTo>
                  <a:pt x="3688" y="3873"/>
                </a:lnTo>
                <a:lnTo>
                  <a:pt x="3741" y="3873"/>
                </a:lnTo>
                <a:lnTo>
                  <a:pt x="3765" y="3892"/>
                </a:lnTo>
                <a:lnTo>
                  <a:pt x="3818" y="3892"/>
                </a:lnTo>
                <a:lnTo>
                  <a:pt x="3818" y="3854"/>
                </a:lnTo>
                <a:lnTo>
                  <a:pt x="3892" y="3854"/>
                </a:lnTo>
                <a:lnTo>
                  <a:pt x="3945" y="3799"/>
                </a:lnTo>
                <a:lnTo>
                  <a:pt x="3995" y="3780"/>
                </a:lnTo>
                <a:lnTo>
                  <a:pt x="4072" y="3835"/>
                </a:lnTo>
                <a:lnTo>
                  <a:pt x="4072" y="3892"/>
                </a:lnTo>
                <a:lnTo>
                  <a:pt x="4175" y="4024"/>
                </a:lnTo>
                <a:lnTo>
                  <a:pt x="4123" y="4043"/>
                </a:lnTo>
                <a:lnTo>
                  <a:pt x="4175" y="4118"/>
                </a:lnTo>
                <a:lnTo>
                  <a:pt x="4175" y="4195"/>
                </a:lnTo>
                <a:lnTo>
                  <a:pt x="4149" y="4440"/>
                </a:lnTo>
                <a:close/>
              </a:path>
              <a:path w="10245" h="6088">
                <a:moveTo>
                  <a:pt x="4055" y="1898"/>
                </a:moveTo>
                <a:lnTo>
                  <a:pt x="4003" y="1917"/>
                </a:lnTo>
                <a:lnTo>
                  <a:pt x="4003" y="1975"/>
                </a:lnTo>
                <a:lnTo>
                  <a:pt x="3952" y="2049"/>
                </a:lnTo>
                <a:lnTo>
                  <a:pt x="3852" y="2049"/>
                </a:lnTo>
                <a:lnTo>
                  <a:pt x="3748" y="2049"/>
                </a:lnTo>
                <a:lnTo>
                  <a:pt x="3748" y="2087"/>
                </a:lnTo>
                <a:lnTo>
                  <a:pt x="3672" y="2126"/>
                </a:lnTo>
                <a:lnTo>
                  <a:pt x="3544" y="2162"/>
                </a:lnTo>
                <a:lnTo>
                  <a:pt x="3443" y="2258"/>
                </a:lnTo>
                <a:lnTo>
                  <a:pt x="3391" y="2239"/>
                </a:lnTo>
                <a:lnTo>
                  <a:pt x="3340" y="2277"/>
                </a:lnTo>
                <a:lnTo>
                  <a:pt x="3314" y="2483"/>
                </a:lnTo>
                <a:lnTo>
                  <a:pt x="2983" y="2503"/>
                </a:lnTo>
                <a:lnTo>
                  <a:pt x="2829" y="2541"/>
                </a:lnTo>
                <a:lnTo>
                  <a:pt x="2805" y="2635"/>
                </a:lnTo>
                <a:lnTo>
                  <a:pt x="2932" y="2750"/>
                </a:lnTo>
                <a:lnTo>
                  <a:pt x="2932" y="2786"/>
                </a:lnTo>
                <a:lnTo>
                  <a:pt x="2829" y="2843"/>
                </a:lnTo>
                <a:lnTo>
                  <a:pt x="2829" y="2901"/>
                </a:lnTo>
                <a:lnTo>
                  <a:pt x="2855" y="2920"/>
                </a:lnTo>
                <a:lnTo>
                  <a:pt x="2855" y="2995"/>
                </a:lnTo>
                <a:lnTo>
                  <a:pt x="2678" y="2937"/>
                </a:lnTo>
                <a:lnTo>
                  <a:pt x="2678" y="2956"/>
                </a:lnTo>
                <a:lnTo>
                  <a:pt x="2601" y="2956"/>
                </a:lnTo>
                <a:lnTo>
                  <a:pt x="2575" y="2920"/>
                </a:lnTo>
                <a:lnTo>
                  <a:pt x="2421" y="2863"/>
                </a:lnTo>
                <a:lnTo>
                  <a:pt x="2344" y="2824"/>
                </a:lnTo>
                <a:lnTo>
                  <a:pt x="1989" y="2843"/>
                </a:lnTo>
                <a:lnTo>
                  <a:pt x="1912" y="2882"/>
                </a:lnTo>
                <a:lnTo>
                  <a:pt x="1682" y="2882"/>
                </a:lnTo>
                <a:lnTo>
                  <a:pt x="1632" y="2901"/>
                </a:lnTo>
                <a:lnTo>
                  <a:pt x="1401" y="2882"/>
                </a:lnTo>
                <a:lnTo>
                  <a:pt x="1377" y="2805"/>
                </a:lnTo>
                <a:lnTo>
                  <a:pt x="1223" y="2786"/>
                </a:lnTo>
                <a:lnTo>
                  <a:pt x="1173" y="2824"/>
                </a:lnTo>
                <a:lnTo>
                  <a:pt x="943" y="2750"/>
                </a:lnTo>
                <a:lnTo>
                  <a:pt x="866" y="2750"/>
                </a:lnTo>
                <a:lnTo>
                  <a:pt x="789" y="2843"/>
                </a:lnTo>
                <a:lnTo>
                  <a:pt x="688" y="2882"/>
                </a:lnTo>
                <a:lnTo>
                  <a:pt x="559" y="2863"/>
                </a:lnTo>
                <a:lnTo>
                  <a:pt x="484" y="2786"/>
                </a:lnTo>
                <a:lnTo>
                  <a:pt x="484" y="2615"/>
                </a:lnTo>
                <a:lnTo>
                  <a:pt x="331" y="2599"/>
                </a:lnTo>
                <a:lnTo>
                  <a:pt x="227" y="2483"/>
                </a:lnTo>
                <a:lnTo>
                  <a:pt x="177" y="2447"/>
                </a:lnTo>
                <a:lnTo>
                  <a:pt x="151" y="2409"/>
                </a:lnTo>
                <a:lnTo>
                  <a:pt x="203" y="2390"/>
                </a:lnTo>
                <a:lnTo>
                  <a:pt x="203" y="2332"/>
                </a:lnTo>
                <a:lnTo>
                  <a:pt x="127" y="2239"/>
                </a:lnTo>
                <a:lnTo>
                  <a:pt x="50" y="2220"/>
                </a:lnTo>
                <a:lnTo>
                  <a:pt x="0" y="2181"/>
                </a:lnTo>
                <a:lnTo>
                  <a:pt x="50" y="2162"/>
                </a:lnTo>
                <a:lnTo>
                  <a:pt x="100" y="2181"/>
                </a:lnTo>
                <a:lnTo>
                  <a:pt x="127" y="2143"/>
                </a:lnTo>
                <a:lnTo>
                  <a:pt x="100" y="2011"/>
                </a:lnTo>
                <a:lnTo>
                  <a:pt x="151" y="1955"/>
                </a:lnTo>
                <a:lnTo>
                  <a:pt x="74" y="1898"/>
                </a:lnTo>
                <a:lnTo>
                  <a:pt x="0" y="1898"/>
                </a:lnTo>
                <a:lnTo>
                  <a:pt x="0" y="1785"/>
                </a:lnTo>
                <a:lnTo>
                  <a:pt x="151" y="1653"/>
                </a:lnTo>
                <a:lnTo>
                  <a:pt x="278" y="1653"/>
                </a:lnTo>
                <a:lnTo>
                  <a:pt x="355" y="1615"/>
                </a:lnTo>
                <a:lnTo>
                  <a:pt x="432" y="1634"/>
                </a:lnTo>
                <a:lnTo>
                  <a:pt x="458" y="1615"/>
                </a:lnTo>
                <a:lnTo>
                  <a:pt x="484" y="1689"/>
                </a:lnTo>
                <a:lnTo>
                  <a:pt x="535" y="1670"/>
                </a:lnTo>
                <a:lnTo>
                  <a:pt x="635" y="1689"/>
                </a:lnTo>
                <a:lnTo>
                  <a:pt x="662" y="1634"/>
                </a:lnTo>
                <a:lnTo>
                  <a:pt x="967" y="1634"/>
                </a:lnTo>
                <a:lnTo>
                  <a:pt x="1020" y="1576"/>
                </a:lnTo>
                <a:lnTo>
                  <a:pt x="1324" y="1557"/>
                </a:lnTo>
                <a:lnTo>
                  <a:pt x="1351" y="1519"/>
                </a:lnTo>
                <a:lnTo>
                  <a:pt x="1351" y="1444"/>
                </a:lnTo>
                <a:lnTo>
                  <a:pt x="1478" y="1387"/>
                </a:lnTo>
                <a:lnTo>
                  <a:pt x="1504" y="1103"/>
                </a:lnTo>
                <a:lnTo>
                  <a:pt x="1452" y="1084"/>
                </a:lnTo>
                <a:lnTo>
                  <a:pt x="1452" y="1029"/>
                </a:lnTo>
                <a:lnTo>
                  <a:pt x="1835" y="1046"/>
                </a:lnTo>
                <a:lnTo>
                  <a:pt x="1886" y="1084"/>
                </a:lnTo>
                <a:lnTo>
                  <a:pt x="1936" y="972"/>
                </a:lnTo>
                <a:lnTo>
                  <a:pt x="2116" y="782"/>
                </a:lnTo>
                <a:lnTo>
                  <a:pt x="2371" y="878"/>
                </a:lnTo>
                <a:lnTo>
                  <a:pt x="2498" y="859"/>
                </a:lnTo>
                <a:lnTo>
                  <a:pt x="2524" y="801"/>
                </a:lnTo>
                <a:lnTo>
                  <a:pt x="2498" y="743"/>
                </a:lnTo>
                <a:lnTo>
                  <a:pt x="2601" y="669"/>
                </a:lnTo>
                <a:lnTo>
                  <a:pt x="2678" y="650"/>
                </a:lnTo>
                <a:lnTo>
                  <a:pt x="2779" y="612"/>
                </a:lnTo>
                <a:lnTo>
                  <a:pt x="2805" y="556"/>
                </a:lnTo>
                <a:lnTo>
                  <a:pt x="2959" y="573"/>
                </a:lnTo>
                <a:lnTo>
                  <a:pt x="2959" y="592"/>
                </a:lnTo>
                <a:lnTo>
                  <a:pt x="2906" y="631"/>
                </a:lnTo>
                <a:lnTo>
                  <a:pt x="2959" y="669"/>
                </a:lnTo>
                <a:lnTo>
                  <a:pt x="2983" y="727"/>
                </a:lnTo>
                <a:lnTo>
                  <a:pt x="3060" y="820"/>
                </a:lnTo>
                <a:lnTo>
                  <a:pt x="3136" y="840"/>
                </a:lnTo>
                <a:lnTo>
                  <a:pt x="3263" y="895"/>
                </a:lnTo>
                <a:lnTo>
                  <a:pt x="3263" y="1029"/>
                </a:lnTo>
                <a:lnTo>
                  <a:pt x="3314" y="1142"/>
                </a:lnTo>
                <a:lnTo>
                  <a:pt x="3213" y="1274"/>
                </a:lnTo>
                <a:lnTo>
                  <a:pt x="3237" y="1351"/>
                </a:lnTo>
                <a:lnTo>
                  <a:pt x="3340" y="1406"/>
                </a:lnTo>
                <a:lnTo>
                  <a:pt x="3544" y="1425"/>
                </a:lnTo>
                <a:lnTo>
                  <a:pt x="3698" y="1483"/>
                </a:lnTo>
                <a:lnTo>
                  <a:pt x="3852" y="1595"/>
                </a:lnTo>
                <a:lnTo>
                  <a:pt x="3926" y="1595"/>
                </a:lnTo>
                <a:lnTo>
                  <a:pt x="3926" y="1689"/>
                </a:lnTo>
                <a:lnTo>
                  <a:pt x="3979" y="1785"/>
                </a:lnTo>
                <a:lnTo>
                  <a:pt x="4055" y="1898"/>
                </a:lnTo>
                <a:close/>
              </a:path>
              <a:path w="10245" h="6088">
                <a:moveTo>
                  <a:pt x="8080" y="3388"/>
                </a:moveTo>
                <a:lnTo>
                  <a:pt x="8030" y="3388"/>
                </a:lnTo>
                <a:lnTo>
                  <a:pt x="7929" y="3501"/>
                </a:lnTo>
                <a:lnTo>
                  <a:pt x="7852" y="3520"/>
                </a:lnTo>
                <a:lnTo>
                  <a:pt x="7852" y="3482"/>
                </a:lnTo>
                <a:lnTo>
                  <a:pt x="7802" y="3482"/>
                </a:lnTo>
                <a:lnTo>
                  <a:pt x="7751" y="3520"/>
                </a:lnTo>
                <a:lnTo>
                  <a:pt x="7648" y="3482"/>
                </a:lnTo>
                <a:lnTo>
                  <a:pt x="7624" y="3463"/>
                </a:lnTo>
                <a:lnTo>
                  <a:pt x="7571" y="3443"/>
                </a:lnTo>
                <a:lnTo>
                  <a:pt x="7571" y="3482"/>
                </a:lnTo>
                <a:lnTo>
                  <a:pt x="7547" y="3501"/>
                </a:lnTo>
                <a:lnTo>
                  <a:pt x="7648" y="3520"/>
                </a:lnTo>
                <a:lnTo>
                  <a:pt x="7675" y="3575"/>
                </a:lnTo>
                <a:lnTo>
                  <a:pt x="7725" y="3575"/>
                </a:lnTo>
                <a:lnTo>
                  <a:pt x="7802" y="3652"/>
                </a:lnTo>
                <a:lnTo>
                  <a:pt x="7876" y="3633"/>
                </a:lnTo>
                <a:lnTo>
                  <a:pt x="7876" y="3727"/>
                </a:lnTo>
                <a:lnTo>
                  <a:pt x="7979" y="3820"/>
                </a:lnTo>
                <a:lnTo>
                  <a:pt x="8030" y="3820"/>
                </a:lnTo>
                <a:lnTo>
                  <a:pt x="8054" y="3782"/>
                </a:lnTo>
                <a:lnTo>
                  <a:pt x="8131" y="3840"/>
                </a:lnTo>
                <a:lnTo>
                  <a:pt x="8080" y="3878"/>
                </a:lnTo>
                <a:lnTo>
                  <a:pt x="8054" y="3859"/>
                </a:lnTo>
                <a:lnTo>
                  <a:pt x="8003" y="3840"/>
                </a:lnTo>
                <a:lnTo>
                  <a:pt x="8003" y="3914"/>
                </a:lnTo>
                <a:lnTo>
                  <a:pt x="7979" y="3952"/>
                </a:lnTo>
                <a:lnTo>
                  <a:pt x="8054" y="4029"/>
                </a:lnTo>
                <a:lnTo>
                  <a:pt x="8054" y="4084"/>
                </a:lnTo>
                <a:lnTo>
                  <a:pt x="8181" y="4084"/>
                </a:lnTo>
                <a:lnTo>
                  <a:pt x="8234" y="4123"/>
                </a:lnTo>
                <a:lnTo>
                  <a:pt x="8308" y="4103"/>
                </a:lnTo>
                <a:lnTo>
                  <a:pt x="8411" y="4142"/>
                </a:lnTo>
                <a:lnTo>
                  <a:pt x="8486" y="4084"/>
                </a:lnTo>
                <a:lnTo>
                  <a:pt x="8563" y="3991"/>
                </a:lnTo>
                <a:lnTo>
                  <a:pt x="8462" y="3952"/>
                </a:lnTo>
                <a:lnTo>
                  <a:pt x="8563" y="3933"/>
                </a:lnTo>
                <a:lnTo>
                  <a:pt x="8589" y="3952"/>
                </a:lnTo>
                <a:lnTo>
                  <a:pt x="8690" y="3933"/>
                </a:lnTo>
                <a:lnTo>
                  <a:pt x="8690" y="3914"/>
                </a:lnTo>
                <a:lnTo>
                  <a:pt x="8563" y="3859"/>
                </a:lnTo>
                <a:lnTo>
                  <a:pt x="8563" y="3820"/>
                </a:lnTo>
                <a:lnTo>
                  <a:pt x="8512" y="3801"/>
                </a:lnTo>
                <a:lnTo>
                  <a:pt x="8462" y="3782"/>
                </a:lnTo>
                <a:lnTo>
                  <a:pt x="8411" y="3688"/>
                </a:lnTo>
                <a:lnTo>
                  <a:pt x="8284" y="3537"/>
                </a:lnTo>
                <a:lnTo>
                  <a:pt x="8284" y="3482"/>
                </a:lnTo>
                <a:lnTo>
                  <a:pt x="8157" y="3463"/>
                </a:lnTo>
                <a:lnTo>
                  <a:pt x="8107" y="3443"/>
                </a:lnTo>
                <a:lnTo>
                  <a:pt x="8080" y="3388"/>
                </a:lnTo>
                <a:close/>
              </a:path>
              <a:path w="10245" h="6088">
                <a:moveTo>
                  <a:pt x="8558" y="4120"/>
                </a:moveTo>
                <a:lnTo>
                  <a:pt x="8483" y="4082"/>
                </a:lnTo>
                <a:lnTo>
                  <a:pt x="8407" y="4140"/>
                </a:lnTo>
                <a:lnTo>
                  <a:pt x="8303" y="4101"/>
                </a:lnTo>
                <a:lnTo>
                  <a:pt x="8229" y="4120"/>
                </a:lnTo>
                <a:lnTo>
                  <a:pt x="8203" y="4159"/>
                </a:lnTo>
                <a:lnTo>
                  <a:pt x="8176" y="4195"/>
                </a:lnTo>
                <a:lnTo>
                  <a:pt x="8203" y="4252"/>
                </a:lnTo>
                <a:lnTo>
                  <a:pt x="8152" y="4252"/>
                </a:lnTo>
                <a:lnTo>
                  <a:pt x="8126" y="4233"/>
                </a:lnTo>
                <a:lnTo>
                  <a:pt x="8102" y="4233"/>
                </a:lnTo>
                <a:lnTo>
                  <a:pt x="8102" y="4271"/>
                </a:lnTo>
                <a:lnTo>
                  <a:pt x="8102" y="4310"/>
                </a:lnTo>
                <a:lnTo>
                  <a:pt x="8102" y="4346"/>
                </a:lnTo>
                <a:lnTo>
                  <a:pt x="7999" y="4403"/>
                </a:lnTo>
                <a:lnTo>
                  <a:pt x="7975" y="4423"/>
                </a:lnTo>
                <a:lnTo>
                  <a:pt x="7975" y="4497"/>
                </a:lnTo>
                <a:lnTo>
                  <a:pt x="8049" y="4535"/>
                </a:lnTo>
                <a:lnTo>
                  <a:pt x="8049" y="4629"/>
                </a:lnTo>
                <a:lnTo>
                  <a:pt x="8126" y="4629"/>
                </a:lnTo>
                <a:lnTo>
                  <a:pt x="8126" y="4667"/>
                </a:lnTo>
                <a:lnTo>
                  <a:pt x="8152" y="4706"/>
                </a:lnTo>
                <a:lnTo>
                  <a:pt x="8176" y="4761"/>
                </a:lnTo>
                <a:lnTo>
                  <a:pt x="8253" y="4761"/>
                </a:lnTo>
                <a:lnTo>
                  <a:pt x="8303" y="4706"/>
                </a:lnTo>
                <a:lnTo>
                  <a:pt x="8330" y="4706"/>
                </a:lnTo>
                <a:lnTo>
                  <a:pt x="8330" y="4744"/>
                </a:lnTo>
                <a:lnTo>
                  <a:pt x="8356" y="4761"/>
                </a:lnTo>
                <a:lnTo>
                  <a:pt x="8407" y="4761"/>
                </a:lnTo>
                <a:lnTo>
                  <a:pt x="8407" y="4744"/>
                </a:lnTo>
                <a:lnTo>
                  <a:pt x="8457" y="4744"/>
                </a:lnTo>
                <a:lnTo>
                  <a:pt x="8457" y="4761"/>
                </a:lnTo>
                <a:lnTo>
                  <a:pt x="8483" y="4780"/>
                </a:lnTo>
                <a:lnTo>
                  <a:pt x="8534" y="4761"/>
                </a:lnTo>
                <a:lnTo>
                  <a:pt x="8558" y="4687"/>
                </a:lnTo>
                <a:lnTo>
                  <a:pt x="8558" y="4610"/>
                </a:lnTo>
                <a:lnTo>
                  <a:pt x="8608" y="4610"/>
                </a:lnTo>
                <a:lnTo>
                  <a:pt x="8608" y="4593"/>
                </a:lnTo>
                <a:lnTo>
                  <a:pt x="8608" y="4555"/>
                </a:lnTo>
                <a:lnTo>
                  <a:pt x="8661" y="4593"/>
                </a:lnTo>
                <a:lnTo>
                  <a:pt x="8711" y="4535"/>
                </a:lnTo>
                <a:lnTo>
                  <a:pt x="8661" y="4497"/>
                </a:lnTo>
                <a:lnTo>
                  <a:pt x="8661" y="4478"/>
                </a:lnTo>
                <a:lnTo>
                  <a:pt x="8711" y="4461"/>
                </a:lnTo>
                <a:lnTo>
                  <a:pt x="8685" y="4403"/>
                </a:lnTo>
                <a:lnTo>
                  <a:pt x="8661" y="4384"/>
                </a:lnTo>
                <a:lnTo>
                  <a:pt x="8735" y="4403"/>
                </a:lnTo>
                <a:lnTo>
                  <a:pt x="8735" y="4327"/>
                </a:lnTo>
                <a:lnTo>
                  <a:pt x="8661" y="4365"/>
                </a:lnTo>
                <a:lnTo>
                  <a:pt x="8735" y="4271"/>
                </a:lnTo>
                <a:lnTo>
                  <a:pt x="8608" y="4214"/>
                </a:lnTo>
                <a:lnTo>
                  <a:pt x="8534" y="4214"/>
                </a:lnTo>
                <a:lnTo>
                  <a:pt x="8483" y="4252"/>
                </a:lnTo>
                <a:lnTo>
                  <a:pt x="8457" y="4195"/>
                </a:lnTo>
                <a:lnTo>
                  <a:pt x="8483" y="4175"/>
                </a:lnTo>
                <a:lnTo>
                  <a:pt x="8558" y="4120"/>
                </a:lnTo>
                <a:close/>
              </a:path>
              <a:path w="10245" h="6088">
                <a:moveTo>
                  <a:pt x="8534" y="5599"/>
                </a:moveTo>
                <a:lnTo>
                  <a:pt x="8560" y="5637"/>
                </a:lnTo>
                <a:lnTo>
                  <a:pt x="8635" y="5656"/>
                </a:lnTo>
                <a:lnTo>
                  <a:pt x="8661" y="5580"/>
                </a:lnTo>
                <a:lnTo>
                  <a:pt x="8786" y="5486"/>
                </a:lnTo>
                <a:lnTo>
                  <a:pt x="8786" y="5351"/>
                </a:lnTo>
                <a:lnTo>
                  <a:pt x="8836" y="5277"/>
                </a:lnTo>
                <a:lnTo>
                  <a:pt x="8863" y="5220"/>
                </a:lnTo>
                <a:lnTo>
                  <a:pt x="8812" y="5181"/>
                </a:lnTo>
                <a:lnTo>
                  <a:pt x="8786" y="5049"/>
                </a:lnTo>
                <a:lnTo>
                  <a:pt x="8661" y="5107"/>
                </a:lnTo>
                <a:lnTo>
                  <a:pt x="8611" y="5107"/>
                </a:lnTo>
                <a:lnTo>
                  <a:pt x="8635" y="5143"/>
                </a:lnTo>
                <a:lnTo>
                  <a:pt x="8534" y="5220"/>
                </a:lnTo>
                <a:lnTo>
                  <a:pt x="8534" y="5313"/>
                </a:lnTo>
                <a:lnTo>
                  <a:pt x="8459" y="5371"/>
                </a:lnTo>
                <a:lnTo>
                  <a:pt x="8483" y="5447"/>
                </a:lnTo>
                <a:lnTo>
                  <a:pt x="8510" y="5580"/>
                </a:lnTo>
                <a:lnTo>
                  <a:pt x="8534" y="5599"/>
                </a:lnTo>
                <a:close/>
              </a:path>
              <a:path w="10245" h="6088">
                <a:moveTo>
                  <a:pt x="7617" y="2589"/>
                </a:moveTo>
                <a:lnTo>
                  <a:pt x="7538" y="2589"/>
                </a:lnTo>
                <a:lnTo>
                  <a:pt x="7538" y="2551"/>
                </a:lnTo>
                <a:lnTo>
                  <a:pt x="7511" y="2495"/>
                </a:lnTo>
                <a:lnTo>
                  <a:pt x="7591" y="2515"/>
                </a:lnTo>
                <a:lnTo>
                  <a:pt x="7617" y="2589"/>
                </a:lnTo>
                <a:close/>
              </a:path>
              <a:path w="10245" h="6088">
                <a:moveTo>
                  <a:pt x="7641" y="2476"/>
                </a:moveTo>
                <a:lnTo>
                  <a:pt x="7588" y="2421"/>
                </a:lnTo>
                <a:lnTo>
                  <a:pt x="7641" y="2363"/>
                </a:lnTo>
                <a:lnTo>
                  <a:pt x="7538" y="2363"/>
                </a:lnTo>
                <a:lnTo>
                  <a:pt x="7511" y="2327"/>
                </a:lnTo>
                <a:lnTo>
                  <a:pt x="7461" y="2327"/>
                </a:lnTo>
                <a:lnTo>
                  <a:pt x="7435" y="2402"/>
                </a:lnTo>
                <a:lnTo>
                  <a:pt x="7384" y="2402"/>
                </a:lnTo>
                <a:lnTo>
                  <a:pt x="7281" y="2534"/>
                </a:lnTo>
                <a:lnTo>
                  <a:pt x="7281" y="2608"/>
                </a:lnTo>
                <a:lnTo>
                  <a:pt x="7384" y="2608"/>
                </a:lnTo>
                <a:lnTo>
                  <a:pt x="7435" y="2627"/>
                </a:lnTo>
                <a:lnTo>
                  <a:pt x="7538" y="2589"/>
                </a:lnTo>
                <a:lnTo>
                  <a:pt x="7538" y="2551"/>
                </a:lnTo>
                <a:lnTo>
                  <a:pt x="7511" y="2515"/>
                </a:lnTo>
                <a:lnTo>
                  <a:pt x="7588" y="2515"/>
                </a:lnTo>
                <a:lnTo>
                  <a:pt x="7641" y="2476"/>
                </a:lnTo>
                <a:close/>
              </a:path>
              <a:path w="10245" h="6088">
                <a:moveTo>
                  <a:pt x="7792" y="2666"/>
                </a:moveTo>
                <a:lnTo>
                  <a:pt x="7766" y="2608"/>
                </a:lnTo>
                <a:lnTo>
                  <a:pt x="7691" y="2570"/>
                </a:lnTo>
                <a:lnTo>
                  <a:pt x="7665" y="2495"/>
                </a:lnTo>
                <a:lnTo>
                  <a:pt x="7615" y="2476"/>
                </a:lnTo>
                <a:lnTo>
                  <a:pt x="7588" y="2495"/>
                </a:lnTo>
                <a:lnTo>
                  <a:pt x="7615" y="2589"/>
                </a:lnTo>
                <a:lnTo>
                  <a:pt x="7538" y="2589"/>
                </a:lnTo>
                <a:lnTo>
                  <a:pt x="7511" y="2740"/>
                </a:lnTo>
                <a:lnTo>
                  <a:pt x="7564" y="2760"/>
                </a:lnTo>
                <a:lnTo>
                  <a:pt x="7691" y="2740"/>
                </a:lnTo>
                <a:lnTo>
                  <a:pt x="7691" y="2666"/>
                </a:lnTo>
                <a:lnTo>
                  <a:pt x="7792" y="2666"/>
                </a:lnTo>
                <a:close/>
              </a:path>
              <a:path w="10245" h="6088">
                <a:moveTo>
                  <a:pt x="8560" y="3991"/>
                </a:moveTo>
                <a:lnTo>
                  <a:pt x="8486" y="4082"/>
                </a:lnTo>
                <a:lnTo>
                  <a:pt x="8560" y="4120"/>
                </a:lnTo>
                <a:lnTo>
                  <a:pt x="8687" y="4082"/>
                </a:lnTo>
                <a:lnTo>
                  <a:pt x="8687" y="4046"/>
                </a:lnTo>
                <a:lnTo>
                  <a:pt x="8560" y="3991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4" name="path"/>
          <p:cNvSpPr/>
          <p:nvPr/>
        </p:nvSpPr>
        <p:spPr>
          <a:xfrm>
            <a:off x="7182611" y="5629656"/>
            <a:ext cx="356615" cy="239267"/>
          </a:xfrm>
          <a:custGeom>
            <a:avLst/>
            <a:gdLst/>
            <a:ahLst/>
            <a:cxnLst/>
            <a:rect l="0" t="0" r="0" b="0"/>
            <a:pathLst>
              <a:path w="561" h="376">
                <a:moveTo>
                  <a:pt x="153" y="38"/>
                </a:moveTo>
                <a:lnTo>
                  <a:pt x="204" y="38"/>
                </a:lnTo>
                <a:lnTo>
                  <a:pt x="254" y="19"/>
                </a:lnTo>
                <a:lnTo>
                  <a:pt x="304" y="38"/>
                </a:lnTo>
                <a:lnTo>
                  <a:pt x="381" y="0"/>
                </a:lnTo>
                <a:lnTo>
                  <a:pt x="484" y="19"/>
                </a:lnTo>
                <a:lnTo>
                  <a:pt x="535" y="0"/>
                </a:lnTo>
                <a:lnTo>
                  <a:pt x="561" y="76"/>
                </a:lnTo>
                <a:lnTo>
                  <a:pt x="484" y="112"/>
                </a:lnTo>
                <a:lnTo>
                  <a:pt x="458" y="244"/>
                </a:lnTo>
                <a:lnTo>
                  <a:pt x="408" y="283"/>
                </a:lnTo>
                <a:lnTo>
                  <a:pt x="408" y="340"/>
                </a:lnTo>
                <a:lnTo>
                  <a:pt x="331" y="321"/>
                </a:lnTo>
                <a:lnTo>
                  <a:pt x="304" y="340"/>
                </a:lnTo>
                <a:lnTo>
                  <a:pt x="304" y="376"/>
                </a:lnTo>
                <a:lnTo>
                  <a:pt x="254" y="376"/>
                </a:lnTo>
                <a:lnTo>
                  <a:pt x="153" y="340"/>
                </a:lnTo>
                <a:lnTo>
                  <a:pt x="26" y="321"/>
                </a:lnTo>
                <a:lnTo>
                  <a:pt x="0" y="208"/>
                </a:lnTo>
                <a:lnTo>
                  <a:pt x="0" y="151"/>
                </a:lnTo>
                <a:lnTo>
                  <a:pt x="127" y="76"/>
                </a:lnTo>
                <a:lnTo>
                  <a:pt x="153" y="38"/>
                </a:lnTo>
                <a:close/>
              </a:path>
            </a:pathLst>
          </a:custGeom>
          <a:solidFill>
            <a:srgbClr val="F5F5F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16" name="picture 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06879" y="1021080"/>
            <a:ext cx="7475219" cy="5760719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2508504" y="5131308"/>
            <a:ext cx="5629655" cy="1520951"/>
            <a:chOff x="0" y="0"/>
            <a:chExt cx="5629655" cy="1520951"/>
          </a:xfrm>
        </p:grpSpPr>
        <p:sp>
          <p:nvSpPr>
            <p:cNvPr id="818" name="path"/>
            <p:cNvSpPr/>
            <p:nvPr/>
          </p:nvSpPr>
          <p:spPr>
            <a:xfrm>
              <a:off x="2046731" y="9144"/>
              <a:ext cx="3582923" cy="1511807"/>
            </a:xfrm>
            <a:custGeom>
              <a:avLst/>
              <a:gdLst/>
              <a:ahLst/>
              <a:cxnLst/>
              <a:rect l="0" t="0" r="0" b="0"/>
              <a:pathLst>
                <a:path w="5642" h="2380">
                  <a:moveTo>
                    <a:pt x="0" y="1183"/>
                  </a:moveTo>
                  <a:cubicBezTo>
                    <a:pt x="2" y="530"/>
                    <a:pt x="537" y="0"/>
                    <a:pt x="1200" y="0"/>
                  </a:cubicBezTo>
                  <a:cubicBezTo>
                    <a:pt x="1860" y="0"/>
                    <a:pt x="2397" y="530"/>
                    <a:pt x="2397" y="1185"/>
                  </a:cubicBezTo>
                  <a:cubicBezTo>
                    <a:pt x="2397" y="1840"/>
                    <a:pt x="1860" y="2371"/>
                    <a:pt x="1200" y="2371"/>
                  </a:cubicBezTo>
                  <a:cubicBezTo>
                    <a:pt x="537" y="2371"/>
                    <a:pt x="2" y="1840"/>
                    <a:pt x="0" y="1183"/>
                  </a:cubicBezTo>
                </a:path>
                <a:path w="5642" h="2380">
                  <a:moveTo>
                    <a:pt x="3259" y="1192"/>
                  </a:moveTo>
                  <a:cubicBezTo>
                    <a:pt x="3261" y="540"/>
                    <a:pt x="3794" y="7"/>
                    <a:pt x="4452" y="7"/>
                  </a:cubicBezTo>
                  <a:cubicBezTo>
                    <a:pt x="5109" y="7"/>
                    <a:pt x="5642" y="540"/>
                    <a:pt x="5642" y="1195"/>
                  </a:cubicBezTo>
                  <a:cubicBezTo>
                    <a:pt x="5642" y="1850"/>
                    <a:pt x="5109" y="2380"/>
                    <a:pt x="4452" y="2380"/>
                  </a:cubicBezTo>
                  <a:cubicBezTo>
                    <a:pt x="3794" y="2380"/>
                    <a:pt x="3261" y="1850"/>
                    <a:pt x="3259" y="1192"/>
                  </a:cubicBezTo>
                </a:path>
              </a:pathLst>
            </a:custGeom>
            <a:solidFill>
              <a:srgbClr val="ECE7E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0" name="path"/>
            <p:cNvSpPr/>
            <p:nvPr/>
          </p:nvSpPr>
          <p:spPr>
            <a:xfrm>
              <a:off x="1508524" y="707899"/>
              <a:ext cx="2641400" cy="82294"/>
            </a:xfrm>
            <a:custGeom>
              <a:avLst/>
              <a:gdLst/>
              <a:ahLst/>
              <a:cxnLst/>
              <a:rect l="0" t="0" r="0" b="0"/>
              <a:pathLst>
                <a:path w="4159" h="129">
                  <a:moveTo>
                    <a:pt x="3228" y="85"/>
                  </a:moveTo>
                  <a:lnTo>
                    <a:pt x="4159" y="82"/>
                  </a:lnTo>
                  <a:moveTo>
                    <a:pt x="0" y="44"/>
                  </a:moveTo>
                  <a:lnTo>
                    <a:pt x="861" y="51"/>
                  </a:lnTo>
                </a:path>
              </a:pathLst>
            </a:custGeom>
            <a:noFill/>
            <a:ln w="56388" cap="flat">
              <a:solidFill>
                <a:srgbClr val="C73037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2" name="path"/>
            <p:cNvSpPr/>
            <p:nvPr/>
          </p:nvSpPr>
          <p:spPr>
            <a:xfrm>
              <a:off x="0" y="0"/>
              <a:ext cx="1508759" cy="1502663"/>
            </a:xfrm>
            <a:custGeom>
              <a:avLst/>
              <a:gdLst/>
              <a:ahLst/>
              <a:cxnLst/>
              <a:rect l="0" t="0" r="0" b="0"/>
              <a:pathLst>
                <a:path w="2375" h="2366">
                  <a:moveTo>
                    <a:pt x="0" y="1183"/>
                  </a:moveTo>
                  <a:cubicBezTo>
                    <a:pt x="0" y="530"/>
                    <a:pt x="532" y="0"/>
                    <a:pt x="1187" y="0"/>
                  </a:cubicBezTo>
                  <a:cubicBezTo>
                    <a:pt x="1845" y="0"/>
                    <a:pt x="2375" y="530"/>
                    <a:pt x="2375" y="1183"/>
                  </a:cubicBezTo>
                  <a:cubicBezTo>
                    <a:pt x="2375" y="1835"/>
                    <a:pt x="1845" y="2366"/>
                    <a:pt x="1187" y="2366"/>
                  </a:cubicBezTo>
                  <a:cubicBezTo>
                    <a:pt x="532" y="2366"/>
                    <a:pt x="0" y="1835"/>
                    <a:pt x="0" y="1183"/>
                  </a:cubicBezTo>
                </a:path>
              </a:pathLst>
            </a:custGeom>
            <a:solidFill>
              <a:srgbClr val="ECE7E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24" name="textbox 824"/>
          <p:cNvSpPr/>
          <p:nvPr/>
        </p:nvSpPr>
        <p:spPr>
          <a:xfrm>
            <a:off x="1876044" y="1021080"/>
            <a:ext cx="6992619" cy="73025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x-none" altLang="x-none" sz="800" dirty="0"/>
          </a:p>
          <a:p>
            <a:pPr algn="l" rtl="0" eaLnBrk="0">
              <a:lnSpc>
                <a:spcPct val="7000"/>
              </a:lnSpc>
            </a:pPr>
            <a:endParaRPr lang="x-none" altLang="x-none" sz="100" dirty="0"/>
          </a:p>
          <a:p>
            <a:pPr marL="610235" algn="l" rtl="0" eaLnBrk="0">
              <a:lnSpc>
                <a:spcPct val="91000"/>
              </a:lnSpc>
            </a:pPr>
            <a:r>
              <a:rPr sz="3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青年学生艾滋病疫情显著上</a:t>
            </a:r>
            <a:r>
              <a:rPr sz="3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</a:t>
            </a:r>
            <a:endParaRPr lang="x-none" altLang="x-none" sz="3500" dirty="0"/>
          </a:p>
        </p:txBody>
      </p:sp>
      <p:sp>
        <p:nvSpPr>
          <p:cNvPr id="826" name="textbox 826"/>
          <p:cNvSpPr/>
          <p:nvPr/>
        </p:nvSpPr>
        <p:spPr>
          <a:xfrm>
            <a:off x="1915667" y="2703576"/>
            <a:ext cx="3359150" cy="1051560"/>
          </a:xfrm>
          <a:prstGeom prst="rect">
            <a:avLst/>
          </a:prstGeom>
          <a:solidFill>
            <a:srgbClr val="F2C6C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x-none" altLang="x-none" sz="400" dirty="0"/>
          </a:p>
          <a:p>
            <a:pPr marL="81280" algn="l" rtl="0" eaLnBrk="0">
              <a:lnSpc>
                <a:spcPct val="103000"/>
              </a:lnSpc>
              <a:spcBef>
                <a:spcPts val="0"/>
              </a:spcBef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近年来 ，我国每年新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报告15-24岁青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年学生病例3000例左右 ，以男性同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性性传播为主。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15-17岁年龄组新发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现率增长速度较快</a:t>
            </a:r>
            <a:endParaRPr lang="x-none" altLang="x-none" sz="1500" dirty="0"/>
          </a:p>
        </p:txBody>
      </p:sp>
      <p:pic>
        <p:nvPicPr>
          <p:cNvPr id="828" name="picture 8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17898" y="5101590"/>
            <a:ext cx="1598676" cy="1583436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87490" y="5106161"/>
            <a:ext cx="1589532" cy="1584960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69642" y="5092446"/>
            <a:ext cx="1586483" cy="1580388"/>
          </a:xfrm>
          <a:prstGeom prst="rect">
            <a:avLst/>
          </a:prstGeom>
        </p:spPr>
      </p:pic>
      <p:sp>
        <p:nvSpPr>
          <p:cNvPr id="834" name="rect"/>
          <p:cNvSpPr/>
          <p:nvPr/>
        </p:nvSpPr>
        <p:spPr>
          <a:xfrm>
            <a:off x="2859024" y="4543044"/>
            <a:ext cx="5027676" cy="350520"/>
          </a:xfrm>
          <a:prstGeom prst="rect">
            <a:avLst/>
          </a:prstGeom>
          <a:solidFill>
            <a:srgbClr val="D9D9D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6" name="textbox 836"/>
          <p:cNvSpPr/>
          <p:nvPr/>
        </p:nvSpPr>
        <p:spPr>
          <a:xfrm>
            <a:off x="2846324" y="4597493"/>
            <a:ext cx="5053329" cy="268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4000"/>
              </a:lnSpc>
              <a:tabLst>
                <a:tab pos="412750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近五年 ，</a:t>
            </a:r>
            <a:r>
              <a:rPr sz="1700" b="1" kern="0" spc="20" dirty="0">
                <a:solidFill>
                  <a:srgbClr val="C7303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我市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新报告的学生艾滋病</a:t>
            </a:r>
            <a:r>
              <a:rPr sz="1700" b="1" kern="0" spc="2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感染者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lang="x-none" altLang="x-none" sz="1700" dirty="0"/>
          </a:p>
        </p:txBody>
      </p:sp>
      <p:sp>
        <p:nvSpPr>
          <p:cNvPr id="838" name="textbox 838"/>
          <p:cNvSpPr/>
          <p:nvPr/>
        </p:nvSpPr>
        <p:spPr>
          <a:xfrm>
            <a:off x="6241795" y="3141979"/>
            <a:ext cx="2522220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x-none" altLang="x-none" sz="400" dirty="0"/>
          </a:p>
          <a:p>
            <a:pPr marL="12700" algn="l" rtl="0" eaLnBrk="0">
              <a:lnSpc>
                <a:spcPct val="70000"/>
              </a:lnSpc>
              <a:spcBef>
                <a:spcPts val="5"/>
              </a:spcBef>
              <a:tabLst>
                <a:tab pos="11493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5.8%           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x-none" altLang="x-none" sz="1500" dirty="0"/>
          </a:p>
        </p:txBody>
      </p:sp>
      <p:pic>
        <p:nvPicPr>
          <p:cNvPr id="840" name="picture 8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144243" y="3154679"/>
            <a:ext cx="603504" cy="402335"/>
          </a:xfrm>
          <a:prstGeom prst="rect">
            <a:avLst/>
          </a:prstGeom>
        </p:spPr>
      </p:pic>
      <p:sp>
        <p:nvSpPr>
          <p:cNvPr id="842" name="path"/>
          <p:cNvSpPr/>
          <p:nvPr/>
        </p:nvSpPr>
        <p:spPr>
          <a:xfrm>
            <a:off x="1251203" y="2705099"/>
            <a:ext cx="585216" cy="1051560"/>
          </a:xfrm>
          <a:custGeom>
            <a:avLst/>
            <a:gdLst/>
            <a:ahLst/>
            <a:cxnLst/>
            <a:rect l="0" t="0" r="0" b="0"/>
            <a:pathLst>
              <a:path w="921" h="1656">
                <a:moveTo>
                  <a:pt x="921" y="1507"/>
                </a:moveTo>
                <a:cubicBezTo>
                  <a:pt x="921" y="1588"/>
                  <a:pt x="876" y="1656"/>
                  <a:pt x="820" y="1656"/>
                </a:cubicBezTo>
                <a:cubicBezTo>
                  <a:pt x="100" y="1656"/>
                  <a:pt x="100" y="1656"/>
                  <a:pt x="100" y="1656"/>
                </a:cubicBezTo>
                <a:cubicBezTo>
                  <a:pt x="45" y="1656"/>
                  <a:pt x="0" y="1588"/>
                  <a:pt x="0" y="1507"/>
                </a:cubicBezTo>
                <a:cubicBezTo>
                  <a:pt x="0" y="1425"/>
                  <a:pt x="45" y="1358"/>
                  <a:pt x="100" y="1358"/>
                </a:cubicBezTo>
                <a:cubicBezTo>
                  <a:pt x="120" y="1358"/>
                  <a:pt x="120" y="1358"/>
                  <a:pt x="120" y="1358"/>
                </a:cubicBezTo>
                <a:cubicBezTo>
                  <a:pt x="139" y="1226"/>
                  <a:pt x="139" y="1226"/>
                  <a:pt x="139" y="1226"/>
                </a:cubicBezTo>
                <a:cubicBezTo>
                  <a:pt x="804" y="1226"/>
                  <a:pt x="804" y="1226"/>
                  <a:pt x="804" y="1226"/>
                </a:cubicBezTo>
                <a:cubicBezTo>
                  <a:pt x="823" y="1358"/>
                  <a:pt x="823" y="1358"/>
                  <a:pt x="823" y="1358"/>
                </a:cubicBezTo>
                <a:cubicBezTo>
                  <a:pt x="878" y="1360"/>
                  <a:pt x="921" y="1425"/>
                  <a:pt x="921" y="1507"/>
                </a:cubicBezTo>
                <a:moveTo>
                  <a:pt x="187" y="861"/>
                </a:moveTo>
                <a:cubicBezTo>
                  <a:pt x="756" y="861"/>
                  <a:pt x="756" y="861"/>
                  <a:pt x="756" y="861"/>
                </a:cubicBezTo>
                <a:cubicBezTo>
                  <a:pt x="780" y="1027"/>
                  <a:pt x="780" y="1027"/>
                  <a:pt x="780" y="1027"/>
                </a:cubicBezTo>
                <a:cubicBezTo>
                  <a:pt x="165" y="1027"/>
                  <a:pt x="165" y="1027"/>
                  <a:pt x="165" y="1027"/>
                </a:cubicBezTo>
                <a:lnTo>
                  <a:pt x="187" y="861"/>
                </a:lnTo>
                <a:close/>
                <a:moveTo>
                  <a:pt x="235" y="496"/>
                </a:moveTo>
                <a:cubicBezTo>
                  <a:pt x="708" y="496"/>
                  <a:pt x="708" y="496"/>
                  <a:pt x="708" y="496"/>
                </a:cubicBezTo>
                <a:cubicBezTo>
                  <a:pt x="729" y="662"/>
                  <a:pt x="729" y="662"/>
                  <a:pt x="729" y="662"/>
                </a:cubicBezTo>
                <a:cubicBezTo>
                  <a:pt x="213" y="662"/>
                  <a:pt x="213" y="662"/>
                  <a:pt x="213" y="662"/>
                </a:cubicBezTo>
                <a:lnTo>
                  <a:pt x="235" y="496"/>
                </a:lnTo>
                <a:close/>
                <a:moveTo>
                  <a:pt x="292" y="134"/>
                </a:moveTo>
                <a:cubicBezTo>
                  <a:pt x="290" y="129"/>
                  <a:pt x="290" y="127"/>
                  <a:pt x="290" y="122"/>
                </a:cubicBezTo>
                <a:cubicBezTo>
                  <a:pt x="290" y="55"/>
                  <a:pt x="374" y="0"/>
                  <a:pt x="472" y="0"/>
                </a:cubicBezTo>
                <a:cubicBezTo>
                  <a:pt x="568" y="0"/>
                  <a:pt x="648" y="55"/>
                  <a:pt x="648" y="122"/>
                </a:cubicBezTo>
                <a:cubicBezTo>
                  <a:pt x="648" y="127"/>
                  <a:pt x="648" y="129"/>
                  <a:pt x="648" y="132"/>
                </a:cubicBezTo>
                <a:cubicBezTo>
                  <a:pt x="652" y="132"/>
                  <a:pt x="652" y="132"/>
                  <a:pt x="652" y="132"/>
                </a:cubicBezTo>
                <a:cubicBezTo>
                  <a:pt x="681" y="364"/>
                  <a:pt x="681" y="364"/>
                  <a:pt x="681" y="364"/>
                </a:cubicBezTo>
                <a:cubicBezTo>
                  <a:pt x="261" y="364"/>
                  <a:pt x="261" y="364"/>
                  <a:pt x="261" y="364"/>
                </a:cubicBezTo>
                <a:lnTo>
                  <a:pt x="292" y="134"/>
                </a:lnTo>
                <a:close/>
              </a:path>
            </a:pathLst>
          </a:custGeom>
          <a:solidFill>
            <a:srgbClr val="C7303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4" name="textbox 844"/>
          <p:cNvSpPr/>
          <p:nvPr/>
        </p:nvSpPr>
        <p:spPr>
          <a:xfrm>
            <a:off x="2735501" y="5613351"/>
            <a:ext cx="985519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3000"/>
              </a:lnSpc>
            </a:pPr>
            <a:r>
              <a:rPr sz="2400" kern="0" spc="50" dirty="0">
                <a:ln w="6350" cap="flat" cmpd="sng">
                  <a:solidFill>
                    <a:srgbClr val="C7303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73037">
                    <a:alpha val="100000"/>
                  </a:srgbClr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</a:rPr>
              <a:t>41.</a:t>
            </a:r>
            <a:endParaRPr lang="x-none" altLang="x-none" sz="2400" dirty="0"/>
          </a:p>
          <a:p>
            <a:pPr algn="r" rtl="0" eaLnBrk="0">
              <a:lnSpc>
                <a:spcPct val="93000"/>
              </a:lnSpc>
              <a:spcBef>
                <a:spcPts val="150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就诊发现</a:t>
            </a:r>
            <a:endParaRPr lang="x-none" altLang="x-none" sz="1700" dirty="0"/>
          </a:p>
        </p:txBody>
      </p:sp>
      <p:sp>
        <p:nvSpPr>
          <p:cNvPr id="846" name="textbox 846"/>
          <p:cNvSpPr/>
          <p:nvPr/>
        </p:nvSpPr>
        <p:spPr>
          <a:xfrm>
            <a:off x="6880760" y="5625531"/>
            <a:ext cx="979805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3000"/>
              </a:lnSpc>
            </a:pPr>
            <a:r>
              <a:rPr sz="2400" kern="0" spc="-10" dirty="0">
                <a:ln w="6350" cap="flat" cmpd="sng">
                  <a:solidFill>
                    <a:srgbClr val="C7303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73037">
                    <a:alpha val="100000"/>
                  </a:srgbClr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</a:rPr>
              <a:t>94.</a:t>
            </a:r>
            <a:endParaRPr lang="x-none" altLang="x-none" sz="2400" dirty="0"/>
          </a:p>
          <a:p>
            <a:pPr algn="r" rtl="0" eaLnBrk="0">
              <a:lnSpc>
                <a:spcPct val="93000"/>
              </a:lnSpc>
              <a:spcBef>
                <a:spcPts val="150"/>
              </a:spcBef>
            </a:pP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同性传播</a:t>
            </a:r>
            <a:endParaRPr lang="x-none" altLang="x-none" sz="1700" dirty="0"/>
          </a:p>
        </p:txBody>
      </p:sp>
      <p:sp>
        <p:nvSpPr>
          <p:cNvPr id="848" name="textbox 848"/>
          <p:cNvSpPr/>
          <p:nvPr/>
        </p:nvSpPr>
        <p:spPr>
          <a:xfrm>
            <a:off x="6204338" y="4083860"/>
            <a:ext cx="2535554" cy="243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95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2008年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x-none" altLang="x-none" sz="1500" dirty="0"/>
          </a:p>
        </p:txBody>
      </p:sp>
      <p:sp>
        <p:nvSpPr>
          <p:cNvPr id="850" name="textbox 850"/>
          <p:cNvSpPr/>
          <p:nvPr/>
        </p:nvSpPr>
        <p:spPr>
          <a:xfrm>
            <a:off x="7263748" y="2072131"/>
            <a:ext cx="1570989" cy="343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x-none" altLang="x-none" sz="300" dirty="0"/>
          </a:p>
          <a:p>
            <a:pPr marL="861695" algn="l" rtl="0" eaLnBrk="0">
              <a:lnSpc>
                <a:spcPct val="89000"/>
              </a:lnSpc>
              <a:spcBef>
                <a:spcPts val="0"/>
              </a:spcBef>
              <a:tabLst>
                <a:tab pos="95948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18.9%</a:t>
            </a:r>
            <a:endParaRPr lang="x-none" altLang="x-none" sz="1500" dirty="0"/>
          </a:p>
        </p:txBody>
      </p:sp>
      <p:pic>
        <p:nvPicPr>
          <p:cNvPr id="852" name="picture 8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76448" y="2084831"/>
            <a:ext cx="849230" cy="274320"/>
          </a:xfrm>
          <a:prstGeom prst="rect">
            <a:avLst/>
          </a:prstGeom>
        </p:spPr>
      </p:pic>
      <p:sp>
        <p:nvSpPr>
          <p:cNvPr id="854" name="textbox 854"/>
          <p:cNvSpPr/>
          <p:nvPr/>
        </p:nvSpPr>
        <p:spPr>
          <a:xfrm>
            <a:off x="4809379" y="5642085"/>
            <a:ext cx="758825" cy="589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83000"/>
              </a:lnSpc>
            </a:pPr>
            <a:r>
              <a:rPr sz="2400" kern="0" spc="0" dirty="0">
                <a:ln w="6350" cap="flat" cmpd="sng">
                  <a:solidFill>
                    <a:srgbClr val="C7303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73037">
                    <a:alpha val="100000"/>
                  </a:srgbClr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</a:rPr>
              <a:t>99.</a:t>
            </a:r>
            <a:endParaRPr lang="x-none" altLang="x-none" sz="2400" dirty="0"/>
          </a:p>
          <a:p>
            <a:pPr algn="r" rtl="0" eaLnBrk="0">
              <a:lnSpc>
                <a:spcPct val="93000"/>
              </a:lnSpc>
              <a:spcBef>
                <a:spcPts val="150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男生</a:t>
            </a:r>
            <a:endParaRPr lang="x-none" altLang="x-none" sz="1700" dirty="0"/>
          </a:p>
        </p:txBody>
      </p:sp>
      <p:pic>
        <p:nvPicPr>
          <p:cNvPr id="856" name="picture 8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897879" y="3959351"/>
            <a:ext cx="3130296" cy="82296"/>
          </a:xfrm>
          <a:prstGeom prst="rect">
            <a:avLst/>
          </a:prstGeom>
        </p:spPr>
      </p:pic>
      <p:pic>
        <p:nvPicPr>
          <p:cNvPr id="858" name="picture 8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54495" y="3858767"/>
            <a:ext cx="2496312" cy="100584"/>
          </a:xfrm>
          <a:prstGeom prst="rect">
            <a:avLst/>
          </a:prstGeom>
        </p:spPr>
      </p:pic>
      <p:pic>
        <p:nvPicPr>
          <p:cNvPr id="860" name="picture 8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54495" y="3758183"/>
            <a:ext cx="2496312" cy="100584"/>
          </a:xfrm>
          <a:prstGeom prst="rect">
            <a:avLst/>
          </a:prstGeom>
        </p:spPr>
      </p:pic>
      <p:pic>
        <p:nvPicPr>
          <p:cNvPr id="862" name="picture 8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54495" y="3657600"/>
            <a:ext cx="2496312" cy="100584"/>
          </a:xfrm>
          <a:prstGeom prst="rect">
            <a:avLst/>
          </a:prstGeom>
        </p:spPr>
      </p:pic>
      <p:pic>
        <p:nvPicPr>
          <p:cNvPr id="864" name="picture 8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54495" y="3557015"/>
            <a:ext cx="2496312" cy="100583"/>
          </a:xfrm>
          <a:prstGeom prst="rect">
            <a:avLst/>
          </a:prstGeom>
        </p:spPr>
      </p:pic>
      <p:pic>
        <p:nvPicPr>
          <p:cNvPr id="866" name="picture 8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927843" y="2633471"/>
            <a:ext cx="1822965" cy="137159"/>
          </a:xfrm>
          <a:prstGeom prst="rect">
            <a:avLst/>
          </a:prstGeom>
        </p:spPr>
      </p:pic>
      <p:pic>
        <p:nvPicPr>
          <p:cNvPr id="868" name="picture 8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694931" y="3044951"/>
            <a:ext cx="2055876" cy="109728"/>
          </a:xfrm>
          <a:prstGeom prst="rect">
            <a:avLst/>
          </a:prstGeom>
        </p:spPr>
      </p:pic>
      <p:pic>
        <p:nvPicPr>
          <p:cNvPr id="870" name="picture 8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856059" y="2752344"/>
            <a:ext cx="1894748" cy="109727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702552" y="2953511"/>
            <a:ext cx="2048256" cy="100584"/>
          </a:xfrm>
          <a:prstGeom prst="rect">
            <a:avLst/>
          </a:prstGeom>
        </p:spPr>
      </p:pic>
      <p:pic>
        <p:nvPicPr>
          <p:cNvPr id="874" name="picture 8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772955" y="2852927"/>
            <a:ext cx="1977852" cy="100583"/>
          </a:xfrm>
          <a:prstGeom prst="rect">
            <a:avLst/>
          </a:prstGeom>
        </p:spPr>
      </p:pic>
      <p:pic>
        <p:nvPicPr>
          <p:cNvPr id="876" name="picture 8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7053045" y="2542031"/>
            <a:ext cx="1697763" cy="109728"/>
          </a:xfrm>
          <a:prstGeom prst="rect">
            <a:avLst/>
          </a:prstGeom>
        </p:spPr>
      </p:pic>
      <p:pic>
        <p:nvPicPr>
          <p:cNvPr id="878" name="picture 8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379996" y="2450591"/>
            <a:ext cx="1370812" cy="100584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432430" y="2350007"/>
            <a:ext cx="1318378" cy="100584"/>
          </a:xfrm>
          <a:prstGeom prst="rect">
            <a:avLst/>
          </a:prstGeom>
        </p:spPr>
      </p:pic>
      <p:pic>
        <p:nvPicPr>
          <p:cNvPr id="882" name="picture 88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7760495" y="1764791"/>
            <a:ext cx="481875" cy="274320"/>
          </a:xfrm>
          <a:prstGeom prst="rect">
            <a:avLst/>
          </a:prstGeom>
        </p:spPr>
      </p:pic>
      <p:pic>
        <p:nvPicPr>
          <p:cNvPr id="884" name="picture 88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414207" y="2039111"/>
            <a:ext cx="728289" cy="45720"/>
          </a:xfrm>
          <a:prstGeom prst="rect">
            <a:avLst/>
          </a:prstGeom>
        </p:spPr>
      </p:pic>
      <p:pic>
        <p:nvPicPr>
          <p:cNvPr id="886" name="picture 88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6728029" y="3136391"/>
            <a:ext cx="213464" cy="45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UwZGQ3MDY2NzI0MDlmYzhkN2QzMzI4ZWFlYWZmNTA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1771</Words>
  <Application>Microsoft Office PowerPoint</Application>
  <PresentationFormat>自定义</PresentationFormat>
  <Paragraphs>405</Paragraphs>
  <Slides>55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艾滋病病毒的特点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日常接触会不会感染艾滋病？</vt:lpstr>
      <vt:lpstr>PowerPoint 演示文稿</vt:lpstr>
      <vt:lpstr>PowerPoint 演示文稿</vt:lpstr>
      <vt:lpstr>PowerPoint 演示文稿</vt:lpstr>
      <vt:lpstr>怎么预防艾滋病？</vt:lpstr>
      <vt:lpstr>PowerPoint 演示文稿</vt:lpstr>
      <vt:lpstr>树立健康文明的生活方式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18</cp:revision>
  <dcterms:created xsi:type="dcterms:W3CDTF">2023-05-30T16:27:00Z</dcterms:created>
  <dcterms:modified xsi:type="dcterms:W3CDTF">2025-05-13T03:34:40Z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2024-03-19T00:31:20Z</vt:filetime>
  </property>
  <property fmtid="{D5CDD505-2E9C-101B-9397-08002B2CF9AE}" pid="4" name="ICV">
    <vt:lpwstr>CBBE6B19EBFA4F5591ED588D7E045B9B_12</vt:lpwstr>
  </property>
  <property fmtid="{D5CDD505-2E9C-101B-9397-08002B2CF9AE}" pid="5" name="KSOProductBuildVer">
    <vt:lpwstr>2052-12.1.0.16388</vt:lpwstr>
  </property>
</Properties>
</file>