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81" r:id="rId3"/>
    <p:sldId id="256" r:id="rId5"/>
    <p:sldId id="297" r:id="rId6"/>
    <p:sldId id="296" r:id="rId7"/>
    <p:sldId id="298" r:id="rId8"/>
    <p:sldId id="304" r:id="rId9"/>
    <p:sldId id="303" r:id="rId10"/>
    <p:sldId id="306" r:id="rId11"/>
    <p:sldId id="312" r:id="rId12"/>
    <p:sldId id="315" r:id="rId13"/>
    <p:sldId id="370" r:id="rId14"/>
    <p:sldId id="371" r:id="rId15"/>
    <p:sldId id="314" r:id="rId16"/>
    <p:sldId id="369" r:id="rId17"/>
    <p:sldId id="336" r:id="rId18"/>
    <p:sldId id="340" r:id="rId19"/>
    <p:sldId id="345" r:id="rId20"/>
    <p:sldId id="347" r:id="rId21"/>
    <p:sldId id="348" r:id="rId22"/>
    <p:sldId id="362" r:id="rId23"/>
    <p:sldId id="350" r:id="rId24"/>
    <p:sldId id="368" r:id="rId25"/>
    <p:sldId id="353" r:id="rId26"/>
    <p:sldId id="363" r:id="rId27"/>
    <p:sldId id="355" r:id="rId28"/>
    <p:sldId id="357" r:id="rId29"/>
    <p:sldId id="364" r:id="rId30"/>
    <p:sldId id="359" r:id="rId31"/>
    <p:sldId id="366" r:id="rId32"/>
    <p:sldId id="367" r:id="rId33"/>
    <p:sldId id="295" r:id="rId34"/>
  </p:sldIdLst>
  <p:sldSz cx="12192000" cy="6858000"/>
  <p:notesSz cx="6858000" cy="9144000"/>
  <p:custDataLst>
    <p:tags r:id="rId38"/>
  </p:custDataLst>
  <p:defaultTextStyle>
    <a:defPPr>
      <a:defRPr lang="ru-RU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 Light" panose="020F0302020204030204" charset="0"/>
        <a:ea typeface="Microsoft JhengHei" panose="020B0604030504040204" charset="-120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 Light" panose="020F0302020204030204" charset="0"/>
        <a:ea typeface="Microsoft JhengHei" panose="020B0604030504040204" charset="-120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 Light" panose="020F0302020204030204" charset="0"/>
        <a:ea typeface="Microsoft JhengHei" panose="020B0604030504040204" charset="-120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 Light" panose="020F0302020204030204" charset="0"/>
        <a:ea typeface="Microsoft JhengHei" panose="020B0604030504040204" charset="-120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 Light" panose="020F0302020204030204" charset="0"/>
        <a:ea typeface="Microsoft JhengHei" panose="020B0604030504040204" charset="-120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 Light" panose="020F0302020204030204" charset="0"/>
        <a:ea typeface="Microsoft JhengHei" panose="020B0604030504040204" charset="-120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 Light" panose="020F0302020204030204" charset="0"/>
        <a:ea typeface="Microsoft JhengHei" panose="020B0604030504040204" charset="-120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 Light" panose="020F0302020204030204" charset="0"/>
        <a:ea typeface="Microsoft JhengHei" panose="020B0604030504040204" charset="-120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 Light" panose="020F0302020204030204" charset="0"/>
        <a:ea typeface="Microsoft JhengHei" panose="020B0604030504040204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C00000"/>
    <a:srgbClr val="FC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390"/>
    <p:restoredTop sz="92982"/>
  </p:normalViewPr>
  <p:slideViewPr>
    <p:cSldViewPr showGuides="1">
      <p:cViewPr varScale="1">
        <p:scale>
          <a:sx n="54" d="100"/>
          <a:sy n="54" d="100"/>
        </p:scale>
        <p:origin x="94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tags" Target="tags/tag287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1FB495-FE19-446C-90C5-10E9B35CE867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892E2C22-A3A2-4588-BD2A-3D2717483E30}">
      <dgm:prSet phldrT="[文本]"/>
      <dgm:spPr>
        <a:solidFill>
          <a:srgbClr val="C00000"/>
        </a:solidFill>
      </dgm:spPr>
      <dgm:t>
        <a:bodyPr/>
        <a:lstStyle/>
        <a:p>
          <a:r>
            <a:rPr lang="zh-CN" altLang="en-US" b="1" dirty="0"/>
            <a:t>传统养生</a:t>
          </a:r>
        </a:p>
      </dgm:t>
    </dgm:pt>
    <dgm:pt modelId="{E127E71B-8B28-4A4F-B29A-30217400B2F7}" cxnId="{D6C7AEFE-47E4-4BDC-BBC7-3A3734FD44CB}" type="parTrans">
      <dgm:prSet/>
      <dgm:spPr/>
      <dgm:t>
        <a:bodyPr/>
        <a:lstStyle/>
        <a:p>
          <a:endParaRPr lang="zh-CN" altLang="en-US"/>
        </a:p>
      </dgm:t>
    </dgm:pt>
    <dgm:pt modelId="{5117138F-9800-4AD9-B372-C81682DC451D}" cxnId="{D6C7AEFE-47E4-4BDC-BBC7-3A3734FD44CB}" type="sibTrans">
      <dgm:prSet/>
      <dgm:spPr/>
      <dgm:t>
        <a:bodyPr/>
        <a:lstStyle/>
        <a:p>
          <a:endParaRPr lang="zh-CN" altLang="en-US"/>
        </a:p>
      </dgm:t>
    </dgm:pt>
    <dgm:pt modelId="{786C51E6-9217-4320-AD58-3C3A8F76C0DB}">
      <dgm:prSet phldrT="[文本]"/>
      <dgm:spPr>
        <a:solidFill>
          <a:srgbClr val="C00000"/>
        </a:solidFill>
      </dgm:spPr>
      <dgm:t>
        <a:bodyPr/>
        <a:lstStyle/>
        <a:p>
          <a:r>
            <a:rPr lang="zh-CN" altLang="en-US" b="1" dirty="0"/>
            <a:t>饮食篇</a:t>
          </a:r>
        </a:p>
      </dgm:t>
    </dgm:pt>
    <dgm:pt modelId="{696925C6-710E-482D-9A37-52D99211A6DA}" cxnId="{B8134487-E16C-44E4-B7B4-3B050C25E6F1}" type="parTrans">
      <dgm:prSet/>
      <dgm:spPr/>
      <dgm:t>
        <a:bodyPr/>
        <a:lstStyle/>
        <a:p>
          <a:endParaRPr lang="zh-CN" altLang="en-US"/>
        </a:p>
      </dgm:t>
    </dgm:pt>
    <dgm:pt modelId="{C9837733-43EB-461F-9DED-3912FE3A22DC}" cxnId="{B8134487-E16C-44E4-B7B4-3B050C25E6F1}" type="sibTrans">
      <dgm:prSet/>
      <dgm:spPr/>
      <dgm:t>
        <a:bodyPr/>
        <a:lstStyle/>
        <a:p>
          <a:endParaRPr lang="zh-CN" altLang="en-US"/>
        </a:p>
      </dgm:t>
    </dgm:pt>
    <dgm:pt modelId="{30D431AB-AE75-4F96-A006-B0D26FF0091E}">
      <dgm:prSet phldrT="[文本]"/>
      <dgm:spPr>
        <a:solidFill>
          <a:srgbClr val="C00000"/>
        </a:solidFill>
      </dgm:spPr>
      <dgm:t>
        <a:bodyPr/>
        <a:lstStyle/>
        <a:p>
          <a:r>
            <a:rPr lang="zh-CN" altLang="en-US" b="1" dirty="0"/>
            <a:t>起居篇</a:t>
          </a:r>
        </a:p>
      </dgm:t>
    </dgm:pt>
    <dgm:pt modelId="{1D5C7C2D-512B-4836-8990-1B2C3B499F30}" cxnId="{DED1CC29-8982-45AB-A7F9-DD5E4D58D718}" type="parTrans">
      <dgm:prSet/>
      <dgm:spPr/>
      <dgm:t>
        <a:bodyPr/>
        <a:lstStyle/>
        <a:p>
          <a:endParaRPr lang="zh-CN" altLang="en-US"/>
        </a:p>
      </dgm:t>
    </dgm:pt>
    <dgm:pt modelId="{054EEFA7-28D3-40DD-B287-9F6642507105}" cxnId="{DED1CC29-8982-45AB-A7F9-DD5E4D58D718}" type="sibTrans">
      <dgm:prSet/>
      <dgm:spPr/>
      <dgm:t>
        <a:bodyPr/>
        <a:lstStyle/>
        <a:p>
          <a:endParaRPr lang="zh-CN" altLang="en-US"/>
        </a:p>
      </dgm:t>
    </dgm:pt>
    <dgm:pt modelId="{F02BB8DD-0982-4B5B-A54E-959AEB8901C3}">
      <dgm:prSet phldrT="[文本]"/>
      <dgm:spPr>
        <a:solidFill>
          <a:srgbClr val="C00000"/>
        </a:solidFill>
      </dgm:spPr>
      <dgm:t>
        <a:bodyPr/>
        <a:lstStyle/>
        <a:p>
          <a:r>
            <a:rPr lang="zh-CN" altLang="en-US" b="1" dirty="0"/>
            <a:t>情志篇</a:t>
          </a:r>
        </a:p>
      </dgm:t>
    </dgm:pt>
    <dgm:pt modelId="{DBD64E68-A384-480F-A9D2-DE092B899A2C}" cxnId="{EF5B2D45-3A02-4899-A34E-1299A9A582A4}" type="parTrans">
      <dgm:prSet/>
      <dgm:spPr/>
      <dgm:t>
        <a:bodyPr/>
        <a:lstStyle/>
        <a:p>
          <a:endParaRPr lang="zh-CN" altLang="en-US"/>
        </a:p>
      </dgm:t>
    </dgm:pt>
    <dgm:pt modelId="{3058016D-2CEE-4E09-8E5E-4AB159F1C139}" cxnId="{EF5B2D45-3A02-4899-A34E-1299A9A582A4}" type="sibTrans">
      <dgm:prSet/>
      <dgm:spPr/>
      <dgm:t>
        <a:bodyPr/>
        <a:lstStyle/>
        <a:p>
          <a:endParaRPr lang="zh-CN" altLang="en-US"/>
        </a:p>
      </dgm:t>
    </dgm:pt>
    <dgm:pt modelId="{02755E9A-498E-447F-914A-266FA07F5030}">
      <dgm:prSet phldrT="[文本]"/>
      <dgm:spPr>
        <a:solidFill>
          <a:srgbClr val="C00000"/>
        </a:solidFill>
      </dgm:spPr>
      <dgm:t>
        <a:bodyPr/>
        <a:lstStyle/>
        <a:p>
          <a:r>
            <a:rPr lang="zh-CN" altLang="en-US" b="1" i="0" dirty="0"/>
            <a:t>运动篇</a:t>
          </a:r>
        </a:p>
      </dgm:t>
    </dgm:pt>
    <dgm:pt modelId="{EE1A3EF4-3B48-4316-8B83-E9FAB1F2EFA5}" cxnId="{C25AC600-A2B7-41AF-8443-1CF5DA916B38}" type="parTrans">
      <dgm:prSet/>
      <dgm:spPr/>
      <dgm:t>
        <a:bodyPr/>
        <a:lstStyle/>
        <a:p>
          <a:endParaRPr lang="zh-CN" altLang="en-US"/>
        </a:p>
      </dgm:t>
    </dgm:pt>
    <dgm:pt modelId="{9DD99C0B-439E-4AC1-B108-C87DF0214AB2}" cxnId="{C25AC600-A2B7-41AF-8443-1CF5DA916B38}" type="sibTrans">
      <dgm:prSet/>
      <dgm:spPr/>
      <dgm:t>
        <a:bodyPr/>
        <a:lstStyle/>
        <a:p>
          <a:endParaRPr lang="zh-CN" altLang="en-US"/>
        </a:p>
      </dgm:t>
    </dgm:pt>
    <dgm:pt modelId="{B64267B7-794E-46E2-BBA7-A7E73295E905}" type="pres">
      <dgm:prSet presAssocID="{3A1FB495-FE19-446C-90C5-10E9B35CE86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44E4BF8-F355-4C95-AB15-52485CFBD5FB}" type="pres">
      <dgm:prSet presAssocID="{892E2C22-A3A2-4588-BD2A-3D2717483E30}" presName="centerShape" presStyleLbl="node0" presStyleIdx="0" presStyleCnt="1" custScaleX="122513" custScaleY="92919"/>
      <dgm:spPr/>
    </dgm:pt>
    <dgm:pt modelId="{FC5F2FFE-36C4-41FB-BA9F-3F301F964FE6}" type="pres">
      <dgm:prSet presAssocID="{696925C6-710E-482D-9A37-52D99211A6DA}" presName="parTrans" presStyleLbl="sibTrans2D1" presStyleIdx="0" presStyleCnt="4"/>
      <dgm:spPr/>
    </dgm:pt>
    <dgm:pt modelId="{C1CEBD6B-46DA-4E30-A921-739CCA4A4E0C}" type="pres">
      <dgm:prSet presAssocID="{696925C6-710E-482D-9A37-52D99211A6DA}" presName="connectorText" presStyleLbl="sibTrans2D1" presStyleIdx="0" presStyleCnt="4"/>
      <dgm:spPr/>
    </dgm:pt>
    <dgm:pt modelId="{BF73F884-4310-429A-8B58-5FD032CEF4C5}" type="pres">
      <dgm:prSet presAssocID="{786C51E6-9217-4320-AD58-3C3A8F76C0DB}" presName="node" presStyleLbl="node1" presStyleIdx="0" presStyleCnt="4">
        <dgm:presLayoutVars>
          <dgm:bulletEnabled val="1"/>
        </dgm:presLayoutVars>
      </dgm:prSet>
      <dgm:spPr/>
    </dgm:pt>
    <dgm:pt modelId="{5F90A2DA-7EB3-4942-AAA5-BF6CB80AA4B5}" type="pres">
      <dgm:prSet presAssocID="{1D5C7C2D-512B-4836-8990-1B2C3B499F30}" presName="parTrans" presStyleLbl="sibTrans2D1" presStyleIdx="1" presStyleCnt="4"/>
      <dgm:spPr/>
    </dgm:pt>
    <dgm:pt modelId="{0BA94595-5076-46F6-8328-533B8551F849}" type="pres">
      <dgm:prSet presAssocID="{1D5C7C2D-512B-4836-8990-1B2C3B499F30}" presName="connectorText" presStyleLbl="sibTrans2D1" presStyleIdx="1" presStyleCnt="4"/>
      <dgm:spPr/>
    </dgm:pt>
    <dgm:pt modelId="{4025610F-034C-427C-81DA-28C298F701DC}" type="pres">
      <dgm:prSet presAssocID="{30D431AB-AE75-4F96-A006-B0D26FF0091E}" presName="node" presStyleLbl="node1" presStyleIdx="1" presStyleCnt="4">
        <dgm:presLayoutVars>
          <dgm:bulletEnabled val="1"/>
        </dgm:presLayoutVars>
      </dgm:prSet>
      <dgm:spPr/>
    </dgm:pt>
    <dgm:pt modelId="{01986387-1D52-4C7F-9D1B-A7CB5D957829}" type="pres">
      <dgm:prSet presAssocID="{DBD64E68-A384-480F-A9D2-DE092B899A2C}" presName="parTrans" presStyleLbl="sibTrans2D1" presStyleIdx="2" presStyleCnt="4"/>
      <dgm:spPr/>
    </dgm:pt>
    <dgm:pt modelId="{BB9BE668-4D7C-4A4A-BF28-6E4A576B09DB}" type="pres">
      <dgm:prSet presAssocID="{DBD64E68-A384-480F-A9D2-DE092B899A2C}" presName="connectorText" presStyleLbl="sibTrans2D1" presStyleIdx="2" presStyleCnt="4"/>
      <dgm:spPr/>
    </dgm:pt>
    <dgm:pt modelId="{B98DC568-2D64-43FA-92F8-DA5033142180}" type="pres">
      <dgm:prSet presAssocID="{F02BB8DD-0982-4B5B-A54E-959AEB8901C3}" presName="node" presStyleLbl="node1" presStyleIdx="2" presStyleCnt="4">
        <dgm:presLayoutVars>
          <dgm:bulletEnabled val="1"/>
        </dgm:presLayoutVars>
      </dgm:prSet>
      <dgm:spPr/>
    </dgm:pt>
    <dgm:pt modelId="{459EE0E2-3583-49CD-B948-F30929817604}" type="pres">
      <dgm:prSet presAssocID="{EE1A3EF4-3B48-4316-8B83-E9FAB1F2EFA5}" presName="parTrans" presStyleLbl="sibTrans2D1" presStyleIdx="3" presStyleCnt="4"/>
      <dgm:spPr/>
    </dgm:pt>
    <dgm:pt modelId="{47BD760F-DD8A-4507-84B0-A30AC133B3D2}" type="pres">
      <dgm:prSet presAssocID="{EE1A3EF4-3B48-4316-8B83-E9FAB1F2EFA5}" presName="connectorText" presStyleLbl="sibTrans2D1" presStyleIdx="3" presStyleCnt="4"/>
      <dgm:spPr/>
    </dgm:pt>
    <dgm:pt modelId="{F046B86E-2988-4C24-B39E-378D8AB7C586}" type="pres">
      <dgm:prSet presAssocID="{02755E9A-498E-447F-914A-266FA07F5030}" presName="node" presStyleLbl="node1" presStyleIdx="3" presStyleCnt="4">
        <dgm:presLayoutVars>
          <dgm:bulletEnabled val="1"/>
        </dgm:presLayoutVars>
      </dgm:prSet>
      <dgm:spPr/>
    </dgm:pt>
  </dgm:ptLst>
  <dgm:cxnLst>
    <dgm:cxn modelId="{C25AC600-A2B7-41AF-8443-1CF5DA916B38}" srcId="{892E2C22-A3A2-4588-BD2A-3D2717483E30}" destId="{02755E9A-498E-447F-914A-266FA07F5030}" srcOrd="3" destOrd="0" parTransId="{EE1A3EF4-3B48-4316-8B83-E9FAB1F2EFA5}" sibTransId="{9DD99C0B-439E-4AC1-B108-C87DF0214AB2}"/>
    <dgm:cxn modelId="{39558310-45BA-4502-8F2C-5A8C7E721042}" type="presOf" srcId="{EE1A3EF4-3B48-4316-8B83-E9FAB1F2EFA5}" destId="{459EE0E2-3583-49CD-B948-F30929817604}" srcOrd="0" destOrd="0" presId="urn:microsoft.com/office/officeart/2005/8/layout/radial5"/>
    <dgm:cxn modelId="{BD17B421-691E-4183-BBFD-5BFC66D8412A}" type="presOf" srcId="{30D431AB-AE75-4F96-A006-B0D26FF0091E}" destId="{4025610F-034C-427C-81DA-28C298F701DC}" srcOrd="0" destOrd="0" presId="urn:microsoft.com/office/officeart/2005/8/layout/radial5"/>
    <dgm:cxn modelId="{DED1CC29-8982-45AB-A7F9-DD5E4D58D718}" srcId="{892E2C22-A3A2-4588-BD2A-3D2717483E30}" destId="{30D431AB-AE75-4F96-A006-B0D26FF0091E}" srcOrd="1" destOrd="0" parTransId="{1D5C7C2D-512B-4836-8990-1B2C3B499F30}" sibTransId="{054EEFA7-28D3-40DD-B287-9F6642507105}"/>
    <dgm:cxn modelId="{DEA3B62E-6435-484F-9948-F8FA15AEA51D}" type="presOf" srcId="{1D5C7C2D-512B-4836-8990-1B2C3B499F30}" destId="{0BA94595-5076-46F6-8328-533B8551F849}" srcOrd="1" destOrd="0" presId="urn:microsoft.com/office/officeart/2005/8/layout/radial5"/>
    <dgm:cxn modelId="{AC07D942-CC0E-41EB-A314-1A8FDB998156}" type="presOf" srcId="{892E2C22-A3A2-4588-BD2A-3D2717483E30}" destId="{144E4BF8-F355-4C95-AB15-52485CFBD5FB}" srcOrd="0" destOrd="0" presId="urn:microsoft.com/office/officeart/2005/8/layout/radial5"/>
    <dgm:cxn modelId="{EF5B2D45-3A02-4899-A34E-1299A9A582A4}" srcId="{892E2C22-A3A2-4588-BD2A-3D2717483E30}" destId="{F02BB8DD-0982-4B5B-A54E-959AEB8901C3}" srcOrd="2" destOrd="0" parTransId="{DBD64E68-A384-480F-A9D2-DE092B899A2C}" sibTransId="{3058016D-2CEE-4E09-8E5E-4AB159F1C139}"/>
    <dgm:cxn modelId="{5CE8B84B-7BD7-44A0-BAE9-D412A63C297D}" type="presOf" srcId="{786C51E6-9217-4320-AD58-3C3A8F76C0DB}" destId="{BF73F884-4310-429A-8B58-5FD032CEF4C5}" srcOrd="0" destOrd="0" presId="urn:microsoft.com/office/officeart/2005/8/layout/radial5"/>
    <dgm:cxn modelId="{3737ED77-9D36-471D-97B4-0183B324EC9B}" type="presOf" srcId="{DBD64E68-A384-480F-A9D2-DE092B899A2C}" destId="{BB9BE668-4D7C-4A4A-BF28-6E4A576B09DB}" srcOrd="1" destOrd="0" presId="urn:microsoft.com/office/officeart/2005/8/layout/radial5"/>
    <dgm:cxn modelId="{B8134487-E16C-44E4-B7B4-3B050C25E6F1}" srcId="{892E2C22-A3A2-4588-BD2A-3D2717483E30}" destId="{786C51E6-9217-4320-AD58-3C3A8F76C0DB}" srcOrd="0" destOrd="0" parTransId="{696925C6-710E-482D-9A37-52D99211A6DA}" sibTransId="{C9837733-43EB-461F-9DED-3912FE3A22DC}"/>
    <dgm:cxn modelId="{1E2A199C-5B14-49E9-BD6D-488EE9DD3C37}" type="presOf" srcId="{DBD64E68-A384-480F-A9D2-DE092B899A2C}" destId="{01986387-1D52-4C7F-9D1B-A7CB5D957829}" srcOrd="0" destOrd="0" presId="urn:microsoft.com/office/officeart/2005/8/layout/radial5"/>
    <dgm:cxn modelId="{F524EEAF-D8EF-4A5C-9DFB-A9717CD98B45}" type="presOf" srcId="{696925C6-710E-482D-9A37-52D99211A6DA}" destId="{FC5F2FFE-36C4-41FB-BA9F-3F301F964FE6}" srcOrd="0" destOrd="0" presId="urn:microsoft.com/office/officeart/2005/8/layout/radial5"/>
    <dgm:cxn modelId="{98EEDDB6-5593-4C8F-9283-A2289576F195}" type="presOf" srcId="{F02BB8DD-0982-4B5B-A54E-959AEB8901C3}" destId="{B98DC568-2D64-43FA-92F8-DA5033142180}" srcOrd="0" destOrd="0" presId="urn:microsoft.com/office/officeart/2005/8/layout/radial5"/>
    <dgm:cxn modelId="{110D3ED0-68F1-406B-8F1F-D354ABD28E84}" type="presOf" srcId="{1D5C7C2D-512B-4836-8990-1B2C3B499F30}" destId="{5F90A2DA-7EB3-4942-AAA5-BF6CB80AA4B5}" srcOrd="0" destOrd="0" presId="urn:microsoft.com/office/officeart/2005/8/layout/radial5"/>
    <dgm:cxn modelId="{0E9E75D9-11BF-4F8D-A99F-16CB3764B66B}" type="presOf" srcId="{696925C6-710E-482D-9A37-52D99211A6DA}" destId="{C1CEBD6B-46DA-4E30-A921-739CCA4A4E0C}" srcOrd="1" destOrd="0" presId="urn:microsoft.com/office/officeart/2005/8/layout/radial5"/>
    <dgm:cxn modelId="{FD3F07E1-B0A7-402C-8ACB-2534F1125F8F}" type="presOf" srcId="{EE1A3EF4-3B48-4316-8B83-E9FAB1F2EFA5}" destId="{47BD760F-DD8A-4507-84B0-A30AC133B3D2}" srcOrd="1" destOrd="0" presId="urn:microsoft.com/office/officeart/2005/8/layout/radial5"/>
    <dgm:cxn modelId="{3D9B8AE1-8635-4318-B03C-489271ECE5E4}" type="presOf" srcId="{3A1FB495-FE19-446C-90C5-10E9B35CE867}" destId="{B64267B7-794E-46E2-BBA7-A7E73295E905}" srcOrd="0" destOrd="0" presId="urn:microsoft.com/office/officeart/2005/8/layout/radial5"/>
    <dgm:cxn modelId="{82555EFA-5016-40CE-A54C-EC3ACA0C8CBC}" type="presOf" srcId="{02755E9A-498E-447F-914A-266FA07F5030}" destId="{F046B86E-2988-4C24-B39E-378D8AB7C586}" srcOrd="0" destOrd="0" presId="urn:microsoft.com/office/officeart/2005/8/layout/radial5"/>
    <dgm:cxn modelId="{D6C7AEFE-47E4-4BDC-BBC7-3A3734FD44CB}" srcId="{3A1FB495-FE19-446C-90C5-10E9B35CE867}" destId="{892E2C22-A3A2-4588-BD2A-3D2717483E30}" srcOrd="0" destOrd="0" parTransId="{E127E71B-8B28-4A4F-B29A-30217400B2F7}" sibTransId="{5117138F-9800-4AD9-B372-C81682DC451D}"/>
    <dgm:cxn modelId="{D9909919-8070-4269-9CE7-4182C86D8F03}" type="presParOf" srcId="{B64267B7-794E-46E2-BBA7-A7E73295E905}" destId="{144E4BF8-F355-4C95-AB15-52485CFBD5FB}" srcOrd="0" destOrd="0" presId="urn:microsoft.com/office/officeart/2005/8/layout/radial5"/>
    <dgm:cxn modelId="{31A1BC6A-19B6-4A6B-8365-75A5DF2BAF3A}" type="presParOf" srcId="{B64267B7-794E-46E2-BBA7-A7E73295E905}" destId="{FC5F2FFE-36C4-41FB-BA9F-3F301F964FE6}" srcOrd="1" destOrd="0" presId="urn:microsoft.com/office/officeart/2005/8/layout/radial5"/>
    <dgm:cxn modelId="{494F2228-FDC3-4264-83EB-2F73C915002E}" type="presParOf" srcId="{FC5F2FFE-36C4-41FB-BA9F-3F301F964FE6}" destId="{C1CEBD6B-46DA-4E30-A921-739CCA4A4E0C}" srcOrd="0" destOrd="0" presId="urn:microsoft.com/office/officeart/2005/8/layout/radial5"/>
    <dgm:cxn modelId="{A739C01F-179E-4AA0-9322-BC6FD2A01C8C}" type="presParOf" srcId="{B64267B7-794E-46E2-BBA7-A7E73295E905}" destId="{BF73F884-4310-429A-8B58-5FD032CEF4C5}" srcOrd="2" destOrd="0" presId="urn:microsoft.com/office/officeart/2005/8/layout/radial5"/>
    <dgm:cxn modelId="{3FB10567-17A3-46E8-A3DD-DBD4F2B202BA}" type="presParOf" srcId="{B64267B7-794E-46E2-BBA7-A7E73295E905}" destId="{5F90A2DA-7EB3-4942-AAA5-BF6CB80AA4B5}" srcOrd="3" destOrd="0" presId="urn:microsoft.com/office/officeart/2005/8/layout/radial5"/>
    <dgm:cxn modelId="{D6B60D13-33F1-4E09-8810-3C08F4C98490}" type="presParOf" srcId="{5F90A2DA-7EB3-4942-AAA5-BF6CB80AA4B5}" destId="{0BA94595-5076-46F6-8328-533B8551F849}" srcOrd="0" destOrd="0" presId="urn:microsoft.com/office/officeart/2005/8/layout/radial5"/>
    <dgm:cxn modelId="{14CD9B21-86A2-4E95-8E68-67B474D4A3C0}" type="presParOf" srcId="{B64267B7-794E-46E2-BBA7-A7E73295E905}" destId="{4025610F-034C-427C-81DA-28C298F701DC}" srcOrd="4" destOrd="0" presId="urn:microsoft.com/office/officeart/2005/8/layout/radial5"/>
    <dgm:cxn modelId="{DDDC3F8B-B845-429B-99E6-886AF9650981}" type="presParOf" srcId="{B64267B7-794E-46E2-BBA7-A7E73295E905}" destId="{01986387-1D52-4C7F-9D1B-A7CB5D957829}" srcOrd="5" destOrd="0" presId="urn:microsoft.com/office/officeart/2005/8/layout/radial5"/>
    <dgm:cxn modelId="{B9B64A20-A59F-4322-9BFA-6F33430898C6}" type="presParOf" srcId="{01986387-1D52-4C7F-9D1B-A7CB5D957829}" destId="{BB9BE668-4D7C-4A4A-BF28-6E4A576B09DB}" srcOrd="0" destOrd="0" presId="urn:microsoft.com/office/officeart/2005/8/layout/radial5"/>
    <dgm:cxn modelId="{54FE3626-8166-4766-852E-1F7C5872C7F9}" type="presParOf" srcId="{B64267B7-794E-46E2-BBA7-A7E73295E905}" destId="{B98DC568-2D64-43FA-92F8-DA5033142180}" srcOrd="6" destOrd="0" presId="urn:microsoft.com/office/officeart/2005/8/layout/radial5"/>
    <dgm:cxn modelId="{21B086DD-46EB-4F70-A3A6-C295645AB392}" type="presParOf" srcId="{B64267B7-794E-46E2-BBA7-A7E73295E905}" destId="{459EE0E2-3583-49CD-B948-F30929817604}" srcOrd="7" destOrd="0" presId="urn:microsoft.com/office/officeart/2005/8/layout/radial5"/>
    <dgm:cxn modelId="{7EC8ED94-9290-4D06-AB6A-CFC4B3C3A322}" type="presParOf" srcId="{459EE0E2-3583-49CD-B948-F30929817604}" destId="{47BD760F-DD8A-4507-84B0-A30AC133B3D2}" srcOrd="0" destOrd="0" presId="urn:microsoft.com/office/officeart/2005/8/layout/radial5"/>
    <dgm:cxn modelId="{5FC8C95B-9353-4E8F-93DB-7B850A5F4BAD}" type="presParOf" srcId="{B64267B7-794E-46E2-BBA7-A7E73295E905}" destId="{F046B86E-2988-4C24-B39E-378D8AB7C586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8128001" cy="5418667"/>
        <a:chOff x="0" y="0"/>
        <a:chExt cx="8128001" cy="5418667"/>
      </a:xfrm>
    </dsp:grpSpPr>
    <dsp:sp modelId="{144E4BF8-F355-4C95-AB15-52485CFBD5FB}">
      <dsp:nvSpPr>
        <dsp:cNvPr id="3" name="椭圆 2"/>
        <dsp:cNvSpPr/>
      </dsp:nvSpPr>
      <dsp:spPr bwMode="white">
        <a:xfrm>
          <a:off x="3351018" y="1996351"/>
          <a:ext cx="1425965" cy="1425965"/>
        </a:xfrm>
        <a:prstGeom prst="ellipse">
          <a:avLst/>
        </a:prstGeom>
        <a:solidFill>
          <a:srgbClr val="C00000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36830" tIns="36830" rIns="36830" bIns="36830" anchor="ctr"/>
        <a:lstStyle>
          <a:lvl1pPr algn="ctr">
            <a:defRPr sz="2900"/>
          </a:lvl1pPr>
          <a:lvl2pPr marL="228600" indent="-228600" algn="ctr">
            <a:defRPr sz="2200"/>
          </a:lvl2pPr>
          <a:lvl3pPr marL="457200" indent="-228600" algn="ctr">
            <a:defRPr sz="2200"/>
          </a:lvl3pPr>
          <a:lvl4pPr marL="685800" indent="-228600" algn="ctr">
            <a:defRPr sz="2200"/>
          </a:lvl4pPr>
          <a:lvl5pPr marL="914400" indent="-228600" algn="ctr">
            <a:defRPr sz="2200"/>
          </a:lvl5pPr>
          <a:lvl6pPr marL="1143000" indent="-228600" algn="ctr">
            <a:defRPr sz="2200"/>
          </a:lvl6pPr>
          <a:lvl7pPr marL="1371600" indent="-228600" algn="ctr">
            <a:defRPr sz="2200"/>
          </a:lvl7pPr>
          <a:lvl8pPr marL="1600200" indent="-228600" algn="ctr">
            <a:defRPr sz="2200"/>
          </a:lvl8pPr>
          <a:lvl9pPr marL="1828800" indent="-228600" algn="ctr">
            <a:defRPr sz="2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传统养生</a:t>
          </a:r>
        </a:p>
      </dsp:txBody>
      <dsp:txXfrm>
        <a:off x="3351018" y="1996351"/>
        <a:ext cx="1425965" cy="1425965"/>
      </dsp:txXfrm>
    </dsp:sp>
    <dsp:sp modelId="{FC5F2FFE-36C4-41FB-BA9F-3F301F964FE6}">
      <dsp:nvSpPr>
        <dsp:cNvPr id="4" name="右箭头 3"/>
        <dsp:cNvSpPr/>
      </dsp:nvSpPr>
      <dsp:spPr bwMode="white">
        <a:xfrm rot="16199999">
          <a:off x="3912848" y="1468744"/>
          <a:ext cx="302305" cy="484828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18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 rot="16199999">
        <a:off x="3912848" y="1468744"/>
        <a:ext cx="302305" cy="484828"/>
      </dsp:txXfrm>
    </dsp:sp>
    <dsp:sp modelId="{BF73F884-4310-429A-8B58-5FD032CEF4C5}">
      <dsp:nvSpPr>
        <dsp:cNvPr id="5" name="椭圆 4"/>
        <dsp:cNvSpPr/>
      </dsp:nvSpPr>
      <dsp:spPr bwMode="white">
        <a:xfrm>
          <a:off x="3351018" y="0"/>
          <a:ext cx="1425965" cy="1425965"/>
        </a:xfrm>
        <a:prstGeom prst="ellipse">
          <a:avLst/>
        </a:prstGeom>
        <a:solidFill>
          <a:srgbClr val="C00000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36830" tIns="36830" rIns="36830" bIns="36830" anchor="ctr"/>
        <a:lstStyle>
          <a:lvl1pPr algn="ctr">
            <a:defRPr sz="2900"/>
          </a:lvl1pPr>
          <a:lvl2pPr marL="228600" indent="-228600" algn="ctr">
            <a:defRPr sz="2200"/>
          </a:lvl2pPr>
          <a:lvl3pPr marL="457200" indent="-228600" algn="ctr">
            <a:defRPr sz="2200"/>
          </a:lvl3pPr>
          <a:lvl4pPr marL="685800" indent="-228600" algn="ctr">
            <a:defRPr sz="2200"/>
          </a:lvl4pPr>
          <a:lvl5pPr marL="914400" indent="-228600" algn="ctr">
            <a:defRPr sz="2200"/>
          </a:lvl5pPr>
          <a:lvl6pPr marL="1143000" indent="-228600" algn="ctr">
            <a:defRPr sz="2200"/>
          </a:lvl6pPr>
          <a:lvl7pPr marL="1371600" indent="-228600" algn="ctr">
            <a:defRPr sz="2200"/>
          </a:lvl7pPr>
          <a:lvl8pPr marL="1600200" indent="-228600" algn="ctr">
            <a:defRPr sz="2200"/>
          </a:lvl8pPr>
          <a:lvl9pPr marL="1828800" indent="-228600" algn="ctr">
            <a:defRPr sz="2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饮食篇</a:t>
          </a:r>
        </a:p>
      </dsp:txBody>
      <dsp:txXfrm>
        <a:off x="3351018" y="0"/>
        <a:ext cx="1425965" cy="1425965"/>
      </dsp:txXfrm>
    </dsp:sp>
    <dsp:sp modelId="{5F90A2DA-7EB3-4942-AAA5-BF6CB80AA4B5}">
      <dsp:nvSpPr>
        <dsp:cNvPr id="6" name="右箭头 5"/>
        <dsp:cNvSpPr/>
      </dsp:nvSpPr>
      <dsp:spPr bwMode="white">
        <a:xfrm>
          <a:off x="4911024" y="2466919"/>
          <a:ext cx="302305" cy="484828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18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4911024" y="2466919"/>
        <a:ext cx="302305" cy="484828"/>
      </dsp:txXfrm>
    </dsp:sp>
    <dsp:sp modelId="{4025610F-034C-427C-81DA-28C298F701DC}">
      <dsp:nvSpPr>
        <dsp:cNvPr id="7" name="椭圆 6"/>
        <dsp:cNvSpPr/>
      </dsp:nvSpPr>
      <dsp:spPr bwMode="white">
        <a:xfrm>
          <a:off x="5347369" y="1996351"/>
          <a:ext cx="1425965" cy="1425965"/>
        </a:xfrm>
        <a:prstGeom prst="ellipse">
          <a:avLst/>
        </a:prstGeom>
        <a:solidFill>
          <a:srgbClr val="C00000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36830" tIns="36830" rIns="36830" bIns="36830" anchor="ctr"/>
        <a:lstStyle>
          <a:lvl1pPr algn="ctr">
            <a:defRPr sz="2900"/>
          </a:lvl1pPr>
          <a:lvl2pPr marL="228600" indent="-228600" algn="ctr">
            <a:defRPr sz="2200"/>
          </a:lvl2pPr>
          <a:lvl3pPr marL="457200" indent="-228600" algn="ctr">
            <a:defRPr sz="2200"/>
          </a:lvl3pPr>
          <a:lvl4pPr marL="685800" indent="-228600" algn="ctr">
            <a:defRPr sz="2200"/>
          </a:lvl4pPr>
          <a:lvl5pPr marL="914400" indent="-228600" algn="ctr">
            <a:defRPr sz="2200"/>
          </a:lvl5pPr>
          <a:lvl6pPr marL="1143000" indent="-228600" algn="ctr">
            <a:defRPr sz="2200"/>
          </a:lvl6pPr>
          <a:lvl7pPr marL="1371600" indent="-228600" algn="ctr">
            <a:defRPr sz="2200"/>
          </a:lvl7pPr>
          <a:lvl8pPr marL="1600200" indent="-228600" algn="ctr">
            <a:defRPr sz="2200"/>
          </a:lvl8pPr>
          <a:lvl9pPr marL="1828800" indent="-228600" algn="ctr">
            <a:defRPr sz="2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起居篇</a:t>
          </a:r>
        </a:p>
      </dsp:txBody>
      <dsp:txXfrm>
        <a:off x="5347369" y="1996351"/>
        <a:ext cx="1425965" cy="1425965"/>
      </dsp:txXfrm>
    </dsp:sp>
    <dsp:sp modelId="{01986387-1D52-4C7F-9D1B-A7CB5D957829}">
      <dsp:nvSpPr>
        <dsp:cNvPr id="8" name="右箭头 7"/>
        <dsp:cNvSpPr/>
      </dsp:nvSpPr>
      <dsp:spPr bwMode="white">
        <a:xfrm rot="5400000">
          <a:off x="3912848" y="3465095"/>
          <a:ext cx="302305" cy="484828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rot="10800000" lIns="0" tIns="0" rIns="0" bIns="0" anchor="ctr"/>
        <a:lstStyle>
          <a:lvl1pPr algn="ctr">
            <a:defRPr sz="18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 rot="5400000">
        <a:off x="3912848" y="3465095"/>
        <a:ext cx="302305" cy="484828"/>
      </dsp:txXfrm>
    </dsp:sp>
    <dsp:sp modelId="{B98DC568-2D64-43FA-92F8-DA5033142180}">
      <dsp:nvSpPr>
        <dsp:cNvPr id="9" name="椭圆 8"/>
        <dsp:cNvSpPr/>
      </dsp:nvSpPr>
      <dsp:spPr bwMode="white">
        <a:xfrm>
          <a:off x="3351018" y="3992702"/>
          <a:ext cx="1425965" cy="1425965"/>
        </a:xfrm>
        <a:prstGeom prst="ellipse">
          <a:avLst/>
        </a:prstGeom>
        <a:solidFill>
          <a:srgbClr val="C00000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36830" tIns="36830" rIns="36830" bIns="36830" anchor="ctr"/>
        <a:lstStyle>
          <a:lvl1pPr algn="ctr">
            <a:defRPr sz="2900"/>
          </a:lvl1pPr>
          <a:lvl2pPr marL="228600" indent="-228600" algn="ctr">
            <a:defRPr sz="2200"/>
          </a:lvl2pPr>
          <a:lvl3pPr marL="457200" indent="-228600" algn="ctr">
            <a:defRPr sz="2200"/>
          </a:lvl3pPr>
          <a:lvl4pPr marL="685800" indent="-228600" algn="ctr">
            <a:defRPr sz="2200"/>
          </a:lvl4pPr>
          <a:lvl5pPr marL="914400" indent="-228600" algn="ctr">
            <a:defRPr sz="2200"/>
          </a:lvl5pPr>
          <a:lvl6pPr marL="1143000" indent="-228600" algn="ctr">
            <a:defRPr sz="2200"/>
          </a:lvl6pPr>
          <a:lvl7pPr marL="1371600" indent="-228600" algn="ctr">
            <a:defRPr sz="2200"/>
          </a:lvl7pPr>
          <a:lvl8pPr marL="1600200" indent="-228600" algn="ctr">
            <a:defRPr sz="2200"/>
          </a:lvl8pPr>
          <a:lvl9pPr marL="1828800" indent="-228600" algn="ctr">
            <a:defRPr sz="2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情志篇</a:t>
          </a:r>
        </a:p>
      </dsp:txBody>
      <dsp:txXfrm>
        <a:off x="3351018" y="3992702"/>
        <a:ext cx="1425965" cy="1425965"/>
      </dsp:txXfrm>
    </dsp:sp>
    <dsp:sp modelId="{459EE0E2-3583-49CD-B948-F30929817604}">
      <dsp:nvSpPr>
        <dsp:cNvPr id="10" name="右箭头 9"/>
        <dsp:cNvSpPr/>
      </dsp:nvSpPr>
      <dsp:spPr bwMode="white">
        <a:xfrm rot="10800000">
          <a:off x="2914673" y="2466919"/>
          <a:ext cx="302305" cy="484828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rot="10800000" lIns="0" tIns="0" rIns="0" bIns="0" anchor="ctr"/>
        <a:lstStyle>
          <a:lvl1pPr algn="ctr">
            <a:defRPr sz="18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 rot="10800000">
        <a:off x="2914673" y="2466919"/>
        <a:ext cx="302305" cy="484828"/>
      </dsp:txXfrm>
    </dsp:sp>
    <dsp:sp modelId="{F046B86E-2988-4C24-B39E-378D8AB7C586}">
      <dsp:nvSpPr>
        <dsp:cNvPr id="11" name="椭圆 10"/>
        <dsp:cNvSpPr/>
      </dsp:nvSpPr>
      <dsp:spPr bwMode="white">
        <a:xfrm>
          <a:off x="1354667" y="1996351"/>
          <a:ext cx="1425965" cy="1425965"/>
        </a:xfrm>
        <a:prstGeom prst="ellipse">
          <a:avLst/>
        </a:prstGeom>
        <a:solidFill>
          <a:srgbClr val="C00000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36830" tIns="36830" rIns="36830" bIns="36830" anchor="ctr"/>
        <a:lstStyle>
          <a:lvl1pPr algn="ctr">
            <a:defRPr sz="2900"/>
          </a:lvl1pPr>
          <a:lvl2pPr marL="228600" indent="-228600" algn="ctr">
            <a:defRPr sz="2200"/>
          </a:lvl2pPr>
          <a:lvl3pPr marL="457200" indent="-228600" algn="ctr">
            <a:defRPr sz="2200"/>
          </a:lvl3pPr>
          <a:lvl4pPr marL="685800" indent="-228600" algn="ctr">
            <a:defRPr sz="2200"/>
          </a:lvl4pPr>
          <a:lvl5pPr marL="914400" indent="-228600" algn="ctr">
            <a:defRPr sz="2200"/>
          </a:lvl5pPr>
          <a:lvl6pPr marL="1143000" indent="-228600" algn="ctr">
            <a:defRPr sz="2200"/>
          </a:lvl6pPr>
          <a:lvl7pPr marL="1371600" indent="-228600" algn="ctr">
            <a:defRPr sz="2200"/>
          </a:lvl7pPr>
          <a:lvl8pPr marL="1600200" indent="-228600" algn="ctr">
            <a:defRPr sz="2200"/>
          </a:lvl8pPr>
          <a:lvl9pPr marL="1828800" indent="-228600" algn="ctr">
            <a:defRPr sz="2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i="0" dirty="0"/>
            <a:t>运动篇</a:t>
          </a:r>
        </a:p>
      </dsp:txBody>
      <dsp:txXfrm>
        <a:off x="1354667" y="1996351"/>
        <a:ext cx="1425965" cy="14259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286.xml"/><Relationship Id="rId5" Type="http://schemas.openxmlformats.org/officeDocument/2006/relationships/tags" Target="../tags/tag285.xml"/><Relationship Id="rId4" Type="http://schemas.openxmlformats.org/officeDocument/2006/relationships/tags" Target="../tags/tag284.xml"/><Relationship Id="rId3" Type="http://schemas.openxmlformats.org/officeDocument/2006/relationships/tags" Target="../tags/tag283.xml"/><Relationship Id="rId2" Type="http://schemas.openxmlformats.org/officeDocument/2006/relationships/tags" Target="../tags/tag282.xml"/><Relationship Id="rId1" Type="http://schemas.openxmlformats.org/officeDocument/2006/relationships/tags" Target="../tags/tag28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098" name="页眉占位符 1"/>
          <p:cNvSpPr>
            <a:spLocks noGrp="1" noChangeArrowheads="1"/>
          </p:cNvSpPr>
          <p:nvPr>
            <p:ph type="hdr" sz="quarter"/>
            <p:custDataLst>
              <p:tags r:id="rId1"/>
            </p:custDataLst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>
                <a:ea typeface="+mn-ea"/>
                <a:cs typeface="Calibri Light" panose="020F030202020403020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charset="0"/>
              <a:ea typeface="+mn-ea"/>
              <a:cs typeface="Calibri Light" panose="020F0302020204030204" charset="0"/>
            </a:endParaRPr>
          </a:p>
        </p:txBody>
      </p:sp>
      <p:sp>
        <p:nvSpPr>
          <p:cNvPr id="4099" name="日期占位符 2"/>
          <p:cNvSpPr>
            <a:spLocks noGrp="1" noChangeArrowheads="1"/>
          </p:cNvSpPr>
          <p:nvPr>
            <p:ph type="dt" idx="1"/>
            <p:custDataLst>
              <p:tags r:id="rId2"/>
            </p:custDataLst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>
                <a:ea typeface="+mn-ea"/>
                <a:cs typeface="Calibri Light" panose="020F030202020403020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charset="0"/>
              <a:ea typeface="+mn-ea"/>
              <a:cs typeface="Calibri Light" panose="020F0302020204030204" charset="0"/>
            </a:endParaRPr>
          </a:p>
        </p:txBody>
      </p:sp>
      <p:sp>
        <p:nvSpPr>
          <p:cNvPr id="2052" name="幻灯片图像占位符 3"/>
          <p:cNvSpPr/>
          <p:nvPr>
            <p:ph type="sldImg" idx="2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01" name="备注占位符 4"/>
          <p:cNvSpPr>
            <a:spLocks noGrp="1" noChangeArrowheads="1"/>
          </p:cNvSpPr>
          <p:nvPr>
            <p:ph type="body" sz="quarter" idx="3"/>
            <p:custDataLst>
              <p:tags r:id="rId4"/>
            </p:custDataLst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102" name="页脚占位符 5"/>
          <p:cNvSpPr>
            <a:spLocks noGrp="1" noChangeArrowheads="1"/>
          </p:cNvSpPr>
          <p:nvPr>
            <p:ph type="ftr" sz="quarter" idx="4"/>
            <p:custDataLst>
              <p:tags r:id="rId5"/>
            </p:custDataLst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>
                <a:ea typeface="+mn-ea"/>
                <a:cs typeface="Calibri Light" panose="020F030202020403020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charset="0"/>
              <a:ea typeface="+mn-ea"/>
              <a:cs typeface="Calibri Light" panose="020F0302020204030204" charset="0"/>
            </a:endParaRPr>
          </a:p>
        </p:txBody>
      </p:sp>
      <p:sp>
        <p:nvSpPr>
          <p:cNvPr id="4103" name="灯片编号占位符 6"/>
          <p:cNvSpPr>
            <a:spLocks noGrp="1" noChangeArrowheads="1"/>
          </p:cNvSpPr>
          <p:nvPr>
            <p:ph type="sldNum" sz="quarter" idx="5"/>
            <p:custDataLst>
              <p:tags r:id="rId6"/>
            </p:custDataLst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p>
            <a:pPr lvl="0" algn="r" eaLnBrk="1" hangingPunct="1">
              <a:buNone/>
            </a:pPr>
            <a:fld id="{9A0DB2DC-4C9A-4742-B13C-FB6460FD3503}" type="slidenum">
              <a:rPr lang="zh-CN" altLang="en-US" dirty="0">
                <a:ea typeface="宋体" panose="02010600030101010101" pitchFamily="2" charset="-122"/>
              </a:rPr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anose="020F0302020204030204" charset="0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anose="020F0302020204030204" charset="0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anose="020F0302020204030204" charset="0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anose="020F0302020204030204" charset="0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anose="020F030202020403020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6" Type="http://schemas.openxmlformats.org/officeDocument/2006/relationships/tags" Target="../tags/tag143.xml"/><Relationship Id="rId5" Type="http://schemas.openxmlformats.org/officeDocument/2006/relationships/tags" Target="../tags/tag142.xml"/><Relationship Id="rId4" Type="http://schemas.openxmlformats.org/officeDocument/2006/relationships/tags" Target="../tags/tag141.xml"/><Relationship Id="rId3" Type="http://schemas.openxmlformats.org/officeDocument/2006/relationships/tags" Target="../tags/tag14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6" Type="http://schemas.openxmlformats.org/officeDocument/2006/relationships/tags" Target="../tags/tag153.xml"/><Relationship Id="rId5" Type="http://schemas.openxmlformats.org/officeDocument/2006/relationships/tags" Target="../tags/tag152.xml"/><Relationship Id="rId4" Type="http://schemas.openxmlformats.org/officeDocument/2006/relationships/tags" Target="../tags/tag151.xml"/><Relationship Id="rId3" Type="http://schemas.openxmlformats.org/officeDocument/2006/relationships/tags" Target="../tags/tag15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6" Type="http://schemas.openxmlformats.org/officeDocument/2006/relationships/tags" Target="../tags/tag164.xml"/><Relationship Id="rId5" Type="http://schemas.openxmlformats.org/officeDocument/2006/relationships/tags" Target="../tags/tag163.xml"/><Relationship Id="rId4" Type="http://schemas.openxmlformats.org/officeDocument/2006/relationships/tags" Target="../tags/tag162.xml"/><Relationship Id="rId3" Type="http://schemas.openxmlformats.org/officeDocument/2006/relationships/tags" Target="../tags/tag16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" Type="http://schemas.openxmlformats.org/officeDocument/2006/relationships/tags" Target="../tags/tag172.xml"/><Relationship Id="rId3" Type="http://schemas.openxmlformats.org/officeDocument/2006/relationships/tags" Target="../tags/tag17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6" Type="http://schemas.openxmlformats.org/officeDocument/2006/relationships/tags" Target="../tags/tag184.xml"/><Relationship Id="rId5" Type="http://schemas.openxmlformats.org/officeDocument/2006/relationships/tags" Target="../tags/tag183.xml"/><Relationship Id="rId4" Type="http://schemas.openxmlformats.org/officeDocument/2006/relationships/tags" Target="../tags/tag182.xml"/><Relationship Id="rId3" Type="http://schemas.openxmlformats.org/officeDocument/2006/relationships/tags" Target="../tags/tag18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6" Type="http://schemas.openxmlformats.org/officeDocument/2006/relationships/tags" Target="../tags/tag196.xml"/><Relationship Id="rId5" Type="http://schemas.openxmlformats.org/officeDocument/2006/relationships/tags" Target="../tags/tag195.xml"/><Relationship Id="rId4" Type="http://schemas.openxmlformats.org/officeDocument/2006/relationships/tags" Target="../tags/tag194.xml"/><Relationship Id="rId3" Type="http://schemas.openxmlformats.org/officeDocument/2006/relationships/tags" Target="../tags/tag19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6" Type="http://schemas.openxmlformats.org/officeDocument/2006/relationships/tags" Target="../tags/tag206.xml"/><Relationship Id="rId5" Type="http://schemas.openxmlformats.org/officeDocument/2006/relationships/tags" Target="../tags/tag205.xml"/><Relationship Id="rId4" Type="http://schemas.openxmlformats.org/officeDocument/2006/relationships/tags" Target="../tags/tag204.xml"/><Relationship Id="rId3" Type="http://schemas.openxmlformats.org/officeDocument/2006/relationships/tags" Target="../tags/tag20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6" Type="http://schemas.openxmlformats.org/officeDocument/2006/relationships/tags" Target="../tags/tag216.xml"/><Relationship Id="rId5" Type="http://schemas.openxmlformats.org/officeDocument/2006/relationships/tags" Target="../tags/tag215.xml"/><Relationship Id="rId4" Type="http://schemas.openxmlformats.org/officeDocument/2006/relationships/tags" Target="../tags/tag214.xml"/><Relationship Id="rId3" Type="http://schemas.openxmlformats.org/officeDocument/2006/relationships/tags" Target="../tags/tag21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6" Type="http://schemas.openxmlformats.org/officeDocument/2006/relationships/tags" Target="../tags/tag228.xml"/><Relationship Id="rId5" Type="http://schemas.openxmlformats.org/officeDocument/2006/relationships/tags" Target="../tags/tag227.xml"/><Relationship Id="rId4" Type="http://schemas.openxmlformats.org/officeDocument/2006/relationships/tags" Target="../tags/tag226.xml"/><Relationship Id="rId3" Type="http://schemas.openxmlformats.org/officeDocument/2006/relationships/tags" Target="../tags/tag22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6" Type="http://schemas.openxmlformats.org/officeDocument/2006/relationships/tags" Target="../tags/tag238.xml"/><Relationship Id="rId5" Type="http://schemas.openxmlformats.org/officeDocument/2006/relationships/tags" Target="../tags/tag237.xml"/><Relationship Id="rId4" Type="http://schemas.openxmlformats.org/officeDocument/2006/relationships/tags" Target="../tags/tag236.xml"/><Relationship Id="rId3" Type="http://schemas.openxmlformats.org/officeDocument/2006/relationships/tags" Target="../tags/tag23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6" Type="http://schemas.openxmlformats.org/officeDocument/2006/relationships/tags" Target="../tags/tag250.xml"/><Relationship Id="rId5" Type="http://schemas.openxmlformats.org/officeDocument/2006/relationships/tags" Target="../tags/tag249.xml"/><Relationship Id="rId4" Type="http://schemas.openxmlformats.org/officeDocument/2006/relationships/tags" Target="../tags/tag248.xml"/><Relationship Id="rId3" Type="http://schemas.openxmlformats.org/officeDocument/2006/relationships/tags" Target="../tags/tag24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6" Type="http://schemas.openxmlformats.org/officeDocument/2006/relationships/tags" Target="../tags/tag260.xml"/><Relationship Id="rId5" Type="http://schemas.openxmlformats.org/officeDocument/2006/relationships/tags" Target="../tags/tag259.xml"/><Relationship Id="rId4" Type="http://schemas.openxmlformats.org/officeDocument/2006/relationships/tags" Target="../tags/tag258.xml"/><Relationship Id="rId3" Type="http://schemas.openxmlformats.org/officeDocument/2006/relationships/tags" Target="../tags/tag25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6" Type="http://schemas.openxmlformats.org/officeDocument/2006/relationships/tags" Target="../tags/tag270.xml"/><Relationship Id="rId5" Type="http://schemas.openxmlformats.org/officeDocument/2006/relationships/tags" Target="../tags/tag269.xml"/><Relationship Id="rId4" Type="http://schemas.openxmlformats.org/officeDocument/2006/relationships/tags" Target="../tags/tag268.xml"/><Relationship Id="rId3" Type="http://schemas.openxmlformats.org/officeDocument/2006/relationships/tags" Target="../tags/tag26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6" Type="http://schemas.openxmlformats.org/officeDocument/2006/relationships/tags" Target="../tags/tag280.xml"/><Relationship Id="rId5" Type="http://schemas.openxmlformats.org/officeDocument/2006/relationships/tags" Target="../tags/tag279.xml"/><Relationship Id="rId4" Type="http://schemas.openxmlformats.org/officeDocument/2006/relationships/tags" Target="../tags/tag278.xml"/><Relationship Id="rId3" Type="http://schemas.openxmlformats.org/officeDocument/2006/relationships/tags" Target="../tags/tag27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8" name="灯片编号占位符 6"/>
          <p:cNvSpPr txBox="1">
            <a:spLocks noGrp="1"/>
          </p:cNvSpPr>
          <p:nvPr>
            <p:ph type="sldNum" sz="quarter"/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zh-CN" altLang="en-US" dirty="0">
                <a:ea typeface="宋体" panose="02010600030101010101" pitchFamily="2" charset="-122"/>
              </a:rPr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4099" name="幻灯片图像占位符 1"/>
          <p:cNvSpPr>
            <a:spLocks noTextEdi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4100" name="备注占位符 2"/>
          <p:cNvSpPr/>
          <p:nvPr>
            <p:ph type="body" idx="1"/>
            <p:custDataLst>
              <p:tags r:id="rId5"/>
            </p:custDataLst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zh-CN" dirty="0">
              <a:ea typeface="宋体" panose="02010600030101010101" pitchFamily="2" charset="-122"/>
            </a:endParaRPr>
          </a:p>
        </p:txBody>
      </p:sp>
      <p:sp>
        <p:nvSpPr>
          <p:cNvPr id="4101" name="灯片编号占位符 3"/>
          <p:cNvSpPr/>
          <p:nvPr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/>
            <a:fld id="{9A0DB2DC-4C9A-4742-B13C-FB6460FD3503}" type="slidenum">
              <a:rPr lang="ru-RU" altLang="zh-CN" sz="1200" dirty="0">
                <a:ea typeface="宋体" panose="02010600030101010101" pitchFamily="2" charset="-122"/>
              </a:rPr>
            </a:fld>
            <a:endParaRPr lang="ru-RU" altLang="zh-CN" sz="12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8" name="灯片编号占位符 6"/>
          <p:cNvSpPr txBox="1">
            <a:spLocks noGrp="1"/>
          </p:cNvSpPr>
          <p:nvPr>
            <p:ph type="sldNum" sz="quarter"/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zh-CN" altLang="en-US" dirty="0">
                <a:ea typeface="宋体" panose="02010600030101010101" pitchFamily="2" charset="-122"/>
              </a:rPr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24579" name="幻灯片图像占位符 1"/>
          <p:cNvSpPr>
            <a:spLocks noGrp="1" noRot="1" noChangeAspect="1" noTextEdi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24580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zh-CN" dirty="0">
              <a:ea typeface="宋体" panose="02010600030101010101" pitchFamily="2" charset="-122"/>
            </a:endParaRPr>
          </a:p>
        </p:txBody>
      </p:sp>
      <p:sp>
        <p:nvSpPr>
          <p:cNvPr id="24581" name="灯片编号占位符 3"/>
          <p:cNvSpPr/>
          <p:nvPr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/>
            <a:fld id="{9A0DB2DC-4C9A-4742-B13C-FB6460FD3503}" type="slidenum">
              <a:rPr lang="ru-RU" altLang="zh-CN" sz="1200" dirty="0">
                <a:ea typeface="宋体" panose="02010600030101010101" pitchFamily="2" charset="-122"/>
              </a:rPr>
            </a:fld>
            <a:endParaRPr lang="ru-RU" altLang="zh-CN" sz="12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6" name="灯片编号占位符 6"/>
          <p:cNvSpPr txBox="1">
            <a:spLocks noGrp="1"/>
          </p:cNvSpPr>
          <p:nvPr>
            <p:ph type="sldNum" sz="quarter"/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zh-CN" altLang="en-US" dirty="0">
                <a:ea typeface="宋体" panose="02010600030101010101" pitchFamily="2" charset="-122"/>
              </a:rPr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26627" name="幻灯片图像占位符 1"/>
          <p:cNvSpPr>
            <a:spLocks noTextEdi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26628" name="备注占位符 2"/>
          <p:cNvSpPr/>
          <p:nvPr>
            <p:ph type="body" idx="1"/>
            <p:custDataLst>
              <p:tags r:id="rId5"/>
            </p:custDataLst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zh-CN" dirty="0">
              <a:ea typeface="宋体" panose="02010600030101010101" pitchFamily="2" charset="-122"/>
            </a:endParaRPr>
          </a:p>
        </p:txBody>
      </p:sp>
      <p:sp>
        <p:nvSpPr>
          <p:cNvPr id="26629" name="灯片编号占位符 3"/>
          <p:cNvSpPr/>
          <p:nvPr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/>
            <a:fld id="{9A0DB2DC-4C9A-4742-B13C-FB6460FD3503}" type="slidenum">
              <a:rPr lang="ru-RU" altLang="zh-CN" sz="1200" dirty="0">
                <a:ea typeface="宋体" panose="02010600030101010101" pitchFamily="2" charset="-122"/>
              </a:rPr>
            </a:fld>
            <a:endParaRPr lang="ru-RU" altLang="zh-CN" sz="12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灯片编号占位符 6"/>
          <p:cNvSpPr txBox="1">
            <a:spLocks noGrp="1"/>
          </p:cNvSpPr>
          <p:nvPr>
            <p:ph type="sldNum" sz="quarter"/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zh-CN" altLang="en-US" dirty="0">
                <a:ea typeface="宋体" panose="02010600030101010101" pitchFamily="2" charset="-122"/>
              </a:rPr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28675" name="幻灯片图像占位符 1"/>
          <p:cNvSpPr>
            <a:spLocks noGrp="1" noRot="1" noChangeAspect="1" noTextEdi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28676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zh-CN" dirty="0">
              <a:ea typeface="宋体" panose="02010600030101010101" pitchFamily="2" charset="-122"/>
            </a:endParaRPr>
          </a:p>
        </p:txBody>
      </p:sp>
      <p:sp>
        <p:nvSpPr>
          <p:cNvPr id="28677" name="灯片编号占位符 3"/>
          <p:cNvSpPr/>
          <p:nvPr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/>
            <a:fld id="{9A0DB2DC-4C9A-4742-B13C-FB6460FD3503}" type="slidenum">
              <a:rPr lang="ru-RU" altLang="zh-CN" sz="1200" dirty="0">
                <a:ea typeface="宋体" panose="02010600030101010101" pitchFamily="2" charset="-122"/>
              </a:rPr>
            </a:fld>
            <a:endParaRPr lang="ru-RU" altLang="zh-CN" sz="12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2" name="灯片编号占位符 6"/>
          <p:cNvSpPr txBox="1">
            <a:spLocks noGrp="1"/>
          </p:cNvSpPr>
          <p:nvPr>
            <p:ph type="sldNum" sz="quarter"/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zh-CN" altLang="en-US" dirty="0">
                <a:ea typeface="宋体" panose="02010600030101010101" pitchFamily="2" charset="-122"/>
              </a:rPr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30723" name="幻灯片图像占位符 1"/>
          <p:cNvSpPr>
            <a:spLocks noTextEdi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0724" name="备注占位符 2"/>
          <p:cNvSpPr/>
          <p:nvPr>
            <p:ph type="body" idx="1"/>
            <p:custDataLst>
              <p:tags r:id="rId5"/>
            </p:custDataLst>
          </p:nvPr>
        </p:nvSpPr>
        <p:spPr/>
        <p:txBody>
          <a:bodyPr wrap="square" lIns="91440" tIns="45720" rIns="91440" bIns="45720" anchor="t" anchorCtr="0"/>
          <a:p>
            <a:pPr lvl="0" eaLnBrk="1" hangingPunct="1">
              <a:lnSpc>
                <a:spcPct val="80000"/>
              </a:lnSpc>
            </a:pPr>
            <a:endParaRPr lang="zh-CN" altLang="zh-CN" dirty="0">
              <a:ea typeface="宋体" panose="02010600030101010101" pitchFamily="2" charset="-122"/>
            </a:endParaRPr>
          </a:p>
        </p:txBody>
      </p:sp>
      <p:sp>
        <p:nvSpPr>
          <p:cNvPr id="30725" name="灯片编号占位符 3"/>
          <p:cNvSpPr/>
          <p:nvPr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/>
            <a:fld id="{9A0DB2DC-4C9A-4742-B13C-FB6460FD3503}" type="slidenum">
              <a:rPr lang="ru-RU" altLang="zh-CN" sz="1200" dirty="0">
                <a:ea typeface="宋体" panose="02010600030101010101" pitchFamily="2" charset="-122"/>
              </a:rPr>
            </a:fld>
            <a:endParaRPr lang="ru-RU" altLang="zh-CN" sz="12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0" name="灯片编号占位符 6"/>
          <p:cNvSpPr txBox="1">
            <a:spLocks noGrp="1"/>
          </p:cNvSpPr>
          <p:nvPr>
            <p:ph type="sldNum" sz="quarter"/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zh-CN" altLang="en-US" dirty="0">
                <a:ea typeface="宋体" panose="02010600030101010101" pitchFamily="2" charset="-122"/>
              </a:rPr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32771" name="幻灯片图像占位符 1"/>
          <p:cNvSpPr>
            <a:spLocks noTextEdi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2772" name="备注占位符 2"/>
          <p:cNvSpPr/>
          <p:nvPr>
            <p:ph type="body" idx="1"/>
            <p:custDataLst>
              <p:tags r:id="rId5"/>
            </p:custDataLst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zh-CN" dirty="0">
              <a:ea typeface="宋体" panose="02010600030101010101" pitchFamily="2" charset="-122"/>
            </a:endParaRPr>
          </a:p>
        </p:txBody>
      </p:sp>
      <p:sp>
        <p:nvSpPr>
          <p:cNvPr id="32773" name="灯片编号占位符 3"/>
          <p:cNvSpPr/>
          <p:nvPr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/>
            <a:fld id="{9A0DB2DC-4C9A-4742-B13C-FB6460FD3503}" type="slidenum">
              <a:rPr lang="ru-RU" altLang="zh-CN" sz="1200" dirty="0">
                <a:ea typeface="宋体" panose="02010600030101010101" pitchFamily="2" charset="-122"/>
              </a:rPr>
            </a:fld>
            <a:endParaRPr lang="ru-RU" altLang="zh-CN" sz="12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8" name="灯片编号占位符 6"/>
          <p:cNvSpPr txBox="1">
            <a:spLocks noGrp="1"/>
          </p:cNvSpPr>
          <p:nvPr>
            <p:ph type="sldNum" sz="quarter"/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zh-CN" altLang="en-US" dirty="0">
                <a:ea typeface="宋体" panose="02010600030101010101" pitchFamily="2" charset="-122"/>
              </a:rPr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34819" name="幻灯片图像占位符 1"/>
          <p:cNvSpPr>
            <a:spLocks noTextEdi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4820" name="备注占位符 2"/>
          <p:cNvSpPr/>
          <p:nvPr>
            <p:ph type="body" idx="1"/>
            <p:custDataLst>
              <p:tags r:id="rId5"/>
            </p:custDataLst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zh-CN" dirty="0">
              <a:ea typeface="宋体" panose="02010600030101010101" pitchFamily="2" charset="-122"/>
            </a:endParaRPr>
          </a:p>
        </p:txBody>
      </p:sp>
      <p:sp>
        <p:nvSpPr>
          <p:cNvPr id="34821" name="灯片编号占位符 3"/>
          <p:cNvSpPr/>
          <p:nvPr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/>
            <a:fld id="{9A0DB2DC-4C9A-4742-B13C-FB6460FD3503}" type="slidenum">
              <a:rPr lang="ru-RU" altLang="zh-CN" sz="1200" dirty="0">
                <a:ea typeface="宋体" panose="02010600030101010101" pitchFamily="2" charset="-122"/>
              </a:rPr>
            </a:fld>
            <a:endParaRPr lang="ru-RU" altLang="zh-CN" sz="12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6" name="灯片编号占位符 6"/>
          <p:cNvSpPr txBox="1">
            <a:spLocks noGrp="1"/>
          </p:cNvSpPr>
          <p:nvPr>
            <p:ph type="sldNum" sz="quarter"/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zh-CN" altLang="en-US" dirty="0">
                <a:ea typeface="宋体" panose="02010600030101010101" pitchFamily="2" charset="-122"/>
              </a:rPr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36867" name="幻灯片图像占位符 1"/>
          <p:cNvSpPr>
            <a:spLocks noTextEdi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6868" name="备注占位符 2"/>
          <p:cNvSpPr/>
          <p:nvPr>
            <p:ph type="body" idx="1"/>
            <p:custDataLst>
              <p:tags r:id="rId5"/>
            </p:custDataLst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zh-CN" dirty="0">
              <a:ea typeface="宋体" panose="02010600030101010101" pitchFamily="2" charset="-122"/>
            </a:endParaRPr>
          </a:p>
        </p:txBody>
      </p:sp>
      <p:sp>
        <p:nvSpPr>
          <p:cNvPr id="36869" name="灯片编号占位符 3"/>
          <p:cNvSpPr/>
          <p:nvPr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/>
            <a:fld id="{9A0DB2DC-4C9A-4742-B13C-FB6460FD3503}" type="slidenum">
              <a:rPr lang="ru-RU" altLang="zh-CN" sz="1200" dirty="0">
                <a:ea typeface="宋体" panose="02010600030101010101" pitchFamily="2" charset="-122"/>
              </a:rPr>
            </a:fld>
            <a:endParaRPr lang="ru-RU" altLang="zh-CN" sz="12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4" name="灯片编号占位符 6"/>
          <p:cNvSpPr txBox="1">
            <a:spLocks noGrp="1"/>
          </p:cNvSpPr>
          <p:nvPr>
            <p:ph type="sldNum" sz="quarter"/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zh-CN" altLang="en-US" dirty="0">
                <a:ea typeface="宋体" panose="02010600030101010101" pitchFamily="2" charset="-122"/>
              </a:rPr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38915" name="幻灯片图像占位符 1"/>
          <p:cNvSpPr>
            <a:spLocks noTextEdi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8916" name="备注占位符 2"/>
          <p:cNvSpPr/>
          <p:nvPr>
            <p:ph type="body" idx="1"/>
            <p:custDataLst>
              <p:tags r:id="rId5"/>
            </p:custDataLst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zh-CN" dirty="0">
              <a:ea typeface="宋体" panose="02010600030101010101" pitchFamily="2" charset="-122"/>
            </a:endParaRPr>
          </a:p>
        </p:txBody>
      </p:sp>
      <p:sp>
        <p:nvSpPr>
          <p:cNvPr id="38917" name="灯片编号占位符 3"/>
          <p:cNvSpPr/>
          <p:nvPr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/>
            <a:fld id="{9A0DB2DC-4C9A-4742-B13C-FB6460FD3503}" type="slidenum">
              <a:rPr lang="ru-RU" altLang="zh-CN" sz="1200" dirty="0">
                <a:ea typeface="宋体" panose="02010600030101010101" pitchFamily="2" charset="-122"/>
              </a:rPr>
            </a:fld>
            <a:endParaRPr lang="ru-RU" altLang="zh-CN" sz="12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6" name="灯片编号占位符 6"/>
          <p:cNvSpPr txBox="1">
            <a:spLocks noGrp="1"/>
          </p:cNvSpPr>
          <p:nvPr>
            <p:ph type="sldNum" sz="quarter"/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zh-CN" altLang="en-US" dirty="0">
                <a:ea typeface="宋体" panose="02010600030101010101" pitchFamily="2" charset="-122"/>
              </a:rPr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41987" name="幻灯片图像占位符 1"/>
          <p:cNvSpPr>
            <a:spLocks noTextEdi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41988" name="备注占位符 2"/>
          <p:cNvSpPr/>
          <p:nvPr>
            <p:ph type="body" idx="1"/>
            <p:custDataLst>
              <p:tags r:id="rId5"/>
            </p:custDataLst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zh-CN" dirty="0">
              <a:ea typeface="宋体" panose="02010600030101010101" pitchFamily="2" charset="-122"/>
            </a:endParaRPr>
          </a:p>
        </p:txBody>
      </p:sp>
      <p:sp>
        <p:nvSpPr>
          <p:cNvPr id="41989" name="灯片编号占位符 3"/>
          <p:cNvSpPr/>
          <p:nvPr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/>
            <a:fld id="{9A0DB2DC-4C9A-4742-B13C-FB6460FD3503}" type="slidenum">
              <a:rPr lang="ru-RU" altLang="zh-CN" sz="1200" dirty="0">
                <a:ea typeface="宋体" panose="02010600030101010101" pitchFamily="2" charset="-122"/>
              </a:rPr>
            </a:fld>
            <a:endParaRPr lang="ru-RU" altLang="zh-CN" sz="12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4034" name="灯片编号占位符 6"/>
          <p:cNvSpPr txBox="1">
            <a:spLocks noGrp="1"/>
          </p:cNvSpPr>
          <p:nvPr>
            <p:ph type="sldNum" sz="quarter"/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zh-CN" altLang="en-US" dirty="0">
                <a:ea typeface="宋体" panose="02010600030101010101" pitchFamily="2" charset="-122"/>
              </a:rPr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44035" name="幻灯片图像占位符 1"/>
          <p:cNvSpPr>
            <a:spLocks noGrp="1" noRot="1" noChangeAspect="1" noTextEdi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44036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zh-CN" dirty="0">
              <a:ea typeface="宋体" panose="02010600030101010101" pitchFamily="2" charset="-122"/>
            </a:endParaRPr>
          </a:p>
        </p:txBody>
      </p:sp>
      <p:sp>
        <p:nvSpPr>
          <p:cNvPr id="44037" name="灯片编号占位符 3"/>
          <p:cNvSpPr/>
          <p:nvPr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/>
            <a:fld id="{9A0DB2DC-4C9A-4742-B13C-FB6460FD3503}" type="slidenum">
              <a:rPr lang="ru-RU" altLang="zh-CN" sz="1200" dirty="0">
                <a:ea typeface="宋体" panose="02010600030101010101" pitchFamily="2" charset="-122"/>
              </a:rPr>
            </a:fld>
            <a:endParaRPr lang="ru-RU" altLang="zh-CN" sz="12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灯片编号占位符 6"/>
          <p:cNvSpPr txBox="1">
            <a:spLocks noGrp="1"/>
          </p:cNvSpPr>
          <p:nvPr>
            <p:ph type="sldNum" sz="quarter"/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zh-CN" altLang="en-US" dirty="0">
                <a:ea typeface="宋体" panose="02010600030101010101" pitchFamily="2" charset="-122"/>
              </a:rPr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6147" name="幻灯片图像占位符 1"/>
          <p:cNvSpPr>
            <a:spLocks noTextEdi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6148" name="备注占位符 2"/>
          <p:cNvSpPr/>
          <p:nvPr>
            <p:ph type="body" idx="1"/>
            <p:custDataLst>
              <p:tags r:id="rId5"/>
            </p:custDataLst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zh-CN" dirty="0">
              <a:ea typeface="宋体" panose="02010600030101010101" pitchFamily="2" charset="-122"/>
            </a:endParaRPr>
          </a:p>
        </p:txBody>
      </p:sp>
      <p:sp>
        <p:nvSpPr>
          <p:cNvPr id="6149" name="灯片编号占位符 3"/>
          <p:cNvSpPr/>
          <p:nvPr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/>
            <a:fld id="{9A0DB2DC-4C9A-4742-B13C-FB6460FD3503}" type="slidenum">
              <a:rPr lang="ru-RU" altLang="zh-CN" sz="1200" dirty="0">
                <a:ea typeface="宋体" panose="02010600030101010101" pitchFamily="2" charset="-122"/>
              </a:rPr>
            </a:fld>
            <a:endParaRPr lang="ru-RU" altLang="zh-CN" sz="12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30" name="灯片编号占位符 6"/>
          <p:cNvSpPr txBox="1">
            <a:spLocks noGrp="1"/>
          </p:cNvSpPr>
          <p:nvPr>
            <p:ph type="sldNum" sz="quarter"/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zh-CN" altLang="en-US" dirty="0">
                <a:ea typeface="宋体" panose="02010600030101010101" pitchFamily="2" charset="-122"/>
              </a:rPr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48131" name="幻灯片图像占位符 1"/>
          <p:cNvSpPr>
            <a:spLocks noTextEdi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48132" name="备注占位符 2"/>
          <p:cNvSpPr/>
          <p:nvPr>
            <p:ph type="body" idx="1"/>
            <p:custDataLst>
              <p:tags r:id="rId5"/>
            </p:custDataLst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zh-CN" dirty="0">
              <a:ea typeface="宋体" panose="02010600030101010101" pitchFamily="2" charset="-122"/>
            </a:endParaRPr>
          </a:p>
        </p:txBody>
      </p:sp>
      <p:sp>
        <p:nvSpPr>
          <p:cNvPr id="48133" name="灯片编号占位符 3"/>
          <p:cNvSpPr/>
          <p:nvPr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/>
            <a:fld id="{9A0DB2DC-4C9A-4742-B13C-FB6460FD3503}" type="slidenum">
              <a:rPr lang="ru-RU" altLang="zh-CN" sz="1200" dirty="0">
                <a:ea typeface="宋体" panose="02010600030101010101" pitchFamily="2" charset="-122"/>
              </a:rPr>
            </a:fld>
            <a:endParaRPr lang="ru-RU" altLang="zh-CN" sz="12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02" name="灯片编号占位符 6"/>
          <p:cNvSpPr txBox="1">
            <a:spLocks noGrp="1"/>
          </p:cNvSpPr>
          <p:nvPr>
            <p:ph type="sldNum" sz="quarter"/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zh-CN" altLang="en-US" dirty="0">
                <a:ea typeface="宋体" panose="02010600030101010101" pitchFamily="2" charset="-122"/>
              </a:rPr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51203" name="幻灯片图像占位符 1"/>
          <p:cNvSpPr>
            <a:spLocks noTextEdi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51204" name="备注占位符 2"/>
          <p:cNvSpPr/>
          <p:nvPr>
            <p:ph type="body" idx="1"/>
            <p:custDataLst>
              <p:tags r:id="rId5"/>
            </p:custDataLst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zh-CN" dirty="0">
              <a:ea typeface="宋体" panose="02010600030101010101" pitchFamily="2" charset="-122"/>
            </a:endParaRPr>
          </a:p>
        </p:txBody>
      </p:sp>
      <p:sp>
        <p:nvSpPr>
          <p:cNvPr id="51205" name="灯片编号占位符 3"/>
          <p:cNvSpPr/>
          <p:nvPr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/>
            <a:fld id="{9A0DB2DC-4C9A-4742-B13C-FB6460FD3503}" type="slidenum">
              <a:rPr lang="ru-RU" altLang="zh-CN" sz="1200" dirty="0">
                <a:ea typeface="宋体" panose="02010600030101010101" pitchFamily="2" charset="-122"/>
              </a:rPr>
            </a:fld>
            <a:endParaRPr lang="ru-RU" altLang="zh-CN" sz="12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3250" name="灯片编号占位符 6"/>
          <p:cNvSpPr txBox="1">
            <a:spLocks noGrp="1"/>
          </p:cNvSpPr>
          <p:nvPr>
            <p:ph type="sldNum" sz="quarter"/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zh-CN" altLang="en-US" dirty="0">
                <a:ea typeface="宋体" panose="02010600030101010101" pitchFamily="2" charset="-122"/>
              </a:rPr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53251" name="幻灯片图像占位符 1"/>
          <p:cNvSpPr>
            <a:spLocks noTextEdi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53252" name="备注占位符 2"/>
          <p:cNvSpPr/>
          <p:nvPr>
            <p:ph type="body" idx="1"/>
            <p:custDataLst>
              <p:tags r:id="rId5"/>
            </p:custDataLst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zh-CN" dirty="0">
              <a:ea typeface="宋体" panose="02010600030101010101" pitchFamily="2" charset="-122"/>
            </a:endParaRPr>
          </a:p>
        </p:txBody>
      </p:sp>
      <p:sp>
        <p:nvSpPr>
          <p:cNvPr id="53253" name="灯片编号占位符 3"/>
          <p:cNvSpPr/>
          <p:nvPr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/>
            <a:fld id="{9A0DB2DC-4C9A-4742-B13C-FB6460FD3503}" type="slidenum">
              <a:rPr lang="ru-RU" altLang="zh-CN" sz="1200" dirty="0">
                <a:ea typeface="宋体" panose="02010600030101010101" pitchFamily="2" charset="-122"/>
              </a:rPr>
            </a:fld>
            <a:endParaRPr lang="ru-RU" altLang="zh-CN" sz="12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6322" name="灯片编号占位符 6"/>
          <p:cNvSpPr txBox="1">
            <a:spLocks noGrp="1"/>
          </p:cNvSpPr>
          <p:nvPr>
            <p:ph type="sldNum" sz="quarter"/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zh-CN" altLang="en-US" dirty="0">
                <a:ea typeface="宋体" panose="02010600030101010101" pitchFamily="2" charset="-122"/>
              </a:rPr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56323" name="幻灯片图像占位符 1"/>
          <p:cNvSpPr>
            <a:spLocks noTextEdi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56324" name="备注占位符 2"/>
          <p:cNvSpPr/>
          <p:nvPr>
            <p:ph type="body" idx="1"/>
            <p:custDataLst>
              <p:tags r:id="rId5"/>
            </p:custDataLst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zh-CN" dirty="0">
              <a:ea typeface="宋体" panose="02010600030101010101" pitchFamily="2" charset="-122"/>
            </a:endParaRPr>
          </a:p>
        </p:txBody>
      </p:sp>
      <p:sp>
        <p:nvSpPr>
          <p:cNvPr id="56325" name="灯片编号占位符 3"/>
          <p:cNvSpPr/>
          <p:nvPr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/>
            <a:fld id="{9A0DB2DC-4C9A-4742-B13C-FB6460FD3503}" type="slidenum">
              <a:rPr lang="ru-RU" altLang="zh-CN" sz="1200" dirty="0">
                <a:ea typeface="宋体" panose="02010600030101010101" pitchFamily="2" charset="-122"/>
              </a:rPr>
            </a:fld>
            <a:endParaRPr lang="ru-RU" altLang="zh-CN" sz="12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8370" name="灯片编号占位符 6"/>
          <p:cNvSpPr txBox="1">
            <a:spLocks noGrp="1"/>
          </p:cNvSpPr>
          <p:nvPr>
            <p:ph type="sldNum" sz="quarter"/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zh-CN" altLang="en-US" dirty="0">
                <a:ea typeface="宋体" panose="02010600030101010101" pitchFamily="2" charset="-122"/>
              </a:rPr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58371" name="幻灯片图像占位符 1"/>
          <p:cNvSpPr>
            <a:spLocks noGrp="1" noRot="1" noChangeAspect="1" noTextEdi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58372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zh-CN" dirty="0">
              <a:ea typeface="宋体" panose="02010600030101010101" pitchFamily="2" charset="-122"/>
            </a:endParaRPr>
          </a:p>
        </p:txBody>
      </p:sp>
      <p:sp>
        <p:nvSpPr>
          <p:cNvPr id="58373" name="灯片编号占位符 3"/>
          <p:cNvSpPr/>
          <p:nvPr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/>
            <a:fld id="{9A0DB2DC-4C9A-4742-B13C-FB6460FD3503}" type="slidenum">
              <a:rPr lang="ru-RU" altLang="zh-CN" sz="1200" dirty="0">
                <a:ea typeface="宋体" panose="02010600030101010101" pitchFamily="2" charset="-122"/>
              </a:rPr>
            </a:fld>
            <a:endParaRPr lang="ru-RU" altLang="zh-CN" sz="12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0418" name="灯片编号占位符 6"/>
          <p:cNvSpPr txBox="1">
            <a:spLocks noGrp="1"/>
          </p:cNvSpPr>
          <p:nvPr>
            <p:ph type="sldNum" sz="quarter"/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zh-CN" altLang="en-US" dirty="0">
                <a:ea typeface="宋体" panose="02010600030101010101" pitchFamily="2" charset="-122"/>
              </a:rPr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60419" name="幻灯片图像占位符 1"/>
          <p:cNvSpPr>
            <a:spLocks noGrp="1" noRot="1" noChangeAspect="1" noTextEdi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60420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zh-CN" dirty="0">
              <a:ea typeface="宋体" panose="02010600030101010101" pitchFamily="2" charset="-122"/>
            </a:endParaRPr>
          </a:p>
        </p:txBody>
      </p:sp>
      <p:sp>
        <p:nvSpPr>
          <p:cNvPr id="60421" name="灯片编号占位符 3"/>
          <p:cNvSpPr/>
          <p:nvPr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/>
            <a:fld id="{9A0DB2DC-4C9A-4742-B13C-FB6460FD3503}" type="slidenum">
              <a:rPr lang="ru-RU" altLang="zh-CN" sz="1200" dirty="0">
                <a:ea typeface="宋体" panose="02010600030101010101" pitchFamily="2" charset="-122"/>
              </a:rPr>
            </a:fld>
            <a:endParaRPr lang="ru-RU" altLang="zh-CN" sz="12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2466" name="灯片编号占位符 6"/>
          <p:cNvSpPr txBox="1">
            <a:spLocks noGrp="1"/>
          </p:cNvSpPr>
          <p:nvPr>
            <p:ph type="sldNum" sz="quarter"/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zh-CN" altLang="en-US" dirty="0">
                <a:ea typeface="宋体" panose="02010600030101010101" pitchFamily="2" charset="-122"/>
              </a:rPr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62467" name="幻灯片图像占位符 1"/>
          <p:cNvSpPr>
            <a:spLocks noTextEdi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62468" name="备注占位符 2"/>
          <p:cNvSpPr/>
          <p:nvPr>
            <p:ph type="body" idx="1"/>
            <p:custDataLst>
              <p:tags r:id="rId5"/>
            </p:custDataLst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zh-CN" dirty="0">
              <a:ea typeface="宋体" panose="02010600030101010101" pitchFamily="2" charset="-122"/>
            </a:endParaRPr>
          </a:p>
        </p:txBody>
      </p:sp>
      <p:sp>
        <p:nvSpPr>
          <p:cNvPr id="62469" name="灯片编号占位符 3"/>
          <p:cNvSpPr/>
          <p:nvPr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/>
            <a:fld id="{9A0DB2DC-4C9A-4742-B13C-FB6460FD3503}" type="slidenum">
              <a:rPr lang="ru-RU" altLang="zh-CN" sz="1200" dirty="0">
                <a:ea typeface="宋体" panose="02010600030101010101" pitchFamily="2" charset="-122"/>
              </a:rPr>
            </a:fld>
            <a:endParaRPr lang="ru-RU" altLang="zh-CN" sz="12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灯片编号占位符 6"/>
          <p:cNvSpPr txBox="1">
            <a:spLocks noGrp="1"/>
          </p:cNvSpPr>
          <p:nvPr>
            <p:ph type="sldNum" sz="quarter"/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zh-CN" altLang="en-US" dirty="0">
                <a:ea typeface="宋体" panose="02010600030101010101" pitchFamily="2" charset="-122"/>
              </a:rPr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9219" name="幻灯片图像占位符 1"/>
          <p:cNvSpPr>
            <a:spLocks noTextEdi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9220" name="备注占位符 2"/>
          <p:cNvSpPr/>
          <p:nvPr>
            <p:ph type="body" idx="1"/>
            <p:custDataLst>
              <p:tags r:id="rId5"/>
            </p:custDataLst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zh-CN" dirty="0">
              <a:ea typeface="宋体" panose="02010600030101010101" pitchFamily="2" charset="-122"/>
            </a:endParaRPr>
          </a:p>
        </p:txBody>
      </p:sp>
      <p:sp>
        <p:nvSpPr>
          <p:cNvPr id="9221" name="灯片编号占位符 3"/>
          <p:cNvSpPr/>
          <p:nvPr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/>
            <a:fld id="{9A0DB2DC-4C9A-4742-B13C-FB6460FD3503}" type="slidenum">
              <a:rPr lang="ru-RU" altLang="zh-CN" sz="1200" dirty="0">
                <a:ea typeface="宋体" panose="02010600030101010101" pitchFamily="2" charset="-122"/>
              </a:rPr>
            </a:fld>
            <a:endParaRPr lang="ru-RU" altLang="zh-CN" sz="12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灯片编号占位符 6"/>
          <p:cNvSpPr txBox="1">
            <a:spLocks noGrp="1"/>
          </p:cNvSpPr>
          <p:nvPr>
            <p:ph type="sldNum" sz="quarter"/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zh-CN" altLang="en-US" dirty="0">
                <a:ea typeface="宋体" panose="02010600030101010101" pitchFamily="2" charset="-122"/>
              </a:rPr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11267" name="幻灯片图像占位符 1"/>
          <p:cNvSpPr>
            <a:spLocks noTextEdi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11268" name="备注占位符 2"/>
          <p:cNvSpPr/>
          <p:nvPr>
            <p:ph type="body" idx="1"/>
            <p:custDataLst>
              <p:tags r:id="rId5"/>
            </p:custDataLst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zh-CN" dirty="0">
              <a:ea typeface="宋体" panose="02010600030101010101" pitchFamily="2" charset="-122"/>
            </a:endParaRPr>
          </a:p>
        </p:txBody>
      </p:sp>
      <p:sp>
        <p:nvSpPr>
          <p:cNvPr id="11269" name="灯片编号占位符 3"/>
          <p:cNvSpPr/>
          <p:nvPr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/>
            <a:fld id="{9A0DB2DC-4C9A-4742-B13C-FB6460FD3503}" type="slidenum">
              <a:rPr lang="ru-RU" altLang="zh-CN" sz="1200" dirty="0">
                <a:ea typeface="宋体" panose="02010600030101010101" pitchFamily="2" charset="-122"/>
              </a:rPr>
            </a:fld>
            <a:endParaRPr lang="ru-RU" altLang="zh-CN" sz="12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灯片编号占位符 6"/>
          <p:cNvSpPr txBox="1">
            <a:spLocks noGrp="1"/>
          </p:cNvSpPr>
          <p:nvPr>
            <p:ph type="sldNum" sz="quarter"/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zh-CN" altLang="en-US" dirty="0">
                <a:ea typeface="宋体" panose="02010600030101010101" pitchFamily="2" charset="-122"/>
              </a:rPr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13315" name="幻灯片图像占位符 1"/>
          <p:cNvSpPr>
            <a:spLocks noTextEdi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13316" name="备注占位符 2"/>
          <p:cNvSpPr/>
          <p:nvPr>
            <p:ph type="body" idx="1"/>
            <p:custDataLst>
              <p:tags r:id="rId5"/>
            </p:custDataLst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zh-CN" b="1" dirty="0">
              <a:ea typeface="宋体" panose="02010600030101010101" pitchFamily="2" charset="-122"/>
            </a:endParaRPr>
          </a:p>
        </p:txBody>
      </p:sp>
      <p:sp>
        <p:nvSpPr>
          <p:cNvPr id="13317" name="灯片编号占位符 3"/>
          <p:cNvSpPr/>
          <p:nvPr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/>
            <a:fld id="{9A0DB2DC-4C9A-4742-B13C-FB6460FD3503}" type="slidenum">
              <a:rPr lang="ru-RU" altLang="zh-CN" sz="1200" dirty="0">
                <a:ea typeface="宋体" panose="02010600030101010101" pitchFamily="2" charset="-122"/>
              </a:rPr>
            </a:fld>
            <a:endParaRPr lang="ru-RU" altLang="zh-CN" sz="12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灯片编号占位符 6"/>
          <p:cNvSpPr txBox="1">
            <a:spLocks noGrp="1"/>
          </p:cNvSpPr>
          <p:nvPr>
            <p:ph type="sldNum" sz="quarter"/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zh-CN" altLang="en-US" dirty="0">
                <a:ea typeface="宋体" panose="02010600030101010101" pitchFamily="2" charset="-122"/>
              </a:rPr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16387" name="幻灯片图像占位符 1"/>
          <p:cNvSpPr>
            <a:spLocks noTextEdi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16388" name="备注占位符 2"/>
          <p:cNvSpPr/>
          <p:nvPr>
            <p:ph type="body" idx="1"/>
            <p:custDataLst>
              <p:tags r:id="rId5"/>
            </p:custDataLst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zh-CN" dirty="0">
              <a:ea typeface="宋体" panose="02010600030101010101" pitchFamily="2" charset="-122"/>
            </a:endParaRPr>
          </a:p>
        </p:txBody>
      </p:sp>
      <p:sp>
        <p:nvSpPr>
          <p:cNvPr id="16389" name="灯片编号占位符 3"/>
          <p:cNvSpPr/>
          <p:nvPr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/>
            <a:fld id="{9A0DB2DC-4C9A-4742-B13C-FB6460FD3503}" type="slidenum">
              <a:rPr lang="ru-RU" altLang="zh-CN" sz="1200" dirty="0">
                <a:ea typeface="宋体" panose="02010600030101010101" pitchFamily="2" charset="-122"/>
              </a:rPr>
            </a:fld>
            <a:endParaRPr lang="ru-RU" altLang="zh-CN" sz="12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灯片编号占位符 6"/>
          <p:cNvSpPr txBox="1">
            <a:spLocks noGrp="1"/>
          </p:cNvSpPr>
          <p:nvPr>
            <p:ph type="sldNum" sz="quarter"/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zh-CN" altLang="en-US" dirty="0">
                <a:ea typeface="宋体" panose="02010600030101010101" pitchFamily="2" charset="-122"/>
              </a:rPr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18435" name="幻灯片图像占位符 1"/>
          <p:cNvSpPr>
            <a:spLocks noTextEdi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18436" name="备注占位符 2"/>
          <p:cNvSpPr/>
          <p:nvPr>
            <p:ph type="body" idx="1"/>
            <p:custDataLst>
              <p:tags r:id="rId5"/>
            </p:custDataLst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zh-CN" dirty="0">
              <a:ea typeface="宋体" panose="02010600030101010101" pitchFamily="2" charset="-122"/>
            </a:endParaRPr>
          </a:p>
        </p:txBody>
      </p:sp>
      <p:sp>
        <p:nvSpPr>
          <p:cNvPr id="18437" name="灯片编号占位符 3"/>
          <p:cNvSpPr/>
          <p:nvPr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/>
            <a:fld id="{9A0DB2DC-4C9A-4742-B13C-FB6460FD3503}" type="slidenum">
              <a:rPr lang="ru-RU" altLang="zh-CN" sz="1200" dirty="0">
                <a:ea typeface="宋体" panose="02010600030101010101" pitchFamily="2" charset="-122"/>
              </a:rPr>
            </a:fld>
            <a:endParaRPr lang="ru-RU" altLang="zh-CN" sz="12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灯片编号占位符 6"/>
          <p:cNvSpPr txBox="1">
            <a:spLocks noGrp="1"/>
          </p:cNvSpPr>
          <p:nvPr>
            <p:ph type="sldNum" sz="quarter"/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zh-CN" altLang="en-US" dirty="0">
                <a:ea typeface="宋体" panose="02010600030101010101" pitchFamily="2" charset="-122"/>
              </a:rPr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20483" name="幻灯片图像占位符 1"/>
          <p:cNvSpPr>
            <a:spLocks noTextEdi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20484" name="备注占位符 2"/>
          <p:cNvSpPr/>
          <p:nvPr>
            <p:ph type="body" idx="1"/>
            <p:custDataLst>
              <p:tags r:id="rId5"/>
            </p:custDataLst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zh-CN" dirty="0">
              <a:ea typeface="宋体" panose="02010600030101010101" pitchFamily="2" charset="-122"/>
            </a:endParaRPr>
          </a:p>
        </p:txBody>
      </p:sp>
      <p:sp>
        <p:nvSpPr>
          <p:cNvPr id="20485" name="灯片编号占位符 3"/>
          <p:cNvSpPr/>
          <p:nvPr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/>
            <a:fld id="{9A0DB2DC-4C9A-4742-B13C-FB6460FD3503}" type="slidenum">
              <a:rPr lang="ru-RU" altLang="zh-CN" sz="1200" dirty="0">
                <a:ea typeface="宋体" panose="02010600030101010101" pitchFamily="2" charset="-122"/>
              </a:rPr>
            </a:fld>
            <a:endParaRPr lang="ru-RU" altLang="zh-CN" sz="12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0" name="灯片编号占位符 6"/>
          <p:cNvSpPr txBox="1">
            <a:spLocks noGrp="1"/>
          </p:cNvSpPr>
          <p:nvPr>
            <p:ph type="sldNum" sz="quarter"/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zh-CN" altLang="en-US" dirty="0">
                <a:ea typeface="宋体" panose="02010600030101010101" pitchFamily="2" charset="-122"/>
              </a:rPr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22531" name="幻灯片图像占位符 1"/>
          <p:cNvSpPr>
            <a:spLocks noGrp="1" noRot="1" noChangeAspect="1" noTextEdi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22532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zh-CN" dirty="0">
              <a:ea typeface="宋体" panose="02010600030101010101" pitchFamily="2" charset="-122"/>
            </a:endParaRPr>
          </a:p>
        </p:txBody>
      </p:sp>
      <p:sp>
        <p:nvSpPr>
          <p:cNvPr id="22533" name="灯片编号占位符 3"/>
          <p:cNvSpPr/>
          <p:nvPr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/>
            <a:fld id="{9A0DB2DC-4C9A-4742-B13C-FB6460FD3503}" type="slidenum">
              <a:rPr lang="ru-RU" altLang="zh-CN" sz="1200" dirty="0">
                <a:ea typeface="宋体" panose="02010600030101010101" pitchFamily="2" charset="-122"/>
              </a:rPr>
            </a:fld>
            <a:endParaRPr lang="ru-RU" altLang="zh-CN" sz="12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080D915-A8D8-4D3A-ABBD-20E3B83EF9EF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charset="0"/>
                <a:ea typeface="PMingLiU" charset="-120"/>
                <a:cs typeface="Calibri Light" panose="020F0302020204030204" charset="0"/>
              </a:rPr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charset="0"/>
              <a:ea typeface="PMingLiU" charset="-120"/>
              <a:cs typeface="Calibri Light" panose="020F030202020403020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charset="0"/>
                <a:ea typeface="PMingLiU" charset="-120"/>
                <a:cs typeface="Calibri Light" panose="020F0302020204030204" charset="0"/>
              </a:rPr>
              <a:t>完整版课件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charset="0"/>
              <a:ea typeface="PMingLiU" charset="-120"/>
              <a:cs typeface="Calibri Light" panose="020F030202020403020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TW" altLang="en-US" dirty="0">
                <a:latin typeface="Calibri Light" panose="020F0302020204030204" charset="0"/>
              </a:rPr>
            </a:fld>
            <a:endParaRPr lang="zh-TW" altLang="en-US" dirty="0">
              <a:latin typeface="Calibri Light" panose="020F030202020403020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080D915-A8D8-4D3A-ABBD-20E3B83EF9EF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charset="0"/>
                <a:ea typeface="PMingLiU" charset="-120"/>
                <a:cs typeface="Calibri Light" panose="020F0302020204030204" charset="0"/>
              </a:rPr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charset="0"/>
              <a:ea typeface="PMingLiU" charset="-120"/>
              <a:cs typeface="Calibri Light" panose="020F030202020403020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charset="0"/>
                <a:ea typeface="PMingLiU" charset="-120"/>
                <a:cs typeface="Calibri Light" panose="020F0302020204030204" charset="0"/>
              </a:rPr>
              <a:t>完整版课件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charset="0"/>
              <a:ea typeface="PMingLiU" charset="-120"/>
              <a:cs typeface="Calibri Light" panose="020F030202020403020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TW" altLang="en-US" dirty="0">
                <a:latin typeface="Calibri Light" panose="020F0302020204030204" charset="0"/>
              </a:rPr>
            </a:fld>
            <a:endParaRPr lang="zh-TW" altLang="en-US" dirty="0">
              <a:latin typeface="Calibri Light" panose="020F030202020403020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080D915-A8D8-4D3A-ABBD-20E3B83EF9EF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charset="0"/>
                <a:ea typeface="PMingLiU" charset="-120"/>
                <a:cs typeface="Calibri Light" panose="020F0302020204030204" charset="0"/>
              </a:rPr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charset="0"/>
              <a:ea typeface="PMingLiU" charset="-120"/>
              <a:cs typeface="Calibri Light" panose="020F030202020403020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charset="0"/>
                <a:ea typeface="PMingLiU" charset="-120"/>
                <a:cs typeface="Calibri Light" panose="020F0302020204030204" charset="0"/>
              </a:rPr>
              <a:t>完整版课件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charset="0"/>
              <a:ea typeface="PMingLiU" charset="-120"/>
              <a:cs typeface="Calibri Light" panose="020F030202020403020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TW" altLang="en-US" dirty="0">
                <a:latin typeface="Calibri Light" panose="020F0302020204030204" charset="0"/>
              </a:rPr>
            </a:fld>
            <a:endParaRPr lang="zh-TW" altLang="en-US" dirty="0">
              <a:latin typeface="Calibri Light" panose="020F030202020403020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080D915-A8D8-4D3A-ABBD-20E3B83EF9EF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charset="0"/>
                <a:ea typeface="PMingLiU" charset="-120"/>
                <a:cs typeface="Calibri Light" panose="020F0302020204030204" charset="0"/>
              </a:rPr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charset="0"/>
              <a:ea typeface="PMingLiU" charset="-120"/>
              <a:cs typeface="Calibri Light" panose="020F030202020403020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charset="0"/>
                <a:ea typeface="PMingLiU" charset="-120"/>
                <a:cs typeface="Calibri Light" panose="020F0302020204030204" charset="0"/>
              </a:rPr>
              <a:t>完整版课件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charset="0"/>
              <a:ea typeface="PMingLiU" charset="-120"/>
              <a:cs typeface="Calibri Light" panose="020F030202020403020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TW" altLang="en-US" dirty="0">
                <a:latin typeface="Calibri Light" panose="020F0302020204030204" charset="0"/>
              </a:rPr>
            </a:fld>
            <a:endParaRPr lang="zh-TW" altLang="en-US" dirty="0">
              <a:latin typeface="Calibri Light" panose="020F030202020403020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080D915-A8D8-4D3A-ABBD-20E3B83EF9EF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charset="0"/>
                <a:ea typeface="PMingLiU" charset="-120"/>
                <a:cs typeface="Calibri Light" panose="020F0302020204030204" charset="0"/>
              </a:rPr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charset="0"/>
              <a:ea typeface="PMingLiU" charset="-120"/>
              <a:cs typeface="Calibri Light" panose="020F030202020403020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charset="0"/>
                <a:ea typeface="PMingLiU" charset="-120"/>
                <a:cs typeface="Calibri Light" panose="020F0302020204030204" charset="0"/>
              </a:rPr>
              <a:t>完整版课件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charset="0"/>
              <a:ea typeface="PMingLiU" charset="-120"/>
              <a:cs typeface="Calibri Light" panose="020F030202020403020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TW" altLang="en-US" dirty="0">
                <a:latin typeface="Calibri Light" panose="020F0302020204030204" charset="0"/>
              </a:rPr>
            </a:fld>
            <a:endParaRPr lang="zh-TW" altLang="en-US" dirty="0">
              <a:latin typeface="Calibri Light" panose="020F030202020403020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080D915-A8D8-4D3A-ABBD-20E3B83EF9EF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charset="0"/>
                <a:ea typeface="PMingLiU" charset="-120"/>
                <a:cs typeface="Calibri Light" panose="020F0302020204030204" charset="0"/>
              </a:rPr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charset="0"/>
              <a:ea typeface="PMingLiU" charset="-120"/>
              <a:cs typeface="Calibri Light" panose="020F030202020403020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charset="0"/>
                <a:ea typeface="PMingLiU" charset="-120"/>
                <a:cs typeface="Calibri Light" panose="020F0302020204030204" charset="0"/>
              </a:rPr>
              <a:t>完整版课件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charset="0"/>
              <a:ea typeface="PMingLiU" charset="-120"/>
              <a:cs typeface="Calibri Light" panose="020F030202020403020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TW" altLang="en-US" dirty="0">
                <a:latin typeface="Calibri Light" panose="020F0302020204030204" charset="0"/>
              </a:rPr>
            </a:fld>
            <a:endParaRPr lang="zh-TW" altLang="en-US" dirty="0">
              <a:latin typeface="Calibri Light" panose="020F030202020403020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080D915-A8D8-4D3A-ABBD-20E3B83EF9EF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charset="0"/>
                <a:ea typeface="PMingLiU" charset="-120"/>
                <a:cs typeface="Calibri Light" panose="020F0302020204030204" charset="0"/>
              </a:rPr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charset="0"/>
              <a:ea typeface="PMingLiU" charset="-120"/>
              <a:cs typeface="Calibri Light" panose="020F030202020403020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charset="0"/>
                <a:ea typeface="PMingLiU" charset="-120"/>
                <a:cs typeface="Calibri Light" panose="020F0302020204030204" charset="0"/>
              </a:rPr>
              <a:t>完整版课件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charset="0"/>
              <a:ea typeface="PMingLiU" charset="-120"/>
              <a:cs typeface="Calibri Light" panose="020F030202020403020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TW" altLang="en-US" dirty="0">
                <a:latin typeface="Calibri Light" panose="020F0302020204030204" charset="0"/>
              </a:rPr>
            </a:fld>
            <a:endParaRPr lang="zh-TW" altLang="en-US" dirty="0">
              <a:latin typeface="Calibri Light" panose="020F030202020403020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080D915-A8D8-4D3A-ABBD-20E3B83EF9EF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charset="0"/>
                <a:ea typeface="PMingLiU" charset="-120"/>
                <a:cs typeface="Calibri Light" panose="020F0302020204030204" charset="0"/>
              </a:rPr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charset="0"/>
              <a:ea typeface="PMingLiU" charset="-120"/>
              <a:cs typeface="Calibri Light" panose="020F030202020403020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charset="0"/>
                <a:ea typeface="PMingLiU" charset="-120"/>
                <a:cs typeface="Calibri Light" panose="020F0302020204030204" charset="0"/>
              </a:rPr>
              <a:t>完整版课件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charset="0"/>
              <a:ea typeface="PMingLiU" charset="-120"/>
              <a:cs typeface="Calibri Light" panose="020F030202020403020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TW" altLang="en-US" dirty="0">
                <a:latin typeface="Calibri Light" panose="020F0302020204030204" charset="0"/>
              </a:rPr>
            </a:fld>
            <a:endParaRPr lang="zh-TW" altLang="en-US" dirty="0">
              <a:latin typeface="Calibri Light" panose="020F030202020403020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080D915-A8D8-4D3A-ABBD-20E3B83EF9EF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charset="0"/>
                <a:ea typeface="PMingLiU" charset="-120"/>
                <a:cs typeface="Calibri Light" panose="020F0302020204030204" charset="0"/>
              </a:rPr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charset="0"/>
              <a:ea typeface="PMingLiU" charset="-120"/>
              <a:cs typeface="Calibri Light" panose="020F030202020403020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charset="0"/>
                <a:ea typeface="PMingLiU" charset="-120"/>
                <a:cs typeface="Calibri Light" panose="020F0302020204030204" charset="0"/>
              </a:rPr>
              <a:t>完整版课件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charset="0"/>
              <a:ea typeface="PMingLiU" charset="-120"/>
              <a:cs typeface="Calibri Light" panose="020F030202020403020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TW" altLang="en-US" dirty="0">
                <a:latin typeface="Calibri Light" panose="020F0302020204030204" charset="0"/>
              </a:rPr>
            </a:fld>
            <a:endParaRPr lang="zh-TW" altLang="en-US" dirty="0">
              <a:latin typeface="Calibri Light" panose="020F030202020403020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080D915-A8D8-4D3A-ABBD-20E3B83EF9EF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charset="0"/>
                <a:ea typeface="PMingLiU" charset="-120"/>
                <a:cs typeface="Calibri Light" panose="020F0302020204030204" charset="0"/>
              </a:rPr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charset="0"/>
              <a:ea typeface="PMingLiU" charset="-120"/>
              <a:cs typeface="Calibri Light" panose="020F030202020403020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charset="0"/>
                <a:ea typeface="PMingLiU" charset="-120"/>
                <a:cs typeface="Calibri Light" panose="020F0302020204030204" charset="0"/>
              </a:rPr>
              <a:t>完整版课件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charset="0"/>
              <a:ea typeface="PMingLiU" charset="-120"/>
              <a:cs typeface="Calibri Light" panose="020F030202020403020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TW" altLang="en-US" dirty="0">
                <a:latin typeface="Calibri Light" panose="020F0302020204030204" charset="0"/>
              </a:rPr>
            </a:fld>
            <a:endParaRPr lang="zh-TW" altLang="en-US" dirty="0">
              <a:latin typeface="Calibri Light" panose="020F030202020403020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080D915-A8D8-4D3A-ABBD-20E3B83EF9EF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charset="0"/>
                <a:ea typeface="PMingLiU" charset="-120"/>
                <a:cs typeface="Calibri Light" panose="020F0302020204030204" charset="0"/>
              </a:rPr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charset="0"/>
              <a:ea typeface="PMingLiU" charset="-120"/>
              <a:cs typeface="Calibri Light" panose="020F030202020403020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charset="0"/>
                <a:ea typeface="PMingLiU" charset="-120"/>
                <a:cs typeface="Calibri Light" panose="020F0302020204030204" charset="0"/>
              </a:rPr>
              <a:t>完整版课件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charset="0"/>
              <a:ea typeface="PMingLiU" charset="-120"/>
              <a:cs typeface="Calibri Light" panose="020F030202020403020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TW" altLang="en-US" dirty="0">
                <a:latin typeface="Calibri Light" panose="020F0302020204030204" charset="0"/>
              </a:rPr>
            </a:fld>
            <a:endParaRPr lang="zh-TW" altLang="en-US" dirty="0">
              <a:latin typeface="Calibri Light" panose="020F030202020403020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.xml"/><Relationship Id="rId17" Type="http://schemas.openxmlformats.org/officeDocument/2006/relationships/tags" Target="../tags/tag5.xml"/><Relationship Id="rId16" Type="http://schemas.openxmlformats.org/officeDocument/2006/relationships/tags" Target="../tags/tag4.xml"/><Relationship Id="rId15" Type="http://schemas.openxmlformats.org/officeDocument/2006/relationships/tags" Target="../tags/tag3.xml"/><Relationship Id="rId14" Type="http://schemas.openxmlformats.org/officeDocument/2006/relationships/tags" Target="../tags/tag2.xml"/><Relationship Id="rId13" Type="http://schemas.openxmlformats.org/officeDocument/2006/relationships/tags" Target="../tags/tag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/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ru-RU" dirty="0"/>
              <a:t>单击此处编辑母版标题样式</a:t>
            </a:r>
            <a:endParaRPr lang="zh-CN" altLang="ru-RU" dirty="0"/>
          </a:p>
        </p:txBody>
      </p:sp>
      <p:sp>
        <p:nvSpPr>
          <p:cNvPr id="1027" name="文本占位符 2"/>
          <p:cNvSpPr/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ru-RU" dirty="0"/>
              <a:t>单击此处编辑母版文本样式</a:t>
            </a:r>
            <a:endParaRPr lang="zh-CN" altLang="ru-RU" dirty="0"/>
          </a:p>
          <a:p>
            <a:pPr lvl="1"/>
            <a:r>
              <a:rPr lang="zh-CN" altLang="ru-RU" dirty="0"/>
              <a:t>第二级</a:t>
            </a:r>
            <a:endParaRPr lang="zh-CN" altLang="ru-RU" dirty="0"/>
          </a:p>
          <a:p>
            <a:pPr lvl="2"/>
            <a:r>
              <a:rPr lang="zh-CN" altLang="ru-RU" dirty="0"/>
              <a:t>第三级</a:t>
            </a:r>
            <a:endParaRPr lang="zh-CN" altLang="ru-RU" dirty="0"/>
          </a:p>
          <a:p>
            <a:pPr lvl="3"/>
            <a:r>
              <a:rPr lang="zh-CN" altLang="ru-RU" dirty="0"/>
              <a:t>第四级</a:t>
            </a:r>
            <a:endParaRPr lang="zh-CN" altLang="ru-RU" dirty="0"/>
          </a:p>
          <a:p>
            <a:pPr lvl="4"/>
            <a:r>
              <a:rPr lang="zh-CN" altLang="ru-RU" dirty="0"/>
              <a:t>第五级</a:t>
            </a:r>
            <a:endParaRPr lang="zh-CN" altLang="ru-RU" dirty="0"/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ea typeface="PMingLiU" charset="-120"/>
                <a:cs typeface="Calibri Light" panose="020F030202020403020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080D915-A8D8-4D3A-ABBD-20E3B83EF9EF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charset="0"/>
                <a:ea typeface="PMingLiU" charset="-120"/>
                <a:cs typeface="Calibri Light" panose="020F0302020204030204" charset="0"/>
              </a:rPr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charset="0"/>
              <a:ea typeface="PMingLiU" charset="-120"/>
              <a:cs typeface="Calibri Light" panose="020F0302020204030204" charset="0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ea typeface="PMingLiU" charset="-120"/>
                <a:cs typeface="Calibri Light" panose="020F030202020403020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charset="0"/>
                <a:ea typeface="PMingLiU" charset="-120"/>
                <a:cs typeface="Calibri Light" panose="020F0302020204030204" charset="0"/>
              </a:rPr>
              <a:t>完整版课件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charset="0"/>
              <a:ea typeface="PMingLiU" charset="-120"/>
              <a:cs typeface="Calibri Light" panose="020F0302020204030204" charset="0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9001125" y="6142038"/>
            <a:ext cx="2352675" cy="365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>
                <a:ea typeface="PMingLiU" charset="-12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zh-TW" altLang="en-US" dirty="0">
                <a:latin typeface="Calibri Light" panose="020F0302020204030204" charset="0"/>
              </a:rPr>
            </a:fld>
            <a:endParaRPr lang="zh-TW" altLang="en-US" dirty="0">
              <a:latin typeface="Calibri Light" panose="020F0302020204030204" charset="0"/>
            </a:endParaRPr>
          </a:p>
        </p:txBody>
      </p:sp>
      <p:sp>
        <p:nvSpPr>
          <p:cNvPr id="1031" name="文本框 6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11126788" y="6472238"/>
            <a:ext cx="881063" cy="2460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Calibri Light" panose="020F0302020204030204" charset="0"/>
                <a:ea typeface="Microsoft JhengHei" panose="020B060403050404020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charset="0"/>
                <a:ea typeface="Microsoft JhengHei" panose="020B060403050404020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charset="0"/>
                <a:ea typeface="Microsoft JhengHei" panose="020B060403050404020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charset="0"/>
                <a:ea typeface="Microsoft JhengHei" panose="020B060403050404020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charset="0"/>
                <a:ea typeface="Microsoft JhengHei" panose="020B060403050404020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charset="0"/>
                <a:ea typeface="Microsoft JhengHei" panose="020B060403050404020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charset="0"/>
                <a:ea typeface="Microsoft JhengHei" panose="020B060403050404020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charset="0"/>
                <a:ea typeface="Microsoft JhengHei" panose="020B060403050404020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charset="0"/>
                <a:ea typeface="Microsoft JhengHei" panose="020B0604030504040204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 charset="0"/>
                <a:ea typeface="宋体" panose="02010600030101010101" pitchFamily="2" charset="-122"/>
                <a:cs typeface="+mn-cs"/>
              </a:rPr>
              <a:t>© Ryan’s 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F18C06"/>
                </a:solidFill>
                <a:effectLst/>
                <a:uLnTx/>
                <a:uFillTx/>
                <a:latin typeface="Calibri Light" panose="020F0302020204030204" charset="0"/>
                <a:ea typeface="宋体" panose="02010600030101010101" pitchFamily="2" charset="-122"/>
                <a:cs typeface="+mn-cs"/>
              </a:rPr>
              <a:t>LAB</a:t>
            </a: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rgbClr val="F18C06"/>
              </a:solidFill>
              <a:effectLst/>
              <a:uLnTx/>
              <a:uFillTx/>
              <a:latin typeface="Calibri Light" panose="020F03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Microsoft JhengHei" panose="020B0604030504040204" charset="-12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Microsoft JhengHei" panose="020B0604030504040204" charset="-12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Microsoft JhengHei" panose="020B0604030504040204" charset="-12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Microsoft JhengHei" panose="020B0604030504040204" charset="-12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Microsoft JhengHei" panose="020B060403050404020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Microsoft JhengHei" panose="020B060403050404020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Microsoft JhengHei" panose="020B060403050404020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Microsoft JhengHei" panose="020B0604030504040204" charset="-120"/>
        </a:defRPr>
      </a:lvl9pPr>
    </p:titleStyle>
    <p:bodyStyle>
      <a:lvl1pPr marL="228600" indent="-228600" algn="l" rtl="0" eaLnBrk="0" fontAlgn="base" hangingPunct="0">
        <a:lnSpc>
          <a:spcPct val="15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15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5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5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5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5.png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image" Target="../media/image4.png"/><Relationship Id="rId4" Type="http://schemas.openxmlformats.org/officeDocument/2006/relationships/tags" Target="../tags/tag8.xml"/><Relationship Id="rId3" Type="http://schemas.openxmlformats.org/officeDocument/2006/relationships/image" Target="../media/image3.png"/><Relationship Id="rId2" Type="http://schemas.openxmlformats.org/officeDocument/2006/relationships/tags" Target="../tags/tag7.xml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7.png"/><Relationship Id="rId7" Type="http://schemas.openxmlformats.org/officeDocument/2006/relationships/tags" Target="../tags/tag85.xml"/><Relationship Id="rId6" Type="http://schemas.openxmlformats.org/officeDocument/2006/relationships/image" Target="../media/image6.png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5" Type="http://schemas.openxmlformats.org/officeDocument/2006/relationships/notesSlide" Target="../notesSlides/notesSlide8.x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20.png"/><Relationship Id="rId12" Type="http://schemas.openxmlformats.org/officeDocument/2006/relationships/image" Target="../media/image19.png"/><Relationship Id="rId11" Type="http://schemas.openxmlformats.org/officeDocument/2006/relationships/image" Target="../media/image18.png"/><Relationship Id="rId10" Type="http://schemas.openxmlformats.org/officeDocument/2006/relationships/image" Target="../media/image17.png"/><Relationship Id="rId1" Type="http://schemas.openxmlformats.org/officeDocument/2006/relationships/tags" Target="../tags/tag80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7.png"/><Relationship Id="rId7" Type="http://schemas.openxmlformats.org/officeDocument/2006/relationships/tags" Target="../tags/tag95.xml"/><Relationship Id="rId6" Type="http://schemas.openxmlformats.org/officeDocument/2006/relationships/image" Target="../media/image6.png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1" Type="http://schemas.openxmlformats.org/officeDocument/2006/relationships/notesSlide" Target="../notesSlides/notesSlide9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90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7.png"/><Relationship Id="rId7" Type="http://schemas.openxmlformats.org/officeDocument/2006/relationships/tags" Target="../tags/tag105.xml"/><Relationship Id="rId6" Type="http://schemas.openxmlformats.org/officeDocument/2006/relationships/image" Target="../media/image6.png"/><Relationship Id="rId5" Type="http://schemas.openxmlformats.org/officeDocument/2006/relationships/tags" Target="../tags/tag104.xml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1" Type="http://schemas.openxmlformats.org/officeDocument/2006/relationships/notesSlide" Target="../notesSlides/notesSlide10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00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7.png"/><Relationship Id="rId7" Type="http://schemas.openxmlformats.org/officeDocument/2006/relationships/tags" Target="../tags/tag115.xml"/><Relationship Id="rId6" Type="http://schemas.openxmlformats.org/officeDocument/2006/relationships/image" Target="../media/image6.png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2" Type="http://schemas.openxmlformats.org/officeDocument/2006/relationships/notesSlide" Target="../notesSlides/notesSlide11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24.png"/><Relationship Id="rId1" Type="http://schemas.openxmlformats.org/officeDocument/2006/relationships/tags" Target="../tags/tag110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7.png"/><Relationship Id="rId7" Type="http://schemas.openxmlformats.org/officeDocument/2006/relationships/tags" Target="../tags/tag125.xml"/><Relationship Id="rId6" Type="http://schemas.openxmlformats.org/officeDocument/2006/relationships/image" Target="../media/image6.png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5" Type="http://schemas.openxmlformats.org/officeDocument/2006/relationships/notesSlide" Target="../notesSlides/notesSlide12.x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29.png"/><Relationship Id="rId12" Type="http://schemas.openxmlformats.org/officeDocument/2006/relationships/image" Target="../media/image28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1" Type="http://schemas.openxmlformats.org/officeDocument/2006/relationships/tags" Target="../tags/tag120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36.xml"/><Relationship Id="rId8" Type="http://schemas.openxmlformats.org/officeDocument/2006/relationships/tags" Target="../tags/tag135.xml"/><Relationship Id="rId7" Type="http://schemas.openxmlformats.org/officeDocument/2006/relationships/image" Target="../media/image7.png"/><Relationship Id="rId6" Type="http://schemas.openxmlformats.org/officeDocument/2006/relationships/tags" Target="../tags/tag134.xml"/><Relationship Id="rId5" Type="http://schemas.openxmlformats.org/officeDocument/2006/relationships/image" Target="../media/image6.png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8" Type="http://schemas.openxmlformats.org/officeDocument/2006/relationships/notesSlide" Target="../notesSlides/notesSlide13.xml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33.png"/><Relationship Id="rId15" Type="http://schemas.openxmlformats.org/officeDocument/2006/relationships/image" Target="../media/image32.png"/><Relationship Id="rId14" Type="http://schemas.openxmlformats.org/officeDocument/2006/relationships/image" Target="../media/image31.png"/><Relationship Id="rId13" Type="http://schemas.openxmlformats.org/officeDocument/2006/relationships/image" Target="../media/image30.png"/><Relationship Id="rId12" Type="http://schemas.openxmlformats.org/officeDocument/2006/relationships/tags" Target="../tags/tag139.xml"/><Relationship Id="rId11" Type="http://schemas.openxmlformats.org/officeDocument/2006/relationships/tags" Target="../tags/tag138.xml"/><Relationship Id="rId10" Type="http://schemas.openxmlformats.org/officeDocument/2006/relationships/tags" Target="../tags/tag137.xml"/><Relationship Id="rId1" Type="http://schemas.openxmlformats.org/officeDocument/2006/relationships/tags" Target="../tags/tag130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7.png"/><Relationship Id="rId7" Type="http://schemas.openxmlformats.org/officeDocument/2006/relationships/tags" Target="../tags/tag149.xml"/><Relationship Id="rId6" Type="http://schemas.openxmlformats.org/officeDocument/2006/relationships/image" Target="../media/image6.png"/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1" Type="http://schemas.openxmlformats.org/officeDocument/2006/relationships/notesSlide" Target="../notesSlides/notesSlide14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44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60.xml"/><Relationship Id="rId8" Type="http://schemas.openxmlformats.org/officeDocument/2006/relationships/image" Target="../media/image7.png"/><Relationship Id="rId7" Type="http://schemas.openxmlformats.org/officeDocument/2006/relationships/tags" Target="../tags/tag159.xml"/><Relationship Id="rId6" Type="http://schemas.openxmlformats.org/officeDocument/2006/relationships/image" Target="../media/image6.png"/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2" Type="http://schemas.openxmlformats.org/officeDocument/2006/relationships/notesSlide" Target="../notesSlides/notesSlide15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35.jpeg"/><Relationship Id="rId1" Type="http://schemas.openxmlformats.org/officeDocument/2006/relationships/tags" Target="../tags/tag154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GIF"/><Relationship Id="rId8" Type="http://schemas.openxmlformats.org/officeDocument/2006/relationships/image" Target="../media/image7.png"/><Relationship Id="rId7" Type="http://schemas.openxmlformats.org/officeDocument/2006/relationships/tags" Target="../tags/tag170.xml"/><Relationship Id="rId6" Type="http://schemas.openxmlformats.org/officeDocument/2006/relationships/image" Target="../media/image6.png"/><Relationship Id="rId5" Type="http://schemas.openxmlformats.org/officeDocument/2006/relationships/tags" Target="../tags/tag169.xml"/><Relationship Id="rId4" Type="http://schemas.openxmlformats.org/officeDocument/2006/relationships/tags" Target="../tags/tag168.xml"/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2" Type="http://schemas.openxmlformats.org/officeDocument/2006/relationships/notesSlide" Target="../notesSlides/notesSlide16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37.png"/><Relationship Id="rId1" Type="http://schemas.openxmlformats.org/officeDocument/2006/relationships/tags" Target="../tags/tag165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7.png"/><Relationship Id="rId7" Type="http://schemas.openxmlformats.org/officeDocument/2006/relationships/tags" Target="../tags/tag180.xml"/><Relationship Id="rId6" Type="http://schemas.openxmlformats.org/officeDocument/2006/relationships/image" Target="../media/image6.png"/><Relationship Id="rId5" Type="http://schemas.openxmlformats.org/officeDocument/2006/relationships/tags" Target="../tags/tag179.xml"/><Relationship Id="rId4" Type="http://schemas.openxmlformats.org/officeDocument/2006/relationships/tags" Target="../tags/tag178.xml"/><Relationship Id="rId3" Type="http://schemas.openxmlformats.org/officeDocument/2006/relationships/tags" Target="../tags/tag177.xml"/><Relationship Id="rId2" Type="http://schemas.openxmlformats.org/officeDocument/2006/relationships/tags" Target="../tags/tag176.xml"/><Relationship Id="rId12" Type="http://schemas.openxmlformats.org/officeDocument/2006/relationships/notesSlide" Target="../notesSlides/notesSlide17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39.png"/><Relationship Id="rId1" Type="http://schemas.openxmlformats.org/officeDocument/2006/relationships/tags" Target="../tags/tag17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tags" Target="../tags/tag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86.xml"/><Relationship Id="rId1" Type="http://schemas.openxmlformats.org/officeDocument/2006/relationships/tags" Target="../tags/tag185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7.png"/><Relationship Id="rId7" Type="http://schemas.openxmlformats.org/officeDocument/2006/relationships/tags" Target="../tags/tag192.xml"/><Relationship Id="rId6" Type="http://schemas.openxmlformats.org/officeDocument/2006/relationships/image" Target="../media/image6.png"/><Relationship Id="rId5" Type="http://schemas.openxmlformats.org/officeDocument/2006/relationships/tags" Target="../tags/tag191.xml"/><Relationship Id="rId4" Type="http://schemas.openxmlformats.org/officeDocument/2006/relationships/tags" Target="../tags/tag190.xml"/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1" Type="http://schemas.openxmlformats.org/officeDocument/2006/relationships/notesSlide" Target="../notesSlides/notesSlide18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87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7.png"/><Relationship Id="rId7" Type="http://schemas.openxmlformats.org/officeDocument/2006/relationships/tags" Target="../tags/tag202.xml"/><Relationship Id="rId6" Type="http://schemas.openxmlformats.org/officeDocument/2006/relationships/image" Target="../media/image6.png"/><Relationship Id="rId5" Type="http://schemas.openxmlformats.org/officeDocument/2006/relationships/tags" Target="../tags/tag201.xml"/><Relationship Id="rId4" Type="http://schemas.openxmlformats.org/officeDocument/2006/relationships/tags" Target="../tags/tag200.xml"/><Relationship Id="rId3" Type="http://schemas.openxmlformats.org/officeDocument/2006/relationships/tags" Target="../tags/tag199.xml"/><Relationship Id="rId2" Type="http://schemas.openxmlformats.org/officeDocument/2006/relationships/tags" Target="../tags/tag198.xml"/><Relationship Id="rId12" Type="http://schemas.openxmlformats.org/officeDocument/2006/relationships/notesSlide" Target="../notesSlides/notesSlide19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42.png"/><Relationship Id="rId1" Type="http://schemas.openxmlformats.org/officeDocument/2006/relationships/tags" Target="../tags/tag197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7.png"/><Relationship Id="rId7" Type="http://schemas.openxmlformats.org/officeDocument/2006/relationships/tags" Target="../tags/tag212.xml"/><Relationship Id="rId6" Type="http://schemas.openxmlformats.org/officeDocument/2006/relationships/image" Target="../media/image6.png"/><Relationship Id="rId5" Type="http://schemas.openxmlformats.org/officeDocument/2006/relationships/tags" Target="../tags/tag211.xml"/><Relationship Id="rId4" Type="http://schemas.openxmlformats.org/officeDocument/2006/relationships/tags" Target="../tags/tag210.xml"/><Relationship Id="rId3" Type="http://schemas.openxmlformats.org/officeDocument/2006/relationships/tags" Target="../tags/tag209.xml"/><Relationship Id="rId2" Type="http://schemas.openxmlformats.org/officeDocument/2006/relationships/tags" Target="../tags/tag208.xml"/><Relationship Id="rId10" Type="http://schemas.openxmlformats.org/officeDocument/2006/relationships/notesSlide" Target="../notesSlides/notesSlide20.xml"/><Relationship Id="rId1" Type="http://schemas.openxmlformats.org/officeDocument/2006/relationships/tags" Target="../tags/tag20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8.xml"/><Relationship Id="rId1" Type="http://schemas.openxmlformats.org/officeDocument/2006/relationships/tags" Target="../tags/tag217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7.png"/><Relationship Id="rId7" Type="http://schemas.openxmlformats.org/officeDocument/2006/relationships/tags" Target="../tags/tag224.xml"/><Relationship Id="rId6" Type="http://schemas.openxmlformats.org/officeDocument/2006/relationships/image" Target="../media/image6.png"/><Relationship Id="rId5" Type="http://schemas.openxmlformats.org/officeDocument/2006/relationships/tags" Target="../tags/tag223.xml"/><Relationship Id="rId4" Type="http://schemas.openxmlformats.org/officeDocument/2006/relationships/tags" Target="../tags/tag222.xml"/><Relationship Id="rId3" Type="http://schemas.openxmlformats.org/officeDocument/2006/relationships/tags" Target="../tags/tag221.xml"/><Relationship Id="rId2" Type="http://schemas.openxmlformats.org/officeDocument/2006/relationships/tags" Target="../tags/tag220.xml"/><Relationship Id="rId12" Type="http://schemas.openxmlformats.org/officeDocument/2006/relationships/notesSlide" Target="../notesSlides/notesSlide21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44.png"/><Relationship Id="rId1" Type="http://schemas.openxmlformats.org/officeDocument/2006/relationships/tags" Target="../tags/tag219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image" Target="../media/image7.png"/><Relationship Id="rId7" Type="http://schemas.openxmlformats.org/officeDocument/2006/relationships/tags" Target="../tags/tag234.xml"/><Relationship Id="rId6" Type="http://schemas.openxmlformats.org/officeDocument/2006/relationships/image" Target="../media/image6.png"/><Relationship Id="rId5" Type="http://schemas.openxmlformats.org/officeDocument/2006/relationships/tags" Target="../tags/tag233.xml"/><Relationship Id="rId4" Type="http://schemas.openxmlformats.org/officeDocument/2006/relationships/tags" Target="../tags/tag232.xml"/><Relationship Id="rId3" Type="http://schemas.openxmlformats.org/officeDocument/2006/relationships/tags" Target="../tags/tag231.xml"/><Relationship Id="rId2" Type="http://schemas.openxmlformats.org/officeDocument/2006/relationships/tags" Target="../tags/tag230.xml"/><Relationship Id="rId11" Type="http://schemas.openxmlformats.org/officeDocument/2006/relationships/notesSlide" Target="../notesSlides/notesSlide22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2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40.xml"/><Relationship Id="rId1" Type="http://schemas.openxmlformats.org/officeDocument/2006/relationships/tags" Target="../tags/tag239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GIF"/><Relationship Id="rId8" Type="http://schemas.openxmlformats.org/officeDocument/2006/relationships/image" Target="../media/image7.png"/><Relationship Id="rId7" Type="http://schemas.openxmlformats.org/officeDocument/2006/relationships/tags" Target="../tags/tag246.xml"/><Relationship Id="rId6" Type="http://schemas.openxmlformats.org/officeDocument/2006/relationships/image" Target="../media/image6.png"/><Relationship Id="rId5" Type="http://schemas.openxmlformats.org/officeDocument/2006/relationships/tags" Target="../tags/tag245.xml"/><Relationship Id="rId4" Type="http://schemas.openxmlformats.org/officeDocument/2006/relationships/tags" Target="../tags/tag244.xml"/><Relationship Id="rId3" Type="http://schemas.openxmlformats.org/officeDocument/2006/relationships/tags" Target="../tags/tag243.xml"/><Relationship Id="rId2" Type="http://schemas.openxmlformats.org/officeDocument/2006/relationships/tags" Target="../tags/tag242.xml"/><Relationship Id="rId11" Type="http://schemas.openxmlformats.org/officeDocument/2006/relationships/notesSlide" Target="../notesSlides/notesSlide23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241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GIF"/><Relationship Id="rId8" Type="http://schemas.openxmlformats.org/officeDocument/2006/relationships/image" Target="../media/image7.png"/><Relationship Id="rId7" Type="http://schemas.openxmlformats.org/officeDocument/2006/relationships/tags" Target="../tags/tag256.xml"/><Relationship Id="rId6" Type="http://schemas.openxmlformats.org/officeDocument/2006/relationships/image" Target="../media/image6.png"/><Relationship Id="rId5" Type="http://schemas.openxmlformats.org/officeDocument/2006/relationships/tags" Target="../tags/tag255.xml"/><Relationship Id="rId4" Type="http://schemas.openxmlformats.org/officeDocument/2006/relationships/tags" Target="../tags/tag254.xml"/><Relationship Id="rId3" Type="http://schemas.openxmlformats.org/officeDocument/2006/relationships/tags" Target="../tags/tag253.xml"/><Relationship Id="rId2" Type="http://schemas.openxmlformats.org/officeDocument/2006/relationships/tags" Target="../tags/tag252.xml"/><Relationship Id="rId13" Type="http://schemas.openxmlformats.org/officeDocument/2006/relationships/notesSlide" Target="../notesSlides/notesSlide24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49.png"/><Relationship Id="rId10" Type="http://schemas.openxmlformats.org/officeDocument/2006/relationships/image" Target="../media/image48.png"/><Relationship Id="rId1" Type="http://schemas.openxmlformats.org/officeDocument/2006/relationships/tags" Target="../tags/tag2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image" Target="../media/image7.png"/><Relationship Id="rId7" Type="http://schemas.openxmlformats.org/officeDocument/2006/relationships/tags" Target="../tags/tag266.xml"/><Relationship Id="rId6" Type="http://schemas.openxmlformats.org/officeDocument/2006/relationships/image" Target="../media/image6.png"/><Relationship Id="rId5" Type="http://schemas.openxmlformats.org/officeDocument/2006/relationships/tags" Target="../tags/tag265.xml"/><Relationship Id="rId4" Type="http://schemas.openxmlformats.org/officeDocument/2006/relationships/tags" Target="../tags/tag264.xml"/><Relationship Id="rId3" Type="http://schemas.openxmlformats.org/officeDocument/2006/relationships/tags" Target="../tags/tag263.xml"/><Relationship Id="rId2" Type="http://schemas.openxmlformats.org/officeDocument/2006/relationships/tags" Target="../tags/tag262.xml"/><Relationship Id="rId12" Type="http://schemas.openxmlformats.org/officeDocument/2006/relationships/notesSlide" Target="../notesSlides/notesSlide25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51.png"/><Relationship Id="rId1" Type="http://schemas.openxmlformats.org/officeDocument/2006/relationships/tags" Target="../tags/tag261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52.png"/><Relationship Id="rId7" Type="http://schemas.openxmlformats.org/officeDocument/2006/relationships/tags" Target="../tags/tag276.xml"/><Relationship Id="rId6" Type="http://schemas.openxmlformats.org/officeDocument/2006/relationships/tags" Target="../tags/tag275.xml"/><Relationship Id="rId5" Type="http://schemas.openxmlformats.org/officeDocument/2006/relationships/tags" Target="../tags/tag274.xml"/><Relationship Id="rId4" Type="http://schemas.openxmlformats.org/officeDocument/2006/relationships/tags" Target="../tags/tag273.xml"/><Relationship Id="rId3" Type="http://schemas.openxmlformats.org/officeDocument/2006/relationships/tags" Target="../tags/tag272.xml"/><Relationship Id="rId2" Type="http://schemas.openxmlformats.org/officeDocument/2006/relationships/tags" Target="../tags/tag271.xml"/><Relationship Id="rId10" Type="http://schemas.openxmlformats.org/officeDocument/2006/relationships/notesSlide" Target="../notesSlides/notesSlide26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GIF"/><Relationship Id="rId8" Type="http://schemas.openxmlformats.org/officeDocument/2006/relationships/image" Target="../media/image8.GIF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image" Target="../media/image6.png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5" Type="http://schemas.openxmlformats.org/officeDocument/2006/relationships/notesSlide" Target="../notesSlides/notesSlide3.x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13.GIF"/><Relationship Id="rId12" Type="http://schemas.openxmlformats.org/officeDocument/2006/relationships/image" Target="../media/image12.GIF"/><Relationship Id="rId11" Type="http://schemas.openxmlformats.org/officeDocument/2006/relationships/image" Target="../media/image11.GIF"/><Relationship Id="rId10" Type="http://schemas.openxmlformats.org/officeDocument/2006/relationships/image" Target="../media/image10.GIF"/><Relationship Id="rId1" Type="http://schemas.openxmlformats.org/officeDocument/2006/relationships/tags" Target="../tags/tag2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tags" Target="../tags/tag37.xml"/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8" Type="http://schemas.openxmlformats.org/officeDocument/2006/relationships/notesSlide" Target="../notesSlides/notesSlide4.xml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7.png"/><Relationship Id="rId15" Type="http://schemas.openxmlformats.org/officeDocument/2006/relationships/tags" Target="../tags/tag43.xml"/><Relationship Id="rId14" Type="http://schemas.openxmlformats.org/officeDocument/2006/relationships/image" Target="../media/image6.png"/><Relationship Id="rId13" Type="http://schemas.openxmlformats.org/officeDocument/2006/relationships/tags" Target="../tags/tag42.xml"/><Relationship Id="rId12" Type="http://schemas.openxmlformats.org/officeDocument/2006/relationships/tags" Target="../tags/tag41.xml"/><Relationship Id="rId11" Type="http://schemas.openxmlformats.org/officeDocument/2006/relationships/tags" Target="../tags/tag40.xml"/><Relationship Id="rId10" Type="http://schemas.openxmlformats.org/officeDocument/2006/relationships/tags" Target="../tags/tag39.xml"/><Relationship Id="rId1" Type="http://schemas.openxmlformats.org/officeDocument/2006/relationships/tags" Target="../tags/tag30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53.xml"/><Relationship Id="rId7" Type="http://schemas.openxmlformats.org/officeDocument/2006/relationships/image" Target="../media/image7.png"/><Relationship Id="rId6" Type="http://schemas.openxmlformats.org/officeDocument/2006/relationships/tags" Target="../tags/tag52.xml"/><Relationship Id="rId5" Type="http://schemas.openxmlformats.org/officeDocument/2006/relationships/image" Target="../media/image6.png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0" Type="http://schemas.openxmlformats.org/officeDocument/2006/relationships/notesSlide" Target="../notesSlides/notesSlide5.xml"/><Relationship Id="rId1" Type="http://schemas.openxmlformats.org/officeDocument/2006/relationships/tags" Target="../tags/tag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7.png"/><Relationship Id="rId7" Type="http://schemas.openxmlformats.org/officeDocument/2006/relationships/tags" Target="../tags/tag65.xml"/><Relationship Id="rId6" Type="http://schemas.openxmlformats.org/officeDocument/2006/relationships/image" Target="../media/image6.png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0" Type="http://schemas.openxmlformats.org/officeDocument/2006/relationships/notesSlide" Target="../notesSlides/notesSlide6.xml"/><Relationship Id="rId1" Type="http://schemas.openxmlformats.org/officeDocument/2006/relationships/tags" Target="../tags/tag6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7.png"/><Relationship Id="rId7" Type="http://schemas.openxmlformats.org/officeDocument/2006/relationships/tags" Target="../tags/tag75.xml"/><Relationship Id="rId6" Type="http://schemas.openxmlformats.org/officeDocument/2006/relationships/image" Target="../media/image6.png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2" Type="http://schemas.openxmlformats.org/officeDocument/2006/relationships/notesSlide" Target="../notesSlides/notesSlide7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5.png"/><Relationship Id="rId1" Type="http://schemas.openxmlformats.org/officeDocument/2006/relationships/tags" Target="../tags/tag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074" name="Picture 2" descr="D:\PPT\PPT~中国风PPT\10\背景\1.png"/>
          <p:cNvPicPr preferRelativeResize="0"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3416300" cy="2411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Picture 7" descr="D:\PPT\PPT~中国风PPT\10\背景\5.png"/>
          <p:cNvPicPr preferRelativeResize="0"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587750" y="765175"/>
            <a:ext cx="2479675" cy="45608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6" name="TextBox 13"/>
          <p:cNvSpPr/>
          <p:nvPr>
            <p:custDataLst>
              <p:tags r:id="rId6"/>
            </p:custDataLst>
          </p:nvPr>
        </p:nvSpPr>
        <p:spPr>
          <a:xfrm>
            <a:off x="5662613" y="769938"/>
            <a:ext cx="6546850" cy="152558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800" b="1" dirty="0">
                <a:latin typeface="楷体" panose="02010609060101010101" pitchFamily="49" charset="-122"/>
                <a:ea typeface="华文宋体" charset="-122"/>
              </a:rPr>
              <a:t>夏季已到</a:t>
            </a:r>
            <a:r>
              <a:rPr lang="en-US" altLang="zh-CN" sz="4800" b="1" dirty="0">
                <a:latin typeface="楷体" panose="02010609060101010101" pitchFamily="49" charset="-122"/>
                <a:ea typeface="华文宋体" charset="-122"/>
              </a:rPr>
              <a:t>,</a:t>
            </a:r>
            <a:endParaRPr lang="en-US" altLang="zh-CN" sz="4800" b="1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800" b="1" dirty="0">
                <a:latin typeface="楷体" panose="02010609060101010101" pitchFamily="49" charset="-122"/>
                <a:ea typeface="华文宋体" charset="-122"/>
              </a:rPr>
              <a:t>您准备好养生之法了吗</a:t>
            </a:r>
            <a:r>
              <a:rPr lang="en-US" altLang="zh-CN" sz="4800" b="1" dirty="0">
                <a:latin typeface="楷体" panose="02010609060101010101" pitchFamily="49" charset="-122"/>
                <a:ea typeface="华文宋体" charset="-122"/>
              </a:rPr>
              <a:t>?</a:t>
            </a:r>
            <a:endParaRPr lang="en-US" altLang="zh-CN" sz="4800" b="1" dirty="0">
              <a:latin typeface="楷体" panose="02010609060101010101" pitchFamily="49" charset="-122"/>
              <a:ea typeface="华文宋体" charset="-122"/>
            </a:endParaRPr>
          </a:p>
        </p:txBody>
      </p:sp>
      <p:grpSp>
        <p:nvGrpSpPr>
          <p:cNvPr id="3077" name="组合 1"/>
          <p:cNvGrpSpPr/>
          <p:nvPr/>
        </p:nvGrpSpPr>
        <p:grpSpPr>
          <a:xfrm>
            <a:off x="-241300" y="-242887"/>
            <a:ext cx="4633913" cy="4560887"/>
            <a:chOff x="198784" y="-45830"/>
            <a:chExt cx="3763616" cy="3474830"/>
          </a:xfrm>
        </p:grpSpPr>
        <p:pic>
          <p:nvPicPr>
            <p:cNvPr id="3079" name="Picture 4" descr="D:\PPT\PPT~中国风PPT\10\背景\3.png"/>
            <p:cNvPicPr preferRelativeResize="0"/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98784" y="-45830"/>
              <a:ext cx="3763616" cy="347483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文本框 3"/>
            <p:cNvSpPr txBox="1"/>
            <p:nvPr/>
          </p:nvSpPr>
          <p:spPr>
            <a:xfrm>
              <a:off x="1310205" y="1132202"/>
              <a:ext cx="1601374" cy="1688431"/>
            </a:xfrm>
            <a:prstGeom prst="rect">
              <a:avLst/>
            </a:prstGeom>
            <a:noFill/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R="0" defTabSz="914400" eaLnBrk="1" hangingPunct="1">
                <a:buClrTx/>
                <a:buSzTx/>
                <a:buFontTx/>
                <a:buNone/>
                <a:defRPr/>
              </a:pPr>
              <a:r>
                <a:rPr kumimoji="0" lang="zh-CN" altLang="en-US" sz="13800" kern="1200" cap="none" spc="0" normalizeH="0" baseline="0" noProof="0" dirty="0">
                  <a:solidFill>
                    <a:srgbClr val="FC0404"/>
                  </a:solidFill>
                  <a:latin typeface="华文行楷" pitchFamily="2" charset="-122"/>
                  <a:ea typeface="华文行楷" pitchFamily="2" charset="-122"/>
                  <a:cs typeface="Calibri Light" panose="020F0302020204030204" charset="0"/>
                </a:rPr>
                <a:t>夏</a:t>
              </a:r>
              <a:endParaRPr kumimoji="0" lang="zh-CN" altLang="en-US" sz="13800" kern="1200" cap="none" spc="0" normalizeH="0" baseline="0" noProof="0" dirty="0">
                <a:solidFill>
                  <a:srgbClr val="FC0404"/>
                </a:solidFill>
                <a:latin typeface="华文行楷" pitchFamily="2" charset="-122"/>
                <a:ea typeface="华文行楷" pitchFamily="2" charset="-122"/>
                <a:cs typeface="Calibri Light" panose="020F0302020204030204" charset="0"/>
              </a:endParaRPr>
            </a:p>
          </p:txBody>
        </p:sp>
      </p:grpSp>
      <p:sp>
        <p:nvSpPr>
          <p:cNvPr id="3078" name="副标题 2"/>
          <p:cNvSpPr txBox="1"/>
          <p:nvPr/>
        </p:nvSpPr>
        <p:spPr>
          <a:xfrm>
            <a:off x="4079875" y="4678363"/>
            <a:ext cx="9144000" cy="165576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buNone/>
            </a:pP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 汉南区人民医院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中医科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lvl="0" indent="0" algn="ctr" eaLnBrk="1" hangingPunct="1">
              <a:lnSpc>
                <a:spcPct val="90000"/>
              </a:lnSpc>
              <a:buNone/>
            </a:pP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 陶青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梅  </a:t>
            </a:r>
            <a:endParaRPr lang="en-US" altLang="zh-CN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check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矩形 53"/>
          <p:cNvSpPr/>
          <p:nvPr>
            <p:custDataLst>
              <p:tags r:id="rId1"/>
            </p:custDataLst>
          </p:nvPr>
        </p:nvSpPr>
        <p:spPr>
          <a:xfrm>
            <a:off x="0" y="0"/>
            <a:ext cx="12188825" cy="1289050"/>
          </a:xfrm>
          <a:prstGeom prst="rect">
            <a:avLst/>
          </a:prstGeom>
          <a:solidFill>
            <a:srgbClr val="323232"/>
          </a:solidFill>
          <a:ln w="12700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dirty="0">
              <a:ea typeface="华文宋体" charset="-122"/>
            </a:endParaRPr>
          </a:p>
        </p:txBody>
      </p:sp>
      <p:sp>
        <p:nvSpPr>
          <p:cNvPr id="2263" name="任意多边形 55"/>
          <p:cNvSpPr/>
          <p:nvPr>
            <p:custDataLst>
              <p:tags r:id="rId2"/>
            </p:custDataLst>
          </p:nvPr>
        </p:nvSpPr>
        <p:spPr>
          <a:xfrm>
            <a:off x="439738" y="450850"/>
            <a:ext cx="360362" cy="360363"/>
          </a:xfrm>
          <a:custGeom>
            <a:avLst/>
            <a:gdLst/>
            <a:ahLst/>
            <a:cxnLst>
              <a:cxn ang="0">
                <a:pos x="39170" y="20258"/>
              </a:cxn>
              <a:cxn ang="0">
                <a:pos x="39170" y="39170"/>
              </a:cxn>
              <a:cxn ang="0">
                <a:pos x="20258" y="39170"/>
              </a:cxn>
              <a:cxn ang="0">
                <a:pos x="20258" y="51102"/>
              </a:cxn>
              <a:cxn ang="0">
                <a:pos x="39170" y="51102"/>
              </a:cxn>
              <a:cxn ang="0">
                <a:pos x="39170" y="70014"/>
              </a:cxn>
              <a:cxn ang="0">
                <a:pos x="51102" y="70014"/>
              </a:cxn>
              <a:cxn ang="0">
                <a:pos x="51102" y="51102"/>
              </a:cxn>
              <a:cxn ang="0">
                <a:pos x="70014" y="51102"/>
              </a:cxn>
              <a:cxn ang="0">
                <a:pos x="70014" y="39170"/>
              </a:cxn>
              <a:cxn ang="0">
                <a:pos x="51102" y="39170"/>
              </a:cxn>
              <a:cxn ang="0">
                <a:pos x="51102" y="20258"/>
              </a:cxn>
              <a:cxn ang="0">
                <a:pos x="45136" y="0"/>
              </a:cxn>
              <a:cxn ang="0">
                <a:pos x="90272" y="45136"/>
              </a:cxn>
              <a:cxn ang="0">
                <a:pos x="45136" y="90272"/>
              </a:cxn>
              <a:cxn ang="0">
                <a:pos x="0" y="45136"/>
              </a:cxn>
              <a:cxn ang="0">
                <a:pos x="45136" y="0"/>
              </a:cxn>
            </a:cxnLst>
            <a:pathLst>
              <a:path w="720000" h="720000">
                <a:moveTo>
                  <a:pt x="312418" y="161577"/>
                </a:moveTo>
                <a:lnTo>
                  <a:pt x="312418" y="312418"/>
                </a:lnTo>
                <a:lnTo>
                  <a:pt x="161577" y="312418"/>
                </a:lnTo>
                <a:lnTo>
                  <a:pt x="161577" y="407582"/>
                </a:lnTo>
                <a:lnTo>
                  <a:pt x="312418" y="407582"/>
                </a:lnTo>
                <a:lnTo>
                  <a:pt x="312418" y="558423"/>
                </a:lnTo>
                <a:lnTo>
                  <a:pt x="407582" y="558423"/>
                </a:lnTo>
                <a:lnTo>
                  <a:pt x="407582" y="407582"/>
                </a:lnTo>
                <a:lnTo>
                  <a:pt x="558423" y="407582"/>
                </a:lnTo>
                <a:lnTo>
                  <a:pt x="558423" y="312418"/>
                </a:lnTo>
                <a:lnTo>
                  <a:pt x="407582" y="312418"/>
                </a:lnTo>
                <a:lnTo>
                  <a:pt x="407582" y="161577"/>
                </a:lnTo>
                <a:lnTo>
                  <a:pt x="312418" y="161577"/>
                </a:lnTo>
                <a:close/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rgbClr val="656565">
              <a:alpha val="100000"/>
            </a:srgbClr>
          </a:solidFill>
          <a:ln w="127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264" name="矩形 74"/>
          <p:cNvSpPr/>
          <p:nvPr>
            <p:custDataLst>
              <p:tags r:id="rId3"/>
            </p:custDataLst>
          </p:nvPr>
        </p:nvSpPr>
        <p:spPr>
          <a:xfrm>
            <a:off x="1082675" y="1998663"/>
            <a:ext cx="10036175" cy="394811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3200" dirty="0">
                <a:latin typeface="楷体" panose="02010609060101010101" pitchFamily="49" charset="-122"/>
                <a:ea typeface="华文宋体" charset="-122"/>
              </a:rPr>
              <a:t>夏季炎热还可适当饮些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pitchFamily="49" charset="-122"/>
                <a:ea typeface="华文宋体" charset="-122"/>
              </a:rPr>
              <a:t>解暑饮品</a:t>
            </a:r>
            <a:r>
              <a:rPr lang="zh-CN" altLang="en-US" sz="3200" dirty="0">
                <a:latin typeface="楷体" panose="02010609060101010101" pitchFamily="49" charset="-122"/>
                <a:ea typeface="华文宋体" charset="-122"/>
              </a:rPr>
              <a:t>，如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pitchFamily="49" charset="-122"/>
                <a:ea typeface="华文宋体" charset="-122"/>
              </a:rPr>
              <a:t>绿豆汤、冬瓜汤、酸梅汤、菊花茶、银耳百合汤、绿茶</a:t>
            </a:r>
            <a:r>
              <a:rPr lang="zh-CN" altLang="en-US" sz="3200" dirty="0">
                <a:latin typeface="楷体" panose="02010609060101010101" pitchFamily="49" charset="-122"/>
                <a:ea typeface="华文宋体" charset="-122"/>
              </a:rPr>
              <a:t>等</a:t>
            </a:r>
            <a:endParaRPr lang="en-US" altLang="zh-CN" sz="3200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3200" dirty="0">
                <a:latin typeface="楷体" panose="02010609060101010101" pitchFamily="49" charset="-122"/>
                <a:ea typeface="华文宋体" charset="-122"/>
              </a:rPr>
              <a:t>冷饮要适度，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pitchFamily="49" charset="-122"/>
                <a:ea typeface="华文宋体" charset="-122"/>
              </a:rPr>
              <a:t>不可偏嗜寒凉之品</a:t>
            </a:r>
            <a:r>
              <a:rPr lang="zh-CN" altLang="en-US" sz="3200" dirty="0">
                <a:latin typeface="楷体" panose="02010609060101010101" pitchFamily="49" charset="-122"/>
                <a:ea typeface="华文宋体" charset="-122"/>
              </a:rPr>
              <a:t>（如雪糕、冰水等）</a:t>
            </a:r>
            <a:endParaRPr lang="zh-CN" altLang="en-US" sz="3200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zh-CN" sz="3200" dirty="0">
              <a:latin typeface="楷体" panose="02010609060101010101" pitchFamily="49" charset="-122"/>
              <a:ea typeface="华文宋体" charset="-122"/>
            </a:endParaRPr>
          </a:p>
        </p:txBody>
      </p:sp>
      <p:sp>
        <p:nvSpPr>
          <p:cNvPr id="2265" name="TextBox 23"/>
          <p:cNvSpPr/>
          <p:nvPr>
            <p:custDataLst>
              <p:tags r:id="rId4"/>
            </p:custDataLst>
          </p:nvPr>
        </p:nvSpPr>
        <p:spPr>
          <a:xfrm>
            <a:off x="868363" y="290513"/>
            <a:ext cx="6040437" cy="7016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华文宋体" charset="-122"/>
              </a:rPr>
              <a:t>饮食篇</a:t>
            </a:r>
            <a:endParaRPr lang="zh-CN" altLang="en-US" sz="4000" dirty="0">
              <a:solidFill>
                <a:schemeClr val="bg1"/>
              </a:solidFill>
              <a:latin typeface="楷体" panose="02010609060101010101" pitchFamily="49" charset="-122"/>
              <a:ea typeface="华文宋体" charset="-122"/>
            </a:endParaRPr>
          </a:p>
        </p:txBody>
      </p:sp>
      <p:grpSp>
        <p:nvGrpSpPr>
          <p:cNvPr id="19462" name="Group 218"/>
          <p:cNvGrpSpPr/>
          <p:nvPr/>
        </p:nvGrpSpPr>
        <p:grpSpPr>
          <a:xfrm>
            <a:off x="10856913" y="188913"/>
            <a:ext cx="879475" cy="1617662"/>
            <a:chOff x="4752668" y="322723"/>
            <a:chExt cx="2479388" cy="4560936"/>
          </a:xfrm>
        </p:grpSpPr>
        <p:pic>
          <p:nvPicPr>
            <p:cNvPr id="19468" name="Picture 7" descr="D:\PPT\PPT~中国风PPT\10\背景\5.png"/>
            <p:cNvPicPr preferRelativeResize="0"/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4752668" y="322723"/>
              <a:ext cx="2479388" cy="45609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69" name="Picture 8" descr="D:\PPT\PPT~中国风PPT\10\背景\6.png"/>
            <p:cNvPicPr preferRelativeResize="0"/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6382531" y="1889458"/>
              <a:ext cx="441885" cy="54560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781" y="4159845"/>
            <a:ext cx="2382490" cy="2063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3631" y="4148261"/>
            <a:ext cx="2308300" cy="20753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08168" y="4157637"/>
            <a:ext cx="2066369" cy="20663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40416" y="4157279"/>
            <a:ext cx="2054647" cy="20663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31904" y="4169221"/>
            <a:ext cx="2308299" cy="2054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  <p:bldLst>
      <p:bldP spid="2263" grpId="0" animBg="1"/>
      <p:bldP spid="2264" grpId="0"/>
      <p:bldP spid="226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矩形 53"/>
          <p:cNvSpPr/>
          <p:nvPr>
            <p:custDataLst>
              <p:tags r:id="rId1"/>
            </p:custDataLst>
          </p:nvPr>
        </p:nvSpPr>
        <p:spPr>
          <a:xfrm>
            <a:off x="0" y="0"/>
            <a:ext cx="12188825" cy="1289050"/>
          </a:xfrm>
          <a:prstGeom prst="rect">
            <a:avLst/>
          </a:prstGeom>
          <a:solidFill>
            <a:srgbClr val="323232"/>
          </a:solidFill>
          <a:ln w="12700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dirty="0">
              <a:ea typeface="华文宋体" charset="-122"/>
            </a:endParaRPr>
          </a:p>
        </p:txBody>
      </p:sp>
      <p:sp>
        <p:nvSpPr>
          <p:cNvPr id="2254" name="任意多边形 55"/>
          <p:cNvSpPr/>
          <p:nvPr>
            <p:custDataLst>
              <p:tags r:id="rId2"/>
            </p:custDataLst>
          </p:nvPr>
        </p:nvSpPr>
        <p:spPr>
          <a:xfrm>
            <a:off x="439738" y="450850"/>
            <a:ext cx="360362" cy="360363"/>
          </a:xfrm>
          <a:custGeom>
            <a:avLst/>
            <a:gdLst/>
            <a:ahLst/>
            <a:cxnLst>
              <a:cxn ang="0">
                <a:pos x="39170" y="20258"/>
              </a:cxn>
              <a:cxn ang="0">
                <a:pos x="39170" y="39170"/>
              </a:cxn>
              <a:cxn ang="0">
                <a:pos x="20258" y="39170"/>
              </a:cxn>
              <a:cxn ang="0">
                <a:pos x="20258" y="51102"/>
              </a:cxn>
              <a:cxn ang="0">
                <a:pos x="39170" y="51102"/>
              </a:cxn>
              <a:cxn ang="0">
                <a:pos x="39170" y="70014"/>
              </a:cxn>
              <a:cxn ang="0">
                <a:pos x="51102" y="70014"/>
              </a:cxn>
              <a:cxn ang="0">
                <a:pos x="51102" y="51102"/>
              </a:cxn>
              <a:cxn ang="0">
                <a:pos x="70014" y="51102"/>
              </a:cxn>
              <a:cxn ang="0">
                <a:pos x="70014" y="39170"/>
              </a:cxn>
              <a:cxn ang="0">
                <a:pos x="51102" y="39170"/>
              </a:cxn>
              <a:cxn ang="0">
                <a:pos x="51102" y="20258"/>
              </a:cxn>
              <a:cxn ang="0">
                <a:pos x="45136" y="0"/>
              </a:cxn>
              <a:cxn ang="0">
                <a:pos x="90272" y="45136"/>
              </a:cxn>
              <a:cxn ang="0">
                <a:pos x="45136" y="90272"/>
              </a:cxn>
              <a:cxn ang="0">
                <a:pos x="0" y="45136"/>
              </a:cxn>
              <a:cxn ang="0">
                <a:pos x="45136" y="0"/>
              </a:cxn>
            </a:cxnLst>
            <a:pathLst>
              <a:path w="720000" h="720000">
                <a:moveTo>
                  <a:pt x="312418" y="161577"/>
                </a:moveTo>
                <a:lnTo>
                  <a:pt x="312418" y="312418"/>
                </a:lnTo>
                <a:lnTo>
                  <a:pt x="161577" y="312418"/>
                </a:lnTo>
                <a:lnTo>
                  <a:pt x="161577" y="407582"/>
                </a:lnTo>
                <a:lnTo>
                  <a:pt x="312418" y="407582"/>
                </a:lnTo>
                <a:lnTo>
                  <a:pt x="312418" y="558423"/>
                </a:lnTo>
                <a:lnTo>
                  <a:pt x="407582" y="558423"/>
                </a:lnTo>
                <a:lnTo>
                  <a:pt x="407582" y="407582"/>
                </a:lnTo>
                <a:lnTo>
                  <a:pt x="558423" y="407582"/>
                </a:lnTo>
                <a:lnTo>
                  <a:pt x="558423" y="312418"/>
                </a:lnTo>
                <a:lnTo>
                  <a:pt x="407582" y="312418"/>
                </a:lnTo>
                <a:lnTo>
                  <a:pt x="407582" y="161577"/>
                </a:lnTo>
                <a:lnTo>
                  <a:pt x="312418" y="161577"/>
                </a:lnTo>
                <a:close/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rgbClr val="656565">
              <a:alpha val="100000"/>
            </a:srgbClr>
          </a:solidFill>
          <a:ln w="127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255" name="矩形 74"/>
          <p:cNvSpPr/>
          <p:nvPr>
            <p:custDataLst>
              <p:tags r:id="rId3"/>
            </p:custDataLst>
          </p:nvPr>
        </p:nvSpPr>
        <p:spPr>
          <a:xfrm>
            <a:off x="1066800" y="1530350"/>
            <a:ext cx="10036175" cy="44846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zh-CN" altLang="en-US" sz="3200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3200" dirty="0">
                <a:latin typeface="楷体" panose="02010609060101010101" pitchFamily="49" charset="-122"/>
                <a:ea typeface="华文宋体" charset="-122"/>
              </a:rPr>
              <a:t>在饮食滋补方面，热天以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pitchFamily="49" charset="-122"/>
                <a:ea typeface="华文宋体" charset="-122"/>
              </a:rPr>
              <a:t>清补、健脾、祛暑化湿</a:t>
            </a:r>
            <a:r>
              <a:rPr lang="zh-CN" altLang="en-US" sz="3200" dirty="0">
                <a:latin typeface="楷体" panose="02010609060101010101" pitchFamily="49" charset="-122"/>
                <a:ea typeface="华文宋体" charset="-122"/>
              </a:rPr>
              <a:t>为原则。诸如鸭肉、鲫鱼、虾、瘦肉、食用蕈类（香菇、蘑菇、平菇、银耳等）、薏米等</a:t>
            </a:r>
            <a:endParaRPr lang="en-US" altLang="zh-CN" sz="3200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zh-CN" sz="3200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3200" dirty="0">
                <a:latin typeface="楷体" panose="02010609060101010101" pitchFamily="49" charset="-122"/>
                <a:ea typeface="华文宋体" charset="-122"/>
              </a:rPr>
              <a:t>“解暑药粥”：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pitchFamily="49" charset="-122"/>
                <a:ea typeface="华文宋体" charset="-122"/>
              </a:rPr>
              <a:t>绿豆粥</a:t>
            </a:r>
            <a:r>
              <a:rPr lang="zh-CN" altLang="en-US" sz="3200" dirty="0">
                <a:latin typeface="楷体" panose="02010609060101010101" pitchFamily="49" charset="-122"/>
                <a:ea typeface="华文宋体" charset="-122"/>
              </a:rPr>
              <a:t>、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pitchFamily="49" charset="-122"/>
                <a:ea typeface="华文宋体" charset="-122"/>
              </a:rPr>
              <a:t>扁豆粥</a:t>
            </a:r>
            <a:r>
              <a:rPr lang="zh-CN" altLang="en-US" sz="3200" dirty="0">
                <a:latin typeface="楷体" panose="02010609060101010101" pitchFamily="49" charset="-122"/>
                <a:ea typeface="华文宋体" charset="-122"/>
              </a:rPr>
              <a:t>、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pitchFamily="49" charset="-122"/>
                <a:ea typeface="华文宋体" charset="-122"/>
              </a:rPr>
              <a:t>荷叶粥</a:t>
            </a:r>
            <a:r>
              <a:rPr lang="zh-CN" altLang="en-US" sz="3200" dirty="0">
                <a:latin typeface="楷体" panose="02010609060101010101" pitchFamily="49" charset="-122"/>
                <a:ea typeface="华文宋体" charset="-122"/>
              </a:rPr>
              <a:t>、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pitchFamily="49" charset="-122"/>
                <a:ea typeface="华文宋体" charset="-122"/>
              </a:rPr>
              <a:t>薄荷粥</a:t>
            </a:r>
            <a:r>
              <a:rPr lang="zh-CN" altLang="en-US" sz="3200" dirty="0">
                <a:latin typeface="楷体" panose="02010609060101010101" pitchFamily="49" charset="-122"/>
                <a:ea typeface="华文宋体" charset="-122"/>
              </a:rPr>
              <a:t>等</a:t>
            </a:r>
            <a:endParaRPr lang="en-US" altLang="zh-CN" sz="3200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zh-CN" altLang="en-US" sz="3200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zh-CN" sz="3200" dirty="0">
              <a:ea typeface="华文宋体" charset="-122"/>
            </a:endParaRPr>
          </a:p>
        </p:txBody>
      </p:sp>
      <p:sp>
        <p:nvSpPr>
          <p:cNvPr id="2256" name="TextBox 23"/>
          <p:cNvSpPr/>
          <p:nvPr>
            <p:custDataLst>
              <p:tags r:id="rId4"/>
            </p:custDataLst>
          </p:nvPr>
        </p:nvSpPr>
        <p:spPr>
          <a:xfrm>
            <a:off x="868363" y="290513"/>
            <a:ext cx="6040437" cy="7016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华文宋体" charset="-122"/>
              </a:rPr>
              <a:t>饮食篇</a:t>
            </a:r>
            <a:endParaRPr lang="zh-CN" altLang="en-US" sz="4000" dirty="0">
              <a:solidFill>
                <a:schemeClr val="bg1"/>
              </a:solidFill>
              <a:latin typeface="楷体" panose="02010609060101010101" pitchFamily="49" charset="-122"/>
              <a:ea typeface="华文宋体" charset="-122"/>
            </a:endParaRPr>
          </a:p>
        </p:txBody>
      </p:sp>
      <p:grpSp>
        <p:nvGrpSpPr>
          <p:cNvPr id="21510" name="Group 209"/>
          <p:cNvGrpSpPr/>
          <p:nvPr/>
        </p:nvGrpSpPr>
        <p:grpSpPr>
          <a:xfrm>
            <a:off x="10856913" y="188913"/>
            <a:ext cx="879475" cy="1617662"/>
            <a:chOff x="4752668" y="322723"/>
            <a:chExt cx="2479388" cy="4560936"/>
          </a:xfrm>
        </p:grpSpPr>
        <p:pic>
          <p:nvPicPr>
            <p:cNvPr id="21512" name="Picture 7" descr="D:\PPT\PPT~中国风PPT\10\背景\5.png"/>
            <p:cNvPicPr preferRelativeResize="0"/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4752668" y="322723"/>
              <a:ext cx="2479388" cy="45609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3" name="Picture 8" descr="D:\PPT\PPT~中国风PPT\10\背景\6.png"/>
            <p:cNvPicPr preferRelativeResize="0"/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6382531" y="1889458"/>
              <a:ext cx="441885" cy="54560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1511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5638" y="4498975"/>
            <a:ext cx="2776537" cy="18526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  <p:bldLst>
      <p:bldP spid="2254" grpId="0" animBg="1"/>
      <p:bldP spid="2255" grpId="0"/>
      <p:bldP spid="22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矩形 53"/>
          <p:cNvSpPr/>
          <p:nvPr>
            <p:custDataLst>
              <p:tags r:id="rId1"/>
            </p:custDataLst>
          </p:nvPr>
        </p:nvSpPr>
        <p:spPr>
          <a:xfrm>
            <a:off x="0" y="0"/>
            <a:ext cx="12188825" cy="1289050"/>
          </a:xfrm>
          <a:prstGeom prst="rect">
            <a:avLst/>
          </a:prstGeom>
          <a:solidFill>
            <a:srgbClr val="323232"/>
          </a:solidFill>
          <a:ln w="12700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dirty="0">
              <a:ea typeface="华文宋体" charset="-122"/>
            </a:endParaRPr>
          </a:p>
        </p:txBody>
      </p:sp>
      <p:sp>
        <p:nvSpPr>
          <p:cNvPr id="2263" name="任意多边形 55"/>
          <p:cNvSpPr/>
          <p:nvPr>
            <p:custDataLst>
              <p:tags r:id="rId2"/>
            </p:custDataLst>
          </p:nvPr>
        </p:nvSpPr>
        <p:spPr>
          <a:xfrm>
            <a:off x="439738" y="450850"/>
            <a:ext cx="360362" cy="360363"/>
          </a:xfrm>
          <a:custGeom>
            <a:avLst/>
            <a:gdLst/>
            <a:ahLst/>
            <a:cxnLst>
              <a:cxn ang="0">
                <a:pos x="39170" y="20258"/>
              </a:cxn>
              <a:cxn ang="0">
                <a:pos x="39170" y="39170"/>
              </a:cxn>
              <a:cxn ang="0">
                <a:pos x="20258" y="39170"/>
              </a:cxn>
              <a:cxn ang="0">
                <a:pos x="20258" y="51102"/>
              </a:cxn>
              <a:cxn ang="0">
                <a:pos x="39170" y="51102"/>
              </a:cxn>
              <a:cxn ang="0">
                <a:pos x="39170" y="70014"/>
              </a:cxn>
              <a:cxn ang="0">
                <a:pos x="51102" y="70014"/>
              </a:cxn>
              <a:cxn ang="0">
                <a:pos x="51102" y="51102"/>
              </a:cxn>
              <a:cxn ang="0">
                <a:pos x="70014" y="51102"/>
              </a:cxn>
              <a:cxn ang="0">
                <a:pos x="70014" y="39170"/>
              </a:cxn>
              <a:cxn ang="0">
                <a:pos x="51102" y="39170"/>
              </a:cxn>
              <a:cxn ang="0">
                <a:pos x="51102" y="20258"/>
              </a:cxn>
              <a:cxn ang="0">
                <a:pos x="45136" y="0"/>
              </a:cxn>
              <a:cxn ang="0">
                <a:pos x="90272" y="45136"/>
              </a:cxn>
              <a:cxn ang="0">
                <a:pos x="45136" y="90272"/>
              </a:cxn>
              <a:cxn ang="0">
                <a:pos x="0" y="45136"/>
              </a:cxn>
              <a:cxn ang="0">
                <a:pos x="45136" y="0"/>
              </a:cxn>
            </a:cxnLst>
            <a:pathLst>
              <a:path w="720000" h="720000">
                <a:moveTo>
                  <a:pt x="312418" y="161577"/>
                </a:moveTo>
                <a:lnTo>
                  <a:pt x="312418" y="312418"/>
                </a:lnTo>
                <a:lnTo>
                  <a:pt x="161577" y="312418"/>
                </a:lnTo>
                <a:lnTo>
                  <a:pt x="161577" y="407582"/>
                </a:lnTo>
                <a:lnTo>
                  <a:pt x="312418" y="407582"/>
                </a:lnTo>
                <a:lnTo>
                  <a:pt x="312418" y="558423"/>
                </a:lnTo>
                <a:lnTo>
                  <a:pt x="407582" y="558423"/>
                </a:lnTo>
                <a:lnTo>
                  <a:pt x="407582" y="407582"/>
                </a:lnTo>
                <a:lnTo>
                  <a:pt x="558423" y="407582"/>
                </a:lnTo>
                <a:lnTo>
                  <a:pt x="558423" y="312418"/>
                </a:lnTo>
                <a:lnTo>
                  <a:pt x="407582" y="312418"/>
                </a:lnTo>
                <a:lnTo>
                  <a:pt x="407582" y="161577"/>
                </a:lnTo>
                <a:lnTo>
                  <a:pt x="312418" y="161577"/>
                </a:lnTo>
                <a:close/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rgbClr val="656565">
              <a:alpha val="100000"/>
            </a:srgbClr>
          </a:solidFill>
          <a:ln w="127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264" name="矩形 74"/>
          <p:cNvSpPr/>
          <p:nvPr>
            <p:custDataLst>
              <p:tags r:id="rId3"/>
            </p:custDataLst>
          </p:nvPr>
        </p:nvSpPr>
        <p:spPr>
          <a:xfrm>
            <a:off x="1082675" y="1998663"/>
            <a:ext cx="10036175" cy="394811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3200" dirty="0">
                <a:latin typeface="楷体" panose="02010609060101010101" pitchFamily="49" charset="-122"/>
                <a:ea typeface="华文宋体" charset="-122"/>
              </a:rPr>
              <a:t>吃些</a:t>
            </a:r>
            <a:r>
              <a:rPr lang="zh-CN" altLang="en-US" sz="3200" dirty="0">
                <a:solidFill>
                  <a:srgbClr val="C00000"/>
                </a:solidFill>
                <a:latin typeface="楷体" panose="02010609060101010101" pitchFamily="49" charset="-122"/>
                <a:ea typeface="华文宋体" charset="-122"/>
              </a:rPr>
              <a:t>醋</a:t>
            </a:r>
            <a:r>
              <a:rPr lang="zh-CN" altLang="en-US" sz="3200" dirty="0">
                <a:latin typeface="楷体" panose="02010609060101010101" pitchFamily="49" charset="-122"/>
                <a:ea typeface="华文宋体" charset="-122"/>
              </a:rPr>
              <a:t>，既能生津开胃，又能抑制杀灭病菌，预防胃肠道疾病</a:t>
            </a:r>
            <a:endParaRPr lang="zh-CN" altLang="en-US" sz="3200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endParaRPr lang="en-US" altLang="zh-CN" sz="3200" dirty="0">
              <a:latin typeface="楷体" panose="02010609060101010101" pitchFamily="49" charset="-122"/>
              <a:ea typeface="华文宋体" charset="-122"/>
            </a:endParaRPr>
          </a:p>
        </p:txBody>
      </p:sp>
      <p:sp>
        <p:nvSpPr>
          <p:cNvPr id="2265" name="TextBox 23"/>
          <p:cNvSpPr/>
          <p:nvPr>
            <p:custDataLst>
              <p:tags r:id="rId4"/>
            </p:custDataLst>
          </p:nvPr>
        </p:nvSpPr>
        <p:spPr>
          <a:xfrm>
            <a:off x="868363" y="290513"/>
            <a:ext cx="6040437" cy="7016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华文宋体" charset="-122"/>
              </a:rPr>
              <a:t>饮食篇</a:t>
            </a:r>
            <a:endParaRPr lang="zh-CN" altLang="en-US" sz="4000" dirty="0">
              <a:solidFill>
                <a:schemeClr val="bg1"/>
              </a:solidFill>
              <a:latin typeface="楷体" panose="02010609060101010101" pitchFamily="49" charset="-122"/>
              <a:ea typeface="华文宋体" charset="-122"/>
            </a:endParaRPr>
          </a:p>
        </p:txBody>
      </p:sp>
      <p:grpSp>
        <p:nvGrpSpPr>
          <p:cNvPr id="23558" name="Group 218"/>
          <p:cNvGrpSpPr/>
          <p:nvPr/>
        </p:nvGrpSpPr>
        <p:grpSpPr>
          <a:xfrm>
            <a:off x="10856913" y="188913"/>
            <a:ext cx="879475" cy="1617662"/>
            <a:chOff x="4752668" y="322723"/>
            <a:chExt cx="2479388" cy="4560936"/>
          </a:xfrm>
        </p:grpSpPr>
        <p:pic>
          <p:nvPicPr>
            <p:cNvPr id="23560" name="Picture 7" descr="D:\PPT\PPT~中国风PPT\10\背景\5.png"/>
            <p:cNvPicPr preferRelativeResize="0"/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4752668" y="322723"/>
              <a:ext cx="2479388" cy="45609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61" name="Picture 8" descr="D:\PPT\PPT~中国风PPT\10\背景\6.png"/>
            <p:cNvPicPr preferRelativeResize="0"/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6382531" y="1889458"/>
              <a:ext cx="441885" cy="54560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3559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6363" y="3090863"/>
            <a:ext cx="3810000" cy="2533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  <p:bldLst>
      <p:bldP spid="2263" grpId="0" animBg="1"/>
      <p:bldP spid="2264" grpId="0"/>
      <p:bldP spid="226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矩形 53"/>
          <p:cNvSpPr/>
          <p:nvPr>
            <p:custDataLst>
              <p:tags r:id="rId1"/>
            </p:custDataLst>
          </p:nvPr>
        </p:nvSpPr>
        <p:spPr>
          <a:xfrm>
            <a:off x="0" y="0"/>
            <a:ext cx="12188825" cy="1289050"/>
          </a:xfrm>
          <a:prstGeom prst="rect">
            <a:avLst/>
          </a:prstGeom>
          <a:solidFill>
            <a:srgbClr val="323232"/>
          </a:solidFill>
          <a:ln w="12700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dirty="0">
              <a:ea typeface="华文宋体" charset="-122"/>
            </a:endParaRPr>
          </a:p>
        </p:txBody>
      </p:sp>
      <p:sp>
        <p:nvSpPr>
          <p:cNvPr id="2272" name="任意多边形 55"/>
          <p:cNvSpPr/>
          <p:nvPr>
            <p:custDataLst>
              <p:tags r:id="rId2"/>
            </p:custDataLst>
          </p:nvPr>
        </p:nvSpPr>
        <p:spPr>
          <a:xfrm>
            <a:off x="439738" y="450850"/>
            <a:ext cx="360362" cy="360363"/>
          </a:xfrm>
          <a:custGeom>
            <a:avLst/>
            <a:gdLst/>
            <a:ahLst/>
            <a:cxnLst>
              <a:cxn ang="0">
                <a:pos x="39170" y="20258"/>
              </a:cxn>
              <a:cxn ang="0">
                <a:pos x="39170" y="39170"/>
              </a:cxn>
              <a:cxn ang="0">
                <a:pos x="20258" y="39170"/>
              </a:cxn>
              <a:cxn ang="0">
                <a:pos x="20258" y="51102"/>
              </a:cxn>
              <a:cxn ang="0">
                <a:pos x="39170" y="51102"/>
              </a:cxn>
              <a:cxn ang="0">
                <a:pos x="39170" y="70014"/>
              </a:cxn>
              <a:cxn ang="0">
                <a:pos x="51102" y="70014"/>
              </a:cxn>
              <a:cxn ang="0">
                <a:pos x="51102" y="51102"/>
              </a:cxn>
              <a:cxn ang="0">
                <a:pos x="70014" y="51102"/>
              </a:cxn>
              <a:cxn ang="0">
                <a:pos x="70014" y="39170"/>
              </a:cxn>
              <a:cxn ang="0">
                <a:pos x="51102" y="39170"/>
              </a:cxn>
              <a:cxn ang="0">
                <a:pos x="51102" y="20258"/>
              </a:cxn>
              <a:cxn ang="0">
                <a:pos x="45136" y="0"/>
              </a:cxn>
              <a:cxn ang="0">
                <a:pos x="90272" y="45136"/>
              </a:cxn>
              <a:cxn ang="0">
                <a:pos x="45136" y="90272"/>
              </a:cxn>
              <a:cxn ang="0">
                <a:pos x="0" y="45136"/>
              </a:cxn>
              <a:cxn ang="0">
                <a:pos x="45136" y="0"/>
              </a:cxn>
            </a:cxnLst>
            <a:pathLst>
              <a:path w="720000" h="720000">
                <a:moveTo>
                  <a:pt x="312418" y="161577"/>
                </a:moveTo>
                <a:lnTo>
                  <a:pt x="312418" y="312418"/>
                </a:lnTo>
                <a:lnTo>
                  <a:pt x="161577" y="312418"/>
                </a:lnTo>
                <a:lnTo>
                  <a:pt x="161577" y="407582"/>
                </a:lnTo>
                <a:lnTo>
                  <a:pt x="312418" y="407582"/>
                </a:lnTo>
                <a:lnTo>
                  <a:pt x="312418" y="558423"/>
                </a:lnTo>
                <a:lnTo>
                  <a:pt x="407582" y="558423"/>
                </a:lnTo>
                <a:lnTo>
                  <a:pt x="407582" y="407582"/>
                </a:lnTo>
                <a:lnTo>
                  <a:pt x="558423" y="407582"/>
                </a:lnTo>
                <a:lnTo>
                  <a:pt x="558423" y="312418"/>
                </a:lnTo>
                <a:lnTo>
                  <a:pt x="407582" y="312418"/>
                </a:lnTo>
                <a:lnTo>
                  <a:pt x="407582" y="161577"/>
                </a:lnTo>
                <a:lnTo>
                  <a:pt x="312418" y="161577"/>
                </a:lnTo>
                <a:close/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rgbClr val="656565">
              <a:alpha val="100000"/>
            </a:srgbClr>
          </a:solidFill>
          <a:ln w="127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273" name="矩形 74"/>
          <p:cNvSpPr/>
          <p:nvPr>
            <p:custDataLst>
              <p:tags r:id="rId3"/>
            </p:custDataLst>
          </p:nvPr>
        </p:nvSpPr>
        <p:spPr>
          <a:xfrm>
            <a:off x="820738" y="1538288"/>
            <a:ext cx="10036175" cy="3508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3200" b="1" dirty="0">
                <a:latin typeface="楷体" panose="02010609060101010101" pitchFamily="49" charset="-122"/>
                <a:ea typeface="华文宋体" charset="-122"/>
              </a:rPr>
              <a:t>中</a:t>
            </a:r>
            <a:r>
              <a:rPr lang="zh-CN" altLang="en-US" sz="3200" dirty="0">
                <a:latin typeface="楷体" panose="02010609060101010101" pitchFamily="49" charset="-122"/>
                <a:ea typeface="华文宋体" charset="-122"/>
              </a:rPr>
              <a:t>医认为夏季为</a:t>
            </a:r>
            <a:r>
              <a:rPr lang="zh-CN" altLang="en-US" sz="3200" dirty="0">
                <a:solidFill>
                  <a:srgbClr val="C00000"/>
                </a:solidFill>
                <a:latin typeface="楷体" panose="02010609060101010101" pitchFamily="49" charset="-122"/>
                <a:ea typeface="华文宋体" charset="-122"/>
              </a:rPr>
              <a:t>心之所主，其味在苦</a:t>
            </a:r>
            <a:r>
              <a:rPr lang="zh-CN" altLang="en-US" sz="3200" dirty="0">
                <a:latin typeface="楷体" panose="02010609060101010101" pitchFamily="49" charset="-122"/>
                <a:ea typeface="华文宋体" charset="-122"/>
              </a:rPr>
              <a:t>，因此应适当的补充一些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pitchFamily="49" charset="-122"/>
                <a:ea typeface="华文宋体" charset="-122"/>
              </a:rPr>
              <a:t>苦味</a:t>
            </a:r>
            <a:r>
              <a:rPr lang="zh-CN" altLang="en-US" sz="3200" dirty="0">
                <a:latin typeface="楷体" panose="02010609060101010101" pitchFamily="49" charset="-122"/>
                <a:ea typeface="华文宋体" charset="-122"/>
              </a:rPr>
              <a:t>的食物。如苦瓜、苦菜、莴笋、芹菜、蒲公英、莲子、百合等</a:t>
            </a:r>
            <a:endParaRPr lang="zh-CN" altLang="en-US" sz="3200" dirty="0">
              <a:latin typeface="楷体" panose="02010609060101010101" pitchFamily="49" charset="-122"/>
              <a:ea typeface="华文宋体" charset="-122"/>
            </a:endParaRPr>
          </a:p>
        </p:txBody>
      </p:sp>
      <p:sp>
        <p:nvSpPr>
          <p:cNvPr id="2274" name="TextBox 23"/>
          <p:cNvSpPr/>
          <p:nvPr>
            <p:custDataLst>
              <p:tags r:id="rId4"/>
            </p:custDataLst>
          </p:nvPr>
        </p:nvSpPr>
        <p:spPr>
          <a:xfrm>
            <a:off x="868363" y="290513"/>
            <a:ext cx="6040437" cy="7016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华文宋体" charset="-122"/>
              </a:rPr>
              <a:t>饮食篇</a:t>
            </a:r>
            <a:endParaRPr lang="zh-CN" altLang="en-US" sz="4000" dirty="0">
              <a:solidFill>
                <a:schemeClr val="bg1"/>
              </a:solidFill>
              <a:latin typeface="楷体" panose="02010609060101010101" pitchFamily="49" charset="-122"/>
              <a:ea typeface="华文宋体" charset="-122"/>
            </a:endParaRPr>
          </a:p>
        </p:txBody>
      </p:sp>
      <p:grpSp>
        <p:nvGrpSpPr>
          <p:cNvPr id="25606" name="Group 227"/>
          <p:cNvGrpSpPr/>
          <p:nvPr/>
        </p:nvGrpSpPr>
        <p:grpSpPr>
          <a:xfrm>
            <a:off x="10856913" y="188913"/>
            <a:ext cx="879475" cy="1617662"/>
            <a:chOff x="4752668" y="322723"/>
            <a:chExt cx="2479388" cy="4560936"/>
          </a:xfrm>
        </p:grpSpPr>
        <p:pic>
          <p:nvPicPr>
            <p:cNvPr id="25609" name="Picture 7" descr="D:\PPT\PPT~中国风PPT\10\背景\5.png"/>
            <p:cNvPicPr preferRelativeResize="0"/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4752668" y="322723"/>
              <a:ext cx="2479388" cy="45609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0" name="Picture 8" descr="D:\PPT\PPT~中国风PPT\10\背景\6.png"/>
            <p:cNvPicPr preferRelativeResize="0"/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6382531" y="1889458"/>
              <a:ext cx="441885" cy="54560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5607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7938" y="2924175"/>
            <a:ext cx="2520950" cy="2520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8" name="图片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6950" y="2800350"/>
            <a:ext cx="2335213" cy="25193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  <p:bldLst>
      <p:bldP spid="2272" grpId="0" animBg="1"/>
      <p:bldP spid="2273" grpId="0"/>
      <p:bldP spid="227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矩形 53"/>
          <p:cNvSpPr/>
          <p:nvPr>
            <p:custDataLst>
              <p:tags r:id="rId1"/>
            </p:custDataLst>
          </p:nvPr>
        </p:nvSpPr>
        <p:spPr>
          <a:xfrm>
            <a:off x="0" y="0"/>
            <a:ext cx="12188825" cy="1289050"/>
          </a:xfrm>
          <a:prstGeom prst="rect">
            <a:avLst/>
          </a:prstGeom>
          <a:solidFill>
            <a:srgbClr val="323232"/>
          </a:solidFill>
          <a:ln w="12700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dirty="0">
              <a:ea typeface="华文宋体" charset="-122"/>
            </a:endParaRPr>
          </a:p>
        </p:txBody>
      </p:sp>
      <p:sp>
        <p:nvSpPr>
          <p:cNvPr id="2335" name="任意多边形 55"/>
          <p:cNvSpPr/>
          <p:nvPr>
            <p:custDataLst>
              <p:tags r:id="rId2"/>
            </p:custDataLst>
          </p:nvPr>
        </p:nvSpPr>
        <p:spPr>
          <a:xfrm>
            <a:off x="439738" y="450850"/>
            <a:ext cx="360362" cy="360363"/>
          </a:xfrm>
          <a:custGeom>
            <a:avLst/>
            <a:gdLst/>
            <a:ahLst/>
            <a:cxnLst>
              <a:cxn ang="0">
                <a:pos x="39170" y="20258"/>
              </a:cxn>
              <a:cxn ang="0">
                <a:pos x="39170" y="39170"/>
              </a:cxn>
              <a:cxn ang="0">
                <a:pos x="20258" y="39170"/>
              </a:cxn>
              <a:cxn ang="0">
                <a:pos x="20258" y="51102"/>
              </a:cxn>
              <a:cxn ang="0">
                <a:pos x="39170" y="51102"/>
              </a:cxn>
              <a:cxn ang="0">
                <a:pos x="39170" y="70014"/>
              </a:cxn>
              <a:cxn ang="0">
                <a:pos x="51102" y="70014"/>
              </a:cxn>
              <a:cxn ang="0">
                <a:pos x="51102" y="51102"/>
              </a:cxn>
              <a:cxn ang="0">
                <a:pos x="70014" y="51102"/>
              </a:cxn>
              <a:cxn ang="0">
                <a:pos x="70014" y="39170"/>
              </a:cxn>
              <a:cxn ang="0">
                <a:pos x="51102" y="39170"/>
              </a:cxn>
              <a:cxn ang="0">
                <a:pos x="51102" y="20258"/>
              </a:cxn>
              <a:cxn ang="0">
                <a:pos x="45136" y="0"/>
              </a:cxn>
              <a:cxn ang="0">
                <a:pos x="90272" y="45136"/>
              </a:cxn>
              <a:cxn ang="0">
                <a:pos x="45136" y="90272"/>
              </a:cxn>
              <a:cxn ang="0">
                <a:pos x="0" y="45136"/>
              </a:cxn>
              <a:cxn ang="0">
                <a:pos x="45136" y="0"/>
              </a:cxn>
            </a:cxnLst>
            <a:pathLst>
              <a:path w="720000" h="720000">
                <a:moveTo>
                  <a:pt x="312418" y="161577"/>
                </a:moveTo>
                <a:lnTo>
                  <a:pt x="312418" y="312418"/>
                </a:lnTo>
                <a:lnTo>
                  <a:pt x="161577" y="312418"/>
                </a:lnTo>
                <a:lnTo>
                  <a:pt x="161577" y="407582"/>
                </a:lnTo>
                <a:lnTo>
                  <a:pt x="312418" y="407582"/>
                </a:lnTo>
                <a:lnTo>
                  <a:pt x="312418" y="558423"/>
                </a:lnTo>
                <a:lnTo>
                  <a:pt x="407582" y="558423"/>
                </a:lnTo>
                <a:lnTo>
                  <a:pt x="407582" y="407582"/>
                </a:lnTo>
                <a:lnTo>
                  <a:pt x="558423" y="407582"/>
                </a:lnTo>
                <a:lnTo>
                  <a:pt x="558423" y="312418"/>
                </a:lnTo>
                <a:lnTo>
                  <a:pt x="407582" y="312418"/>
                </a:lnTo>
                <a:lnTo>
                  <a:pt x="407582" y="161577"/>
                </a:lnTo>
                <a:lnTo>
                  <a:pt x="312418" y="161577"/>
                </a:lnTo>
                <a:close/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rgbClr val="656565">
              <a:alpha val="100000"/>
            </a:srgbClr>
          </a:solidFill>
          <a:ln w="127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336" name="矩形 74"/>
          <p:cNvSpPr/>
          <p:nvPr>
            <p:custDataLst>
              <p:tags r:id="rId3"/>
            </p:custDataLst>
          </p:nvPr>
        </p:nvSpPr>
        <p:spPr>
          <a:xfrm>
            <a:off x="452438" y="1892300"/>
            <a:ext cx="10112375" cy="44846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华文宋体" charset="-122"/>
              </a:rPr>
              <a:t>养心食物</a:t>
            </a:r>
            <a:endParaRPr lang="zh-CN" altLang="en-US" sz="3200" b="1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3200" dirty="0">
              <a:latin typeface="楷体" panose="02010609060101010101" pitchFamily="49" charset="-122"/>
              <a:ea typeface="华文宋体" charset="-122"/>
            </a:endParaRPr>
          </a:p>
        </p:txBody>
      </p:sp>
      <p:sp>
        <p:nvSpPr>
          <p:cNvPr id="2337" name="TextBox 23"/>
          <p:cNvSpPr/>
          <p:nvPr>
            <p:custDataLst>
              <p:tags r:id="rId4"/>
            </p:custDataLst>
          </p:nvPr>
        </p:nvSpPr>
        <p:spPr>
          <a:xfrm>
            <a:off x="868363" y="290513"/>
            <a:ext cx="6040437" cy="7016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华文宋体" charset="-122"/>
              </a:rPr>
              <a:t>饮食篇</a:t>
            </a:r>
            <a:r>
              <a:rPr lang="en-US" altLang="zh-CN" sz="4000" dirty="0">
                <a:solidFill>
                  <a:schemeClr val="bg1"/>
                </a:solidFill>
                <a:latin typeface="楷体" panose="02010609060101010101" pitchFamily="49" charset="-122"/>
                <a:ea typeface="华文宋体" charset="-122"/>
              </a:rPr>
              <a:t>-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华文宋体" charset="-122"/>
              </a:rPr>
              <a:t>食物推荐</a:t>
            </a:r>
            <a:endParaRPr lang="zh-CN" altLang="en-US" sz="4000" dirty="0">
              <a:solidFill>
                <a:schemeClr val="bg1"/>
              </a:solidFill>
              <a:latin typeface="楷体" panose="02010609060101010101" pitchFamily="49" charset="-122"/>
              <a:ea typeface="华文宋体" charset="-122"/>
            </a:endParaRPr>
          </a:p>
        </p:txBody>
      </p:sp>
      <p:grpSp>
        <p:nvGrpSpPr>
          <p:cNvPr id="27654" name="Group 290"/>
          <p:cNvGrpSpPr/>
          <p:nvPr/>
        </p:nvGrpSpPr>
        <p:grpSpPr>
          <a:xfrm>
            <a:off x="10856913" y="188913"/>
            <a:ext cx="879475" cy="1617662"/>
            <a:chOff x="4752668" y="322723"/>
            <a:chExt cx="2479388" cy="4560936"/>
          </a:xfrm>
        </p:grpSpPr>
        <p:pic>
          <p:nvPicPr>
            <p:cNvPr id="27665" name="Picture 7" descr="D:\PPT\PPT~中国风PPT\10\背景\5.png"/>
            <p:cNvPicPr preferRelativeResize="0"/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4752668" y="322723"/>
              <a:ext cx="2479388" cy="45609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6" name="Picture 8" descr="D:\PPT\PPT~中国风PPT\10\背景\6.png"/>
            <p:cNvPicPr preferRelativeResize="0"/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6382531" y="1889458"/>
              <a:ext cx="441885" cy="54560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7655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313" y="3108325"/>
            <a:ext cx="2008187" cy="2030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6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6225" y="3108325"/>
            <a:ext cx="1947863" cy="2030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7" name="图片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91113" y="3108325"/>
            <a:ext cx="2009775" cy="2030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8" name="图片 5"/>
          <p:cNvPicPr>
            <a:picLocks noChangeAspect="1"/>
          </p:cNvPicPr>
          <p:nvPr/>
        </p:nvPicPr>
        <p:blipFill>
          <a:blip r:embed="rId12"/>
          <a:srcRect b="13458"/>
          <a:stretch>
            <a:fillRect/>
          </a:stretch>
        </p:blipFill>
        <p:spPr>
          <a:xfrm>
            <a:off x="7259638" y="3108325"/>
            <a:ext cx="2116137" cy="2030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9" name="图片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86913" y="3105150"/>
            <a:ext cx="2009775" cy="20304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60" name="文本框 8"/>
          <p:cNvSpPr txBox="1"/>
          <p:nvPr/>
        </p:nvSpPr>
        <p:spPr>
          <a:xfrm>
            <a:off x="701675" y="5110163"/>
            <a:ext cx="1266825" cy="9223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srgbClr val="C00000"/>
                </a:solidFill>
                <a:latin typeface="楷体" panose="02010609060101010101" pitchFamily="49" charset="-122"/>
                <a:ea typeface="华文宋体" charset="-122"/>
              </a:rPr>
              <a:t>百合</a:t>
            </a:r>
            <a:endParaRPr lang="en-US" altLang="zh-CN" sz="1800" b="1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latin typeface="楷体" panose="02010609060101010101" pitchFamily="49" charset="-122"/>
                <a:ea typeface="华文宋体" charset="-122"/>
              </a:rPr>
              <a:t>清心除烦</a:t>
            </a:r>
            <a:endParaRPr lang="en-US" altLang="zh-CN" sz="1800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latin typeface="楷体" panose="02010609060101010101" pitchFamily="49" charset="-122"/>
                <a:ea typeface="华文宋体" charset="-122"/>
              </a:rPr>
              <a:t>宁心安神</a:t>
            </a:r>
            <a:endParaRPr lang="zh-CN" altLang="en-US" sz="1800" dirty="0">
              <a:latin typeface="楷体" panose="02010609060101010101" pitchFamily="49" charset="-122"/>
              <a:ea typeface="华文宋体" charset="-122"/>
            </a:endParaRPr>
          </a:p>
        </p:txBody>
      </p:sp>
      <p:sp>
        <p:nvSpPr>
          <p:cNvPr id="27661" name="文本框 10"/>
          <p:cNvSpPr txBox="1"/>
          <p:nvPr/>
        </p:nvSpPr>
        <p:spPr>
          <a:xfrm>
            <a:off x="5268913" y="5170488"/>
            <a:ext cx="1831975" cy="9223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srgbClr val="C00000"/>
                </a:solidFill>
                <a:latin typeface="楷体" panose="02010609060101010101" pitchFamily="49" charset="-122"/>
                <a:ea typeface="华文宋体" charset="-122"/>
              </a:rPr>
              <a:t>黄瓜</a:t>
            </a:r>
            <a:endParaRPr lang="en-US" altLang="zh-CN" sz="1800" b="1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latin typeface="楷体" panose="02010609060101010101" pitchFamily="49" charset="-122"/>
                <a:ea typeface="华文宋体" charset="-122"/>
              </a:rPr>
              <a:t>清心解暑</a:t>
            </a:r>
            <a:endParaRPr lang="zh-CN" altLang="en-US" sz="1800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latin typeface="楷体" panose="02010609060101010101" pitchFamily="49" charset="-122"/>
                <a:ea typeface="华文宋体" charset="-122"/>
              </a:rPr>
              <a:t>降血糖</a:t>
            </a:r>
            <a:endParaRPr lang="zh-CN" altLang="en-US" sz="1800" dirty="0"/>
          </a:p>
        </p:txBody>
      </p:sp>
      <p:sp>
        <p:nvSpPr>
          <p:cNvPr id="27662" name="文本框 12"/>
          <p:cNvSpPr txBox="1"/>
          <p:nvPr/>
        </p:nvSpPr>
        <p:spPr>
          <a:xfrm>
            <a:off x="7529513" y="5170488"/>
            <a:ext cx="1846262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srgbClr val="C00000"/>
                </a:solidFill>
                <a:latin typeface="楷体" panose="02010609060101010101" pitchFamily="49" charset="-122"/>
                <a:ea typeface="华文宋体" charset="-122"/>
              </a:rPr>
              <a:t>大豆</a:t>
            </a:r>
            <a:endParaRPr lang="en-US" altLang="zh-CN" sz="1800" b="1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latin typeface="楷体" panose="02010609060101010101" pitchFamily="49" charset="-122"/>
                <a:ea typeface="华文宋体" charset="-122"/>
              </a:rPr>
              <a:t>含有丰富蛋白质</a:t>
            </a:r>
            <a:endParaRPr lang="zh-CN" altLang="en-US" sz="1800" dirty="0"/>
          </a:p>
        </p:txBody>
      </p:sp>
      <p:sp>
        <p:nvSpPr>
          <p:cNvPr id="27663" name="文本框 14"/>
          <p:cNvSpPr txBox="1"/>
          <p:nvPr/>
        </p:nvSpPr>
        <p:spPr>
          <a:xfrm>
            <a:off x="3046413" y="5172075"/>
            <a:ext cx="1717675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srgbClr val="C00000"/>
                </a:solidFill>
                <a:latin typeface="楷体" panose="02010609060101010101" pitchFamily="49" charset="-122"/>
                <a:ea typeface="华文宋体" charset="-122"/>
              </a:rPr>
              <a:t>莲子</a:t>
            </a:r>
            <a:endParaRPr lang="en-US" altLang="zh-CN" sz="1800" b="1" dirty="0">
              <a:solidFill>
                <a:srgbClr val="C00000"/>
              </a:solidFill>
              <a:latin typeface="楷体" panose="02010609060101010101" pitchFamily="49" charset="-122"/>
              <a:ea typeface="华文宋体" charset="-122"/>
            </a:endParaRPr>
          </a:p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latin typeface="楷体" panose="02010609060101010101" pitchFamily="49" charset="-122"/>
                <a:ea typeface="华文宋体" charset="-122"/>
              </a:rPr>
              <a:t>养心补脾益肺</a:t>
            </a:r>
            <a:endParaRPr lang="zh-CN" altLang="en-US" sz="1800" dirty="0">
              <a:latin typeface="楷体" panose="02010609060101010101" pitchFamily="49" charset="-122"/>
              <a:ea typeface="华文宋体" charset="-122"/>
            </a:endParaRPr>
          </a:p>
        </p:txBody>
      </p:sp>
      <p:sp>
        <p:nvSpPr>
          <p:cNvPr id="27664" name="文本框 16"/>
          <p:cNvSpPr txBox="1"/>
          <p:nvPr/>
        </p:nvSpPr>
        <p:spPr>
          <a:xfrm>
            <a:off x="10125075" y="5170488"/>
            <a:ext cx="931863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srgbClr val="C00000"/>
                </a:solidFill>
                <a:latin typeface="楷体" panose="02010609060101010101" pitchFamily="49" charset="-122"/>
                <a:ea typeface="华文宋体" charset="-122"/>
              </a:rPr>
              <a:t>坚果</a:t>
            </a:r>
            <a:endParaRPr lang="zh-CN" altLang="en-US" sz="1800" dirty="0"/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  <p:bldLst>
      <p:bldP spid="2335" grpId="0" animBg="1"/>
      <p:bldP spid="2336" grpId="0"/>
      <p:bldP spid="23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8" name="矩形 53"/>
          <p:cNvSpPr/>
          <p:nvPr>
            <p:custDataLst>
              <p:tags r:id="rId1"/>
            </p:custDataLst>
          </p:nvPr>
        </p:nvSpPr>
        <p:spPr>
          <a:xfrm>
            <a:off x="0" y="0"/>
            <a:ext cx="12188825" cy="1289050"/>
          </a:xfrm>
          <a:prstGeom prst="rect">
            <a:avLst/>
          </a:prstGeom>
          <a:solidFill>
            <a:srgbClr val="323232"/>
          </a:solidFill>
          <a:ln w="12700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dirty="0">
              <a:ea typeface="华文宋体" charset="-122"/>
            </a:endParaRPr>
          </a:p>
        </p:txBody>
      </p:sp>
      <p:sp>
        <p:nvSpPr>
          <p:cNvPr id="29699" name="任意多边形 55"/>
          <p:cNvSpPr/>
          <p:nvPr>
            <p:custDataLst>
              <p:tags r:id="rId2"/>
            </p:custDataLst>
          </p:nvPr>
        </p:nvSpPr>
        <p:spPr>
          <a:xfrm>
            <a:off x="439738" y="450850"/>
            <a:ext cx="360362" cy="360363"/>
          </a:xfrm>
          <a:custGeom>
            <a:avLst/>
            <a:gdLst/>
            <a:ahLst/>
            <a:cxnLst>
              <a:cxn ang="0">
                <a:pos x="39170" y="20258"/>
              </a:cxn>
              <a:cxn ang="0">
                <a:pos x="39170" y="39170"/>
              </a:cxn>
              <a:cxn ang="0">
                <a:pos x="20258" y="39170"/>
              </a:cxn>
              <a:cxn ang="0">
                <a:pos x="20258" y="51102"/>
              </a:cxn>
              <a:cxn ang="0">
                <a:pos x="39170" y="51102"/>
              </a:cxn>
              <a:cxn ang="0">
                <a:pos x="39170" y="70014"/>
              </a:cxn>
              <a:cxn ang="0">
                <a:pos x="51102" y="70014"/>
              </a:cxn>
              <a:cxn ang="0">
                <a:pos x="51102" y="51102"/>
              </a:cxn>
              <a:cxn ang="0">
                <a:pos x="70014" y="51102"/>
              </a:cxn>
              <a:cxn ang="0">
                <a:pos x="70014" y="39170"/>
              </a:cxn>
              <a:cxn ang="0">
                <a:pos x="51102" y="39170"/>
              </a:cxn>
              <a:cxn ang="0">
                <a:pos x="51102" y="20258"/>
              </a:cxn>
              <a:cxn ang="0">
                <a:pos x="45136" y="0"/>
              </a:cxn>
              <a:cxn ang="0">
                <a:pos x="90272" y="45136"/>
              </a:cxn>
              <a:cxn ang="0">
                <a:pos x="45136" y="90272"/>
              </a:cxn>
              <a:cxn ang="0">
                <a:pos x="0" y="45136"/>
              </a:cxn>
              <a:cxn ang="0">
                <a:pos x="45136" y="0"/>
              </a:cxn>
            </a:cxnLst>
            <a:pathLst>
              <a:path w="720000" h="720000">
                <a:moveTo>
                  <a:pt x="312418" y="161577"/>
                </a:moveTo>
                <a:lnTo>
                  <a:pt x="312418" y="312418"/>
                </a:lnTo>
                <a:lnTo>
                  <a:pt x="161577" y="312418"/>
                </a:lnTo>
                <a:lnTo>
                  <a:pt x="161577" y="407582"/>
                </a:lnTo>
                <a:lnTo>
                  <a:pt x="312418" y="407582"/>
                </a:lnTo>
                <a:lnTo>
                  <a:pt x="312418" y="558423"/>
                </a:lnTo>
                <a:lnTo>
                  <a:pt x="407582" y="558423"/>
                </a:lnTo>
                <a:lnTo>
                  <a:pt x="407582" y="407582"/>
                </a:lnTo>
                <a:lnTo>
                  <a:pt x="558423" y="407582"/>
                </a:lnTo>
                <a:lnTo>
                  <a:pt x="558423" y="312418"/>
                </a:lnTo>
                <a:lnTo>
                  <a:pt x="407582" y="312418"/>
                </a:lnTo>
                <a:lnTo>
                  <a:pt x="407582" y="161577"/>
                </a:lnTo>
                <a:lnTo>
                  <a:pt x="312418" y="161577"/>
                </a:lnTo>
                <a:close/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rgbClr val="656565">
              <a:alpha val="100000"/>
            </a:srgbClr>
          </a:solidFill>
          <a:ln w="127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346" name="TextBox 23"/>
          <p:cNvSpPr/>
          <p:nvPr>
            <p:custDataLst>
              <p:tags r:id="rId3"/>
            </p:custDataLst>
          </p:nvPr>
        </p:nvSpPr>
        <p:spPr>
          <a:xfrm>
            <a:off x="868363" y="290513"/>
            <a:ext cx="6040437" cy="7016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华文宋体" charset="-122"/>
              </a:rPr>
              <a:t>饮食篇</a:t>
            </a:r>
            <a:r>
              <a:rPr lang="en-US" altLang="zh-CN" sz="4000" dirty="0">
                <a:solidFill>
                  <a:schemeClr val="bg1"/>
                </a:solidFill>
                <a:latin typeface="楷体" panose="02010609060101010101" pitchFamily="49" charset="-122"/>
                <a:ea typeface="华文宋体" charset="-122"/>
              </a:rPr>
              <a:t>-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华文宋体" charset="-122"/>
              </a:rPr>
              <a:t>食物推荐</a:t>
            </a:r>
            <a:endParaRPr lang="zh-CN" altLang="en-US" sz="4000" dirty="0">
              <a:solidFill>
                <a:schemeClr val="bg1"/>
              </a:solidFill>
              <a:latin typeface="楷体" panose="02010609060101010101" pitchFamily="49" charset="-122"/>
              <a:ea typeface="华文宋体" charset="-122"/>
            </a:endParaRPr>
          </a:p>
        </p:txBody>
      </p:sp>
      <p:grpSp>
        <p:nvGrpSpPr>
          <p:cNvPr id="29701" name="Group 299"/>
          <p:cNvGrpSpPr/>
          <p:nvPr/>
        </p:nvGrpSpPr>
        <p:grpSpPr>
          <a:xfrm>
            <a:off x="10856913" y="188913"/>
            <a:ext cx="879475" cy="1617662"/>
            <a:chOff x="4752668" y="322723"/>
            <a:chExt cx="2479388" cy="4560936"/>
          </a:xfrm>
        </p:grpSpPr>
        <p:pic>
          <p:nvPicPr>
            <p:cNvPr id="29716" name="Picture 7" descr="D:\PPT\PPT~中国风PPT\10\背景\5.png"/>
            <p:cNvPicPr preferRelativeResize="0"/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4752668" y="322723"/>
              <a:ext cx="2479388" cy="45609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7" name="Picture 8" descr="D:\PPT\PPT~中国风PPT\10\背景\6.png"/>
            <p:cNvPicPr preferRelativeResize="0"/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6382531" y="1889458"/>
              <a:ext cx="441885" cy="545607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9702" name="矩形 53"/>
          <p:cNvSpPr/>
          <p:nvPr>
            <p:custDataLst>
              <p:tags r:id="rId8"/>
            </p:custDataLst>
          </p:nvPr>
        </p:nvSpPr>
        <p:spPr>
          <a:xfrm>
            <a:off x="-25400" y="0"/>
            <a:ext cx="12188825" cy="1289050"/>
          </a:xfrm>
          <a:prstGeom prst="rect">
            <a:avLst/>
          </a:prstGeom>
          <a:solidFill>
            <a:srgbClr val="323232"/>
          </a:solidFill>
          <a:ln w="12700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dirty="0">
              <a:ea typeface="华文宋体" charset="-122"/>
            </a:endParaRPr>
          </a:p>
        </p:txBody>
      </p:sp>
      <p:sp>
        <p:nvSpPr>
          <p:cNvPr id="29703" name="任意多边形 55"/>
          <p:cNvSpPr/>
          <p:nvPr>
            <p:custDataLst>
              <p:tags r:id="rId9"/>
            </p:custDataLst>
          </p:nvPr>
        </p:nvSpPr>
        <p:spPr>
          <a:xfrm>
            <a:off x="414338" y="450850"/>
            <a:ext cx="360362" cy="360363"/>
          </a:xfrm>
          <a:custGeom>
            <a:avLst/>
            <a:gdLst/>
            <a:ahLst/>
            <a:cxnLst>
              <a:cxn ang="0">
                <a:pos x="39170" y="20258"/>
              </a:cxn>
              <a:cxn ang="0">
                <a:pos x="39170" y="39170"/>
              </a:cxn>
              <a:cxn ang="0">
                <a:pos x="20258" y="39170"/>
              </a:cxn>
              <a:cxn ang="0">
                <a:pos x="20258" y="51102"/>
              </a:cxn>
              <a:cxn ang="0">
                <a:pos x="39170" y="51102"/>
              </a:cxn>
              <a:cxn ang="0">
                <a:pos x="39170" y="70014"/>
              </a:cxn>
              <a:cxn ang="0">
                <a:pos x="51102" y="70014"/>
              </a:cxn>
              <a:cxn ang="0">
                <a:pos x="51102" y="51102"/>
              </a:cxn>
              <a:cxn ang="0">
                <a:pos x="70014" y="51102"/>
              </a:cxn>
              <a:cxn ang="0">
                <a:pos x="70014" y="39170"/>
              </a:cxn>
              <a:cxn ang="0">
                <a:pos x="51102" y="39170"/>
              </a:cxn>
              <a:cxn ang="0">
                <a:pos x="51102" y="20258"/>
              </a:cxn>
              <a:cxn ang="0">
                <a:pos x="45136" y="0"/>
              </a:cxn>
              <a:cxn ang="0">
                <a:pos x="90272" y="45136"/>
              </a:cxn>
              <a:cxn ang="0">
                <a:pos x="45136" y="90272"/>
              </a:cxn>
              <a:cxn ang="0">
                <a:pos x="0" y="45136"/>
              </a:cxn>
              <a:cxn ang="0">
                <a:pos x="45136" y="0"/>
              </a:cxn>
            </a:cxnLst>
            <a:pathLst>
              <a:path w="720000" h="720000">
                <a:moveTo>
                  <a:pt x="312418" y="161577"/>
                </a:moveTo>
                <a:lnTo>
                  <a:pt x="312418" y="312418"/>
                </a:lnTo>
                <a:lnTo>
                  <a:pt x="161577" y="312418"/>
                </a:lnTo>
                <a:lnTo>
                  <a:pt x="161577" y="407582"/>
                </a:lnTo>
                <a:lnTo>
                  <a:pt x="312418" y="407582"/>
                </a:lnTo>
                <a:lnTo>
                  <a:pt x="312418" y="558423"/>
                </a:lnTo>
                <a:lnTo>
                  <a:pt x="407582" y="558423"/>
                </a:lnTo>
                <a:lnTo>
                  <a:pt x="407582" y="407582"/>
                </a:lnTo>
                <a:lnTo>
                  <a:pt x="558423" y="407582"/>
                </a:lnTo>
                <a:lnTo>
                  <a:pt x="558423" y="312418"/>
                </a:lnTo>
                <a:lnTo>
                  <a:pt x="407582" y="312418"/>
                </a:lnTo>
                <a:lnTo>
                  <a:pt x="407582" y="161577"/>
                </a:lnTo>
                <a:lnTo>
                  <a:pt x="312418" y="161577"/>
                </a:lnTo>
                <a:close/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rgbClr val="656565">
              <a:alpha val="100000"/>
            </a:srgbClr>
          </a:solidFill>
          <a:ln w="127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5" name="TextBox 23"/>
          <p:cNvSpPr/>
          <p:nvPr>
            <p:custDataLst>
              <p:tags r:id="rId10"/>
            </p:custDataLst>
          </p:nvPr>
        </p:nvSpPr>
        <p:spPr>
          <a:xfrm>
            <a:off x="842963" y="290513"/>
            <a:ext cx="6040437" cy="7016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华文宋体" charset="-122"/>
              </a:rPr>
              <a:t>饮食篇</a:t>
            </a:r>
            <a:r>
              <a:rPr lang="en-US" altLang="zh-CN" sz="4000" dirty="0">
                <a:solidFill>
                  <a:schemeClr val="bg1"/>
                </a:solidFill>
                <a:latin typeface="楷体" panose="02010609060101010101" pitchFamily="49" charset="-122"/>
                <a:ea typeface="华文宋体" charset="-122"/>
              </a:rPr>
              <a:t>-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华文宋体" charset="-122"/>
              </a:rPr>
              <a:t>食物推荐</a:t>
            </a:r>
            <a:endParaRPr lang="zh-CN" altLang="en-US" sz="4000" dirty="0">
              <a:solidFill>
                <a:schemeClr val="bg1"/>
              </a:solidFill>
              <a:latin typeface="楷体" panose="02010609060101010101" pitchFamily="49" charset="-122"/>
              <a:ea typeface="华文宋体" charset="-122"/>
            </a:endParaRPr>
          </a:p>
        </p:txBody>
      </p:sp>
      <p:grpSp>
        <p:nvGrpSpPr>
          <p:cNvPr id="29705" name="Group 299"/>
          <p:cNvGrpSpPr/>
          <p:nvPr/>
        </p:nvGrpSpPr>
        <p:grpSpPr>
          <a:xfrm>
            <a:off x="10831513" y="188913"/>
            <a:ext cx="879475" cy="1617662"/>
            <a:chOff x="4752668" y="322723"/>
            <a:chExt cx="2479388" cy="4560936"/>
          </a:xfrm>
        </p:grpSpPr>
        <p:pic>
          <p:nvPicPr>
            <p:cNvPr id="29714" name="Picture 7" descr="D:\PPT\PPT~中国风PPT\10\背景\5.png"/>
            <p:cNvPicPr preferRelativeResize="0"/>
            <p:nvPr>
              <p:custDataLst>
                <p:tags r:id="rId11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4752668" y="322723"/>
              <a:ext cx="2479388" cy="45609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5" name="Picture 8" descr="D:\PPT\PPT~中国风PPT\10\背景\6.png"/>
            <p:cNvPicPr preferRelativeResize="0"/>
            <p:nvPr>
              <p:custDataLst>
                <p:tags r:id="rId12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6382531" y="1889458"/>
              <a:ext cx="441885" cy="54560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9706" name="图片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5900" y="2322513"/>
            <a:ext cx="2557463" cy="2259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7" name="图片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92463" y="2312988"/>
            <a:ext cx="2559050" cy="2259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8" name="图片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86500" y="2312988"/>
            <a:ext cx="2466975" cy="2259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9" name="图片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74163" y="2312988"/>
            <a:ext cx="2466975" cy="22590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10" name="文本框 2"/>
          <p:cNvSpPr txBox="1"/>
          <p:nvPr/>
        </p:nvSpPr>
        <p:spPr>
          <a:xfrm>
            <a:off x="774700" y="4751388"/>
            <a:ext cx="1577975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清热祛暑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buNone/>
            </a:pPr>
            <a:r>
              <a:rPr lang="zh-CN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利水消肿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buNone/>
            </a:pPr>
            <a:r>
              <a:rPr lang="zh-CN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解毒减肥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9711" name="文本框 4"/>
          <p:cNvSpPr txBox="1"/>
          <p:nvPr/>
        </p:nvSpPr>
        <p:spPr>
          <a:xfrm>
            <a:off x="3192463" y="4751388"/>
            <a:ext cx="3335337" cy="15700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清热解暑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buNone/>
            </a:pPr>
            <a:r>
              <a:rPr lang="zh-CN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除烦止渴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buNone/>
            </a:pPr>
            <a:r>
              <a:rPr lang="zh-CN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利小便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糖尿病患者少食！！！</a:t>
            </a:r>
            <a:endParaRPr lang="en-US" altLang="zh-CN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9712" name="文本框 6"/>
          <p:cNvSpPr txBox="1"/>
          <p:nvPr/>
        </p:nvSpPr>
        <p:spPr>
          <a:xfrm>
            <a:off x="6684963" y="4765675"/>
            <a:ext cx="1576387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清热凉血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buNone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止血散瘀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9713" name="文本框 8"/>
          <p:cNvSpPr txBox="1"/>
          <p:nvPr/>
        </p:nvSpPr>
        <p:spPr>
          <a:xfrm>
            <a:off x="9685338" y="4765675"/>
            <a:ext cx="1444625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2400" b="1" dirty="0">
                <a:latin typeface="Calibri Light" panose="020F0302020204030204" charset="0"/>
                <a:ea typeface="等线" panose="02010600030101010101" pitchFamily="2" charset="-122"/>
              </a:rPr>
              <a:t>生津止渴</a:t>
            </a:r>
            <a:endParaRPr lang="en-US" altLang="zh-CN" sz="2400" b="1" dirty="0">
              <a:latin typeface="Calibri Light" panose="020F0302020204030204" charset="0"/>
              <a:ea typeface="等线" panose="02010600030101010101" pitchFamily="2" charset="-122"/>
            </a:endParaRPr>
          </a:p>
          <a:p>
            <a:pPr>
              <a:buNone/>
            </a:pPr>
            <a:r>
              <a:rPr lang="zh-CN" altLang="en-US" sz="2400" b="1" dirty="0">
                <a:latin typeface="Calibri Light" panose="020F0302020204030204" charset="0"/>
                <a:ea typeface="等线" panose="02010600030101010101" pitchFamily="2" charset="-122"/>
              </a:rPr>
              <a:t>健胃消食</a:t>
            </a:r>
            <a:endParaRPr lang="en-US" altLang="zh-CN" sz="2400" b="1" dirty="0">
              <a:latin typeface="Calibri Light" panose="020F0302020204030204" charset="0"/>
              <a:ea typeface="等线" panose="02010600030101010101" pitchFamily="2" charset="-122"/>
            </a:endParaRPr>
          </a:p>
          <a:p>
            <a:pPr>
              <a:buNone/>
            </a:pPr>
            <a:r>
              <a:rPr lang="zh-CN" altLang="en-US" sz="2400" b="1" dirty="0">
                <a:latin typeface="Calibri Light" panose="020F0302020204030204" charset="0"/>
                <a:ea typeface="等线" panose="02010600030101010101" pitchFamily="2" charset="-122"/>
              </a:rPr>
              <a:t>凉血平肝</a:t>
            </a:r>
            <a:endParaRPr lang="zh-CN" altLang="en-US" sz="2400" b="1" dirty="0">
              <a:latin typeface="Calibri Light" panose="020F0302020204030204" charset="0"/>
              <a:ea typeface="等线" panose="02010600030101010101" pitchFamily="2" charset="-122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  <p:bldLst>
      <p:bldP spid="2346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矩形 53"/>
          <p:cNvSpPr/>
          <p:nvPr>
            <p:custDataLst>
              <p:tags r:id="rId1"/>
            </p:custDataLst>
          </p:nvPr>
        </p:nvSpPr>
        <p:spPr>
          <a:xfrm>
            <a:off x="0" y="0"/>
            <a:ext cx="12188825" cy="1289050"/>
          </a:xfrm>
          <a:prstGeom prst="rect">
            <a:avLst/>
          </a:prstGeom>
          <a:solidFill>
            <a:srgbClr val="323232"/>
          </a:solidFill>
          <a:ln w="12700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dirty="0">
              <a:ea typeface="华文宋体" charset="-122"/>
            </a:endParaRPr>
          </a:p>
        </p:txBody>
      </p:sp>
      <p:sp>
        <p:nvSpPr>
          <p:cNvPr id="2386" name="任意多边形 55"/>
          <p:cNvSpPr/>
          <p:nvPr>
            <p:custDataLst>
              <p:tags r:id="rId2"/>
            </p:custDataLst>
          </p:nvPr>
        </p:nvSpPr>
        <p:spPr>
          <a:xfrm>
            <a:off x="439738" y="450850"/>
            <a:ext cx="360362" cy="360363"/>
          </a:xfrm>
          <a:custGeom>
            <a:avLst/>
            <a:gdLst/>
            <a:ahLst/>
            <a:cxnLst>
              <a:cxn ang="0">
                <a:pos x="39170" y="20258"/>
              </a:cxn>
              <a:cxn ang="0">
                <a:pos x="39170" y="39170"/>
              </a:cxn>
              <a:cxn ang="0">
                <a:pos x="20258" y="39170"/>
              </a:cxn>
              <a:cxn ang="0">
                <a:pos x="20258" y="51102"/>
              </a:cxn>
              <a:cxn ang="0">
                <a:pos x="39170" y="51102"/>
              </a:cxn>
              <a:cxn ang="0">
                <a:pos x="39170" y="70014"/>
              </a:cxn>
              <a:cxn ang="0">
                <a:pos x="51102" y="70014"/>
              </a:cxn>
              <a:cxn ang="0">
                <a:pos x="51102" y="51102"/>
              </a:cxn>
              <a:cxn ang="0">
                <a:pos x="70014" y="51102"/>
              </a:cxn>
              <a:cxn ang="0">
                <a:pos x="70014" y="39170"/>
              </a:cxn>
              <a:cxn ang="0">
                <a:pos x="51102" y="39170"/>
              </a:cxn>
              <a:cxn ang="0">
                <a:pos x="51102" y="20258"/>
              </a:cxn>
              <a:cxn ang="0">
                <a:pos x="45136" y="0"/>
              </a:cxn>
              <a:cxn ang="0">
                <a:pos x="90272" y="45136"/>
              </a:cxn>
              <a:cxn ang="0">
                <a:pos x="45136" y="90272"/>
              </a:cxn>
              <a:cxn ang="0">
                <a:pos x="0" y="45136"/>
              </a:cxn>
              <a:cxn ang="0">
                <a:pos x="45136" y="0"/>
              </a:cxn>
            </a:cxnLst>
            <a:pathLst>
              <a:path w="720000" h="720000">
                <a:moveTo>
                  <a:pt x="312418" y="161577"/>
                </a:moveTo>
                <a:lnTo>
                  <a:pt x="312418" y="312418"/>
                </a:lnTo>
                <a:lnTo>
                  <a:pt x="161577" y="312418"/>
                </a:lnTo>
                <a:lnTo>
                  <a:pt x="161577" y="407582"/>
                </a:lnTo>
                <a:lnTo>
                  <a:pt x="312418" y="407582"/>
                </a:lnTo>
                <a:lnTo>
                  <a:pt x="312418" y="558423"/>
                </a:lnTo>
                <a:lnTo>
                  <a:pt x="407582" y="558423"/>
                </a:lnTo>
                <a:lnTo>
                  <a:pt x="407582" y="407582"/>
                </a:lnTo>
                <a:lnTo>
                  <a:pt x="558423" y="407582"/>
                </a:lnTo>
                <a:lnTo>
                  <a:pt x="558423" y="312418"/>
                </a:lnTo>
                <a:lnTo>
                  <a:pt x="407582" y="312418"/>
                </a:lnTo>
                <a:lnTo>
                  <a:pt x="407582" y="161577"/>
                </a:lnTo>
                <a:lnTo>
                  <a:pt x="312418" y="161577"/>
                </a:lnTo>
                <a:close/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rgbClr val="656565">
              <a:alpha val="100000"/>
            </a:srgbClr>
          </a:solidFill>
          <a:ln w="127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387" name="矩形 74"/>
          <p:cNvSpPr/>
          <p:nvPr>
            <p:custDataLst>
              <p:tags r:id="rId3"/>
            </p:custDataLst>
          </p:nvPr>
        </p:nvSpPr>
        <p:spPr>
          <a:xfrm>
            <a:off x="334963" y="1427163"/>
            <a:ext cx="6996112" cy="47910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latin typeface="楷体" panose="02010609060101010101" pitchFamily="49" charset="-122"/>
                <a:ea typeface="华文宋体" charset="-122"/>
              </a:rPr>
              <a:t>多酸生津兼敛汗</a:t>
            </a:r>
            <a:endParaRPr lang="zh-CN" altLang="en-US" b="1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b="1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dirty="0">
                <a:latin typeface="楷体" panose="02010609060101010101" pitchFamily="49" charset="-122"/>
                <a:ea typeface="华文宋体" charset="-122"/>
              </a:rPr>
              <a:t>    炎热夏季汗出较多，食欲不振，四肢乏力，脾胃功能降低。酸味食物能敛汗止泻、祛湿，可预防人们流汗过多而耗气伤阴，又能生津解渴，健胃消食。</a:t>
            </a:r>
            <a:endParaRPr lang="zh-CN" altLang="en-US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dirty="0">
                <a:latin typeface="楷体" panose="02010609060101010101" pitchFamily="49" charset="-122"/>
                <a:ea typeface="华文宋体" charset="-122"/>
              </a:rPr>
              <a:t>     适当吃些</a:t>
            </a:r>
            <a:r>
              <a:rPr lang="zh-CN" altLang="en-US" b="1" dirty="0">
                <a:solidFill>
                  <a:srgbClr val="C00000"/>
                </a:solidFill>
                <a:latin typeface="楷体" panose="02010609060101010101" pitchFamily="49" charset="-122"/>
                <a:ea typeface="华文宋体" charset="-122"/>
              </a:rPr>
              <a:t>酸味</a:t>
            </a:r>
            <a:r>
              <a:rPr lang="zh-CN" altLang="en-US" dirty="0">
                <a:latin typeface="楷体" panose="02010609060101010101" pitchFamily="49" charset="-122"/>
                <a:ea typeface="华文宋体" charset="-122"/>
              </a:rPr>
              <a:t>食物，如</a:t>
            </a:r>
            <a:r>
              <a:rPr lang="zh-CN" altLang="en-US" b="1" dirty="0">
                <a:solidFill>
                  <a:srgbClr val="C00000"/>
                </a:solidFill>
                <a:latin typeface="楷体" panose="02010609060101010101" pitchFamily="49" charset="-122"/>
                <a:ea typeface="华文宋体" charset="-122"/>
              </a:rPr>
              <a:t>番茄、桃子、柠檬、草莓、乌梅、葡萄、山楂、菠萝、芒果、猕猴桃</a:t>
            </a:r>
            <a:r>
              <a:rPr lang="zh-CN" altLang="en-US" dirty="0">
                <a:latin typeface="楷体" panose="02010609060101010101" pitchFamily="49" charset="-122"/>
                <a:ea typeface="华文宋体" charset="-122"/>
              </a:rPr>
              <a:t>之类。</a:t>
            </a:r>
            <a:endParaRPr lang="zh-CN" altLang="en-US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dirty="0">
              <a:latin typeface="楷体" panose="02010609060101010101" pitchFamily="49" charset="-122"/>
              <a:ea typeface="华文宋体" charset="-122"/>
            </a:endParaRPr>
          </a:p>
        </p:txBody>
      </p:sp>
      <p:sp>
        <p:nvSpPr>
          <p:cNvPr id="2388" name="TextBox 23"/>
          <p:cNvSpPr/>
          <p:nvPr>
            <p:custDataLst>
              <p:tags r:id="rId4"/>
            </p:custDataLst>
          </p:nvPr>
        </p:nvSpPr>
        <p:spPr>
          <a:xfrm>
            <a:off x="868363" y="290513"/>
            <a:ext cx="6040437" cy="7016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华文宋体" charset="-122"/>
              </a:rPr>
              <a:t>饮食篇</a:t>
            </a:r>
            <a:r>
              <a:rPr lang="en-US" altLang="zh-CN" sz="4000" dirty="0">
                <a:solidFill>
                  <a:schemeClr val="bg1"/>
                </a:solidFill>
                <a:latin typeface="楷体" panose="02010609060101010101" pitchFamily="49" charset="-122"/>
                <a:ea typeface="华文宋体" charset="-122"/>
              </a:rPr>
              <a:t>-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华文宋体" charset="-122"/>
              </a:rPr>
              <a:t>食物推荐</a:t>
            </a:r>
            <a:endParaRPr lang="zh-CN" altLang="en-US" sz="4000" dirty="0">
              <a:solidFill>
                <a:schemeClr val="bg1"/>
              </a:solidFill>
              <a:latin typeface="楷体" panose="02010609060101010101" pitchFamily="49" charset="-122"/>
              <a:ea typeface="华文宋体" charset="-122"/>
            </a:endParaRPr>
          </a:p>
        </p:txBody>
      </p:sp>
      <p:grpSp>
        <p:nvGrpSpPr>
          <p:cNvPr id="31750" name="Group 341"/>
          <p:cNvGrpSpPr/>
          <p:nvPr/>
        </p:nvGrpSpPr>
        <p:grpSpPr>
          <a:xfrm>
            <a:off x="10856913" y="188913"/>
            <a:ext cx="879475" cy="1617662"/>
            <a:chOff x="4752668" y="322723"/>
            <a:chExt cx="2479388" cy="4560936"/>
          </a:xfrm>
        </p:grpSpPr>
        <p:pic>
          <p:nvPicPr>
            <p:cNvPr id="31752" name="Picture 7" descr="D:\PPT\PPT~中国风PPT\10\背景\5.png"/>
            <p:cNvPicPr preferRelativeResize="0"/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4752668" y="322723"/>
              <a:ext cx="2479388" cy="45609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1753" name="Picture 8" descr="D:\PPT\PPT~中国风PPT\10\背景\6.png"/>
            <p:cNvPicPr preferRelativeResize="0"/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6382531" y="1889458"/>
              <a:ext cx="441885" cy="54560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1751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3400" y="3351213"/>
            <a:ext cx="3810000" cy="2457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  <p:bldLst>
      <p:bldP spid="2386" grpId="0" animBg="1"/>
      <p:bldP spid="2387" grpId="0"/>
      <p:bldP spid="238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4" name="灯片编号占位符 3"/>
          <p:cNvSpPr txBox="1">
            <a:spLocks noGrp="1"/>
          </p:cNvSpPr>
          <p:nvPr>
            <p:ph type="sldNum" sz="quarter" idx="12"/>
          </p:nvPr>
        </p:nvSpPr>
        <p:spPr/>
        <p:txBody>
          <a:bodyPr anchor="ctr" anchorCtr="0"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0DB2DC-4C9A-4742-B13C-FB6460FD3503}" type="slidenum">
              <a:rPr lang="zh-TW" altLang="en-US" sz="1200" dirty="0">
                <a:ea typeface="PMingLiU" charset="-120"/>
              </a:rPr>
            </a:fld>
            <a:endParaRPr lang="zh-TW" altLang="en-US" sz="1200" dirty="0">
              <a:ea typeface="PMingLiU" charset="-120"/>
            </a:endParaRPr>
          </a:p>
        </p:txBody>
      </p:sp>
      <p:sp>
        <p:nvSpPr>
          <p:cNvPr id="33795" name="矩形 53"/>
          <p:cNvSpPr/>
          <p:nvPr>
            <p:custDataLst>
              <p:tags r:id="rId1"/>
            </p:custDataLst>
          </p:nvPr>
        </p:nvSpPr>
        <p:spPr>
          <a:xfrm>
            <a:off x="0" y="0"/>
            <a:ext cx="12188825" cy="1289050"/>
          </a:xfrm>
          <a:prstGeom prst="rect">
            <a:avLst/>
          </a:prstGeom>
          <a:solidFill>
            <a:srgbClr val="323232"/>
          </a:solidFill>
          <a:ln w="12700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dirty="0">
              <a:ea typeface="华文宋体" charset="-122"/>
            </a:endParaRPr>
          </a:p>
        </p:txBody>
      </p:sp>
      <p:sp>
        <p:nvSpPr>
          <p:cNvPr id="2426" name="任意多边形 55"/>
          <p:cNvSpPr/>
          <p:nvPr>
            <p:custDataLst>
              <p:tags r:id="rId2"/>
            </p:custDataLst>
          </p:nvPr>
        </p:nvSpPr>
        <p:spPr>
          <a:xfrm>
            <a:off x="439738" y="450850"/>
            <a:ext cx="360362" cy="360363"/>
          </a:xfrm>
          <a:custGeom>
            <a:avLst/>
            <a:gdLst/>
            <a:ahLst/>
            <a:cxnLst>
              <a:cxn ang="0">
                <a:pos x="39170" y="20258"/>
              </a:cxn>
              <a:cxn ang="0">
                <a:pos x="39170" y="39170"/>
              </a:cxn>
              <a:cxn ang="0">
                <a:pos x="20258" y="39170"/>
              </a:cxn>
              <a:cxn ang="0">
                <a:pos x="20258" y="51102"/>
              </a:cxn>
              <a:cxn ang="0">
                <a:pos x="39170" y="51102"/>
              </a:cxn>
              <a:cxn ang="0">
                <a:pos x="39170" y="70014"/>
              </a:cxn>
              <a:cxn ang="0">
                <a:pos x="51102" y="70014"/>
              </a:cxn>
              <a:cxn ang="0">
                <a:pos x="51102" y="51102"/>
              </a:cxn>
              <a:cxn ang="0">
                <a:pos x="70014" y="51102"/>
              </a:cxn>
              <a:cxn ang="0">
                <a:pos x="70014" y="39170"/>
              </a:cxn>
              <a:cxn ang="0">
                <a:pos x="51102" y="39170"/>
              </a:cxn>
              <a:cxn ang="0">
                <a:pos x="51102" y="20258"/>
              </a:cxn>
              <a:cxn ang="0">
                <a:pos x="45136" y="0"/>
              </a:cxn>
              <a:cxn ang="0">
                <a:pos x="90272" y="45136"/>
              </a:cxn>
              <a:cxn ang="0">
                <a:pos x="45136" y="90272"/>
              </a:cxn>
              <a:cxn ang="0">
                <a:pos x="0" y="45136"/>
              </a:cxn>
              <a:cxn ang="0">
                <a:pos x="45136" y="0"/>
              </a:cxn>
            </a:cxnLst>
            <a:pathLst>
              <a:path w="720000" h="720000">
                <a:moveTo>
                  <a:pt x="312418" y="161577"/>
                </a:moveTo>
                <a:lnTo>
                  <a:pt x="312418" y="312418"/>
                </a:lnTo>
                <a:lnTo>
                  <a:pt x="161577" y="312418"/>
                </a:lnTo>
                <a:lnTo>
                  <a:pt x="161577" y="407582"/>
                </a:lnTo>
                <a:lnTo>
                  <a:pt x="312418" y="407582"/>
                </a:lnTo>
                <a:lnTo>
                  <a:pt x="312418" y="558423"/>
                </a:lnTo>
                <a:lnTo>
                  <a:pt x="407582" y="558423"/>
                </a:lnTo>
                <a:lnTo>
                  <a:pt x="407582" y="407582"/>
                </a:lnTo>
                <a:lnTo>
                  <a:pt x="558423" y="407582"/>
                </a:lnTo>
                <a:lnTo>
                  <a:pt x="558423" y="312418"/>
                </a:lnTo>
                <a:lnTo>
                  <a:pt x="407582" y="312418"/>
                </a:lnTo>
                <a:lnTo>
                  <a:pt x="407582" y="161577"/>
                </a:lnTo>
                <a:lnTo>
                  <a:pt x="312418" y="161577"/>
                </a:lnTo>
                <a:close/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rgbClr val="656565">
              <a:alpha val="100000"/>
            </a:srgbClr>
          </a:solidFill>
          <a:ln w="127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427" name="矩形 74"/>
          <p:cNvSpPr/>
          <p:nvPr>
            <p:custDataLst>
              <p:tags r:id="rId3"/>
            </p:custDataLst>
          </p:nvPr>
        </p:nvSpPr>
        <p:spPr>
          <a:xfrm>
            <a:off x="1044575" y="1530350"/>
            <a:ext cx="6996113" cy="40036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CN" altLang="en-US" sz="3600" b="1" dirty="0">
                <a:solidFill>
                  <a:schemeClr val="accent1"/>
                </a:solidFill>
                <a:latin typeface="楷体" panose="02010609060101010101" pitchFamily="49" charset="-122"/>
                <a:ea typeface="华文宋体" charset="-122"/>
              </a:rPr>
              <a:t>含钾食物补体力</a:t>
            </a:r>
            <a:endParaRPr lang="zh-CN" altLang="en-US" sz="3600" b="1" dirty="0">
              <a:solidFill>
                <a:schemeClr val="accent1"/>
              </a:solidFill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tx2"/>
                </a:solidFill>
                <a:latin typeface="楷体" panose="02010609060101010101" pitchFamily="49" charset="-122"/>
                <a:ea typeface="华文宋体" charset="-122"/>
              </a:rPr>
              <a:t>    由于热天人们出汗较多，致使体内丢失一部分水分、盐分及一定量的钾元素，会引起人体倦怠无力、头昏头痛、食欲不佳、精神不振等症状</a:t>
            </a:r>
            <a:endParaRPr lang="zh-CN" altLang="en-US" dirty="0">
              <a:solidFill>
                <a:schemeClr val="tx2"/>
              </a:solidFill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tx2"/>
                </a:solidFill>
                <a:latin typeface="楷体" panose="02010609060101010101" pitchFamily="49" charset="-122"/>
                <a:ea typeface="华文宋体" charset="-122"/>
              </a:rPr>
              <a:t>    防止缺钾可在日常膳食中多吃大豆、草莓、桃子、马铃薯、紫菜、芹菜、毛豆等含钾丰富的食物。</a:t>
            </a:r>
            <a:endParaRPr lang="zh-CN" altLang="en-US" dirty="0">
              <a:solidFill>
                <a:schemeClr val="tx2"/>
              </a:solidFill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dirty="0">
              <a:latin typeface="楷体" panose="02010609060101010101" pitchFamily="49" charset="-122"/>
              <a:ea typeface="华文宋体" charset="-122"/>
            </a:endParaRPr>
          </a:p>
        </p:txBody>
      </p:sp>
      <p:sp>
        <p:nvSpPr>
          <p:cNvPr id="2428" name="TextBox 23"/>
          <p:cNvSpPr/>
          <p:nvPr>
            <p:custDataLst>
              <p:tags r:id="rId4"/>
            </p:custDataLst>
          </p:nvPr>
        </p:nvSpPr>
        <p:spPr>
          <a:xfrm>
            <a:off x="868363" y="290513"/>
            <a:ext cx="6040437" cy="7016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华文宋体" charset="-122"/>
              </a:rPr>
              <a:t>饮食篇</a:t>
            </a:r>
            <a:r>
              <a:rPr lang="en-US" altLang="zh-CN" sz="4000" dirty="0">
                <a:solidFill>
                  <a:schemeClr val="bg1"/>
                </a:solidFill>
                <a:latin typeface="楷体" panose="02010609060101010101" pitchFamily="49" charset="-122"/>
                <a:ea typeface="华文宋体" charset="-122"/>
              </a:rPr>
              <a:t>-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华文宋体" charset="-122"/>
              </a:rPr>
              <a:t>食物推荐</a:t>
            </a:r>
            <a:endParaRPr lang="zh-CN" altLang="en-US" sz="4000" dirty="0">
              <a:solidFill>
                <a:schemeClr val="bg1"/>
              </a:solidFill>
              <a:latin typeface="楷体" panose="02010609060101010101" pitchFamily="49" charset="-122"/>
              <a:ea typeface="华文宋体" charset="-122"/>
            </a:endParaRPr>
          </a:p>
        </p:txBody>
      </p:sp>
      <p:grpSp>
        <p:nvGrpSpPr>
          <p:cNvPr id="33799" name="Group 381"/>
          <p:cNvGrpSpPr/>
          <p:nvPr/>
        </p:nvGrpSpPr>
        <p:grpSpPr>
          <a:xfrm>
            <a:off x="10856913" y="188913"/>
            <a:ext cx="879475" cy="1617662"/>
            <a:chOff x="4752668" y="322723"/>
            <a:chExt cx="2479388" cy="4560936"/>
          </a:xfrm>
        </p:grpSpPr>
        <p:pic>
          <p:nvPicPr>
            <p:cNvPr id="33801" name="Picture 7" descr="D:\PPT\PPT~中国风PPT\10\背景\5.png"/>
            <p:cNvPicPr preferRelativeResize="0"/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4752668" y="322723"/>
              <a:ext cx="2479388" cy="45609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02" name="Picture 8" descr="D:\PPT\PPT~中国风PPT\10\背景\6.png"/>
            <p:cNvPicPr preferRelativeResize="0"/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6382531" y="1889458"/>
              <a:ext cx="441885" cy="54560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3800" name="Picture 5" descr="20090409blent4"/>
          <p:cNvPicPr preferRelativeResize="0"/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291513" y="4503738"/>
            <a:ext cx="3900487" cy="23542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  <p:bldLst>
      <p:bldP spid="2426" grpId="0" animBg="1"/>
      <p:bldP spid="2427" grpId="0" animBg="1"/>
      <p:bldP spid="24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48" name="矩形 74"/>
          <p:cNvSpPr/>
          <p:nvPr>
            <p:custDataLst>
              <p:tags r:id="rId1"/>
            </p:custDataLst>
          </p:nvPr>
        </p:nvSpPr>
        <p:spPr>
          <a:xfrm>
            <a:off x="477838" y="1508125"/>
            <a:ext cx="11188700" cy="56451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latin typeface="楷体" panose="02010609060101010101" pitchFamily="49" charset="-122"/>
                <a:ea typeface="华文宋体" charset="-122"/>
              </a:rPr>
              <a:t>原则：</a:t>
            </a:r>
            <a:endParaRPr lang="en-US" altLang="zh-CN" b="1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latin typeface="楷体" panose="02010609060101010101" pitchFamily="49" charset="-122"/>
                <a:ea typeface="华文宋体" charset="-122"/>
              </a:rPr>
              <a:t>一、现买现吃</a:t>
            </a:r>
            <a:endParaRPr lang="zh-CN" altLang="en-US" b="1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chemeClr val="tx2"/>
                </a:solidFill>
                <a:latin typeface="楷体" panose="02010609060101010101" pitchFamily="49" charset="-122"/>
                <a:ea typeface="华文宋体" charset="-122"/>
              </a:rPr>
              <a:t>    </a:t>
            </a:r>
            <a:endParaRPr lang="zh-CN" altLang="en-US" dirty="0">
              <a:solidFill>
                <a:schemeClr val="tx2"/>
              </a:solidFill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latin typeface="楷体" panose="02010609060101010101" pitchFamily="49" charset="-122"/>
                <a:ea typeface="华文宋体" charset="-122"/>
              </a:rPr>
              <a:t>二、先洗后切</a:t>
            </a:r>
            <a:endParaRPr lang="en-US" altLang="zh-CN" b="1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b="1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latin typeface="楷体" panose="02010609060101010101" pitchFamily="49" charset="-122"/>
                <a:ea typeface="华文宋体" charset="-122"/>
              </a:rPr>
              <a:t>三、剩菜剩饭不要吃</a:t>
            </a:r>
            <a:endParaRPr lang="zh-CN" altLang="en-US" b="1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chemeClr val="tx2"/>
                </a:solidFill>
                <a:latin typeface="楷体" panose="02010609060101010101" pitchFamily="49" charset="-122"/>
                <a:ea typeface="华文宋体" charset="-122"/>
              </a:rPr>
              <a:t>    </a:t>
            </a:r>
            <a:endParaRPr lang="zh-CN" altLang="en-US" dirty="0">
              <a:latin typeface="楷体" panose="02010609060101010101" pitchFamily="49" charset="-122"/>
              <a:ea typeface="华文宋体" charset="-122"/>
            </a:endParaRPr>
          </a:p>
        </p:txBody>
      </p:sp>
      <p:sp>
        <p:nvSpPr>
          <p:cNvPr id="35843" name="矩形 53"/>
          <p:cNvSpPr/>
          <p:nvPr>
            <p:custDataLst>
              <p:tags r:id="rId2"/>
            </p:custDataLst>
          </p:nvPr>
        </p:nvSpPr>
        <p:spPr>
          <a:xfrm>
            <a:off x="0" y="0"/>
            <a:ext cx="12188825" cy="1289050"/>
          </a:xfrm>
          <a:prstGeom prst="rect">
            <a:avLst/>
          </a:prstGeom>
          <a:solidFill>
            <a:srgbClr val="323232"/>
          </a:solidFill>
          <a:ln w="12700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dirty="0">
              <a:ea typeface="华文宋体" charset="-122"/>
            </a:endParaRPr>
          </a:p>
        </p:txBody>
      </p:sp>
      <p:sp>
        <p:nvSpPr>
          <p:cNvPr id="2447" name="任意多边形 55"/>
          <p:cNvSpPr/>
          <p:nvPr>
            <p:custDataLst>
              <p:tags r:id="rId3"/>
            </p:custDataLst>
          </p:nvPr>
        </p:nvSpPr>
        <p:spPr>
          <a:xfrm>
            <a:off x="439738" y="450850"/>
            <a:ext cx="360362" cy="360363"/>
          </a:xfrm>
          <a:custGeom>
            <a:avLst/>
            <a:gdLst/>
            <a:ahLst/>
            <a:cxnLst>
              <a:cxn ang="0">
                <a:pos x="39170" y="20258"/>
              </a:cxn>
              <a:cxn ang="0">
                <a:pos x="39170" y="39170"/>
              </a:cxn>
              <a:cxn ang="0">
                <a:pos x="20258" y="39170"/>
              </a:cxn>
              <a:cxn ang="0">
                <a:pos x="20258" y="51102"/>
              </a:cxn>
              <a:cxn ang="0">
                <a:pos x="39170" y="51102"/>
              </a:cxn>
              <a:cxn ang="0">
                <a:pos x="39170" y="70014"/>
              </a:cxn>
              <a:cxn ang="0">
                <a:pos x="51102" y="70014"/>
              </a:cxn>
              <a:cxn ang="0">
                <a:pos x="51102" y="51102"/>
              </a:cxn>
              <a:cxn ang="0">
                <a:pos x="70014" y="51102"/>
              </a:cxn>
              <a:cxn ang="0">
                <a:pos x="70014" y="39170"/>
              </a:cxn>
              <a:cxn ang="0">
                <a:pos x="51102" y="39170"/>
              </a:cxn>
              <a:cxn ang="0">
                <a:pos x="51102" y="20258"/>
              </a:cxn>
              <a:cxn ang="0">
                <a:pos x="45136" y="0"/>
              </a:cxn>
              <a:cxn ang="0">
                <a:pos x="90272" y="45136"/>
              </a:cxn>
              <a:cxn ang="0">
                <a:pos x="45136" y="90272"/>
              </a:cxn>
              <a:cxn ang="0">
                <a:pos x="0" y="45136"/>
              </a:cxn>
              <a:cxn ang="0">
                <a:pos x="45136" y="0"/>
              </a:cxn>
            </a:cxnLst>
            <a:pathLst>
              <a:path w="720000" h="720000">
                <a:moveTo>
                  <a:pt x="312418" y="161577"/>
                </a:moveTo>
                <a:lnTo>
                  <a:pt x="312418" y="312418"/>
                </a:lnTo>
                <a:lnTo>
                  <a:pt x="161577" y="312418"/>
                </a:lnTo>
                <a:lnTo>
                  <a:pt x="161577" y="407582"/>
                </a:lnTo>
                <a:lnTo>
                  <a:pt x="312418" y="407582"/>
                </a:lnTo>
                <a:lnTo>
                  <a:pt x="312418" y="558423"/>
                </a:lnTo>
                <a:lnTo>
                  <a:pt x="407582" y="558423"/>
                </a:lnTo>
                <a:lnTo>
                  <a:pt x="407582" y="407582"/>
                </a:lnTo>
                <a:lnTo>
                  <a:pt x="558423" y="407582"/>
                </a:lnTo>
                <a:lnTo>
                  <a:pt x="558423" y="312418"/>
                </a:lnTo>
                <a:lnTo>
                  <a:pt x="407582" y="312418"/>
                </a:lnTo>
                <a:lnTo>
                  <a:pt x="407582" y="161577"/>
                </a:lnTo>
                <a:lnTo>
                  <a:pt x="312418" y="161577"/>
                </a:lnTo>
                <a:close/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rgbClr val="656565">
              <a:alpha val="100000"/>
            </a:srgbClr>
          </a:solidFill>
          <a:ln w="127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449" name="TextBox 23"/>
          <p:cNvSpPr/>
          <p:nvPr>
            <p:custDataLst>
              <p:tags r:id="rId4"/>
            </p:custDataLst>
          </p:nvPr>
        </p:nvSpPr>
        <p:spPr>
          <a:xfrm>
            <a:off x="868363" y="290513"/>
            <a:ext cx="6040437" cy="7016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华文宋体" charset="-122"/>
              </a:rPr>
              <a:t>饮食篇</a:t>
            </a:r>
            <a:r>
              <a:rPr lang="en-US" altLang="zh-CN" sz="4000" dirty="0">
                <a:solidFill>
                  <a:schemeClr val="bg1"/>
                </a:solidFill>
                <a:latin typeface="楷体" panose="02010609060101010101" pitchFamily="49" charset="-122"/>
                <a:ea typeface="华文宋体" charset="-122"/>
              </a:rPr>
              <a:t>-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华文宋体" charset="-122"/>
              </a:rPr>
              <a:t>饮食注意点</a:t>
            </a:r>
            <a:endParaRPr lang="zh-CN" altLang="en-US" sz="4000" dirty="0">
              <a:solidFill>
                <a:schemeClr val="bg1"/>
              </a:solidFill>
              <a:latin typeface="楷体" panose="02010609060101010101" pitchFamily="49" charset="-122"/>
              <a:ea typeface="华文宋体" charset="-122"/>
            </a:endParaRPr>
          </a:p>
        </p:txBody>
      </p:sp>
      <p:grpSp>
        <p:nvGrpSpPr>
          <p:cNvPr id="35846" name="Group 402"/>
          <p:cNvGrpSpPr/>
          <p:nvPr/>
        </p:nvGrpSpPr>
        <p:grpSpPr>
          <a:xfrm>
            <a:off x="10856913" y="188913"/>
            <a:ext cx="879475" cy="1617662"/>
            <a:chOff x="4752668" y="322723"/>
            <a:chExt cx="2479388" cy="4560936"/>
          </a:xfrm>
        </p:grpSpPr>
        <p:pic>
          <p:nvPicPr>
            <p:cNvPr id="35852" name="Picture 7" descr="D:\PPT\PPT~中国风PPT\10\背景\5.png"/>
            <p:cNvPicPr preferRelativeResize="0"/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4752668" y="322723"/>
              <a:ext cx="2479388" cy="45609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5853" name="Picture 8" descr="D:\PPT\PPT~中国风PPT\10\背景\6.png"/>
            <p:cNvPicPr preferRelativeResize="0"/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6382531" y="1889458"/>
              <a:ext cx="441885" cy="54560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5847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7213" y="1338263"/>
            <a:ext cx="3082925" cy="185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8" name="图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24788" y="2989263"/>
            <a:ext cx="4122737" cy="22161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849" name="组合 5"/>
          <p:cNvGrpSpPr/>
          <p:nvPr/>
        </p:nvGrpSpPr>
        <p:grpSpPr>
          <a:xfrm>
            <a:off x="9185275" y="3192463"/>
            <a:ext cx="2168525" cy="1849437"/>
            <a:chOff x="2423592" y="3140968"/>
            <a:chExt cx="2016224" cy="1745869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2543149" y="3140968"/>
              <a:ext cx="1824343" cy="1745869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 flipH="1">
              <a:off x="2423592" y="3212901"/>
              <a:ext cx="2016224" cy="158402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  <p:bldLst>
      <p:bldP spid="2448" grpId="0" animBg="1"/>
      <p:bldP spid="2447" grpId="0" animBg="1"/>
      <p:bldP spid="244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90" name="矩形 53"/>
          <p:cNvSpPr/>
          <p:nvPr>
            <p:custDataLst>
              <p:tags r:id="rId1"/>
            </p:custDataLst>
          </p:nvPr>
        </p:nvSpPr>
        <p:spPr>
          <a:xfrm>
            <a:off x="0" y="0"/>
            <a:ext cx="12188825" cy="1289050"/>
          </a:xfrm>
          <a:prstGeom prst="rect">
            <a:avLst/>
          </a:prstGeom>
          <a:solidFill>
            <a:srgbClr val="323232"/>
          </a:solidFill>
          <a:ln w="12700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dirty="0">
              <a:ea typeface="华文宋体" charset="-122"/>
            </a:endParaRPr>
          </a:p>
        </p:txBody>
      </p:sp>
      <p:sp>
        <p:nvSpPr>
          <p:cNvPr id="2456" name="任意多边形 55"/>
          <p:cNvSpPr/>
          <p:nvPr>
            <p:custDataLst>
              <p:tags r:id="rId2"/>
            </p:custDataLst>
          </p:nvPr>
        </p:nvSpPr>
        <p:spPr>
          <a:xfrm>
            <a:off x="439738" y="450850"/>
            <a:ext cx="360362" cy="360363"/>
          </a:xfrm>
          <a:custGeom>
            <a:avLst/>
            <a:gdLst/>
            <a:ahLst/>
            <a:cxnLst>
              <a:cxn ang="0">
                <a:pos x="39170" y="20258"/>
              </a:cxn>
              <a:cxn ang="0">
                <a:pos x="39170" y="39170"/>
              </a:cxn>
              <a:cxn ang="0">
                <a:pos x="20258" y="39170"/>
              </a:cxn>
              <a:cxn ang="0">
                <a:pos x="20258" y="51102"/>
              </a:cxn>
              <a:cxn ang="0">
                <a:pos x="39170" y="51102"/>
              </a:cxn>
              <a:cxn ang="0">
                <a:pos x="39170" y="70014"/>
              </a:cxn>
              <a:cxn ang="0">
                <a:pos x="51102" y="70014"/>
              </a:cxn>
              <a:cxn ang="0">
                <a:pos x="51102" y="51102"/>
              </a:cxn>
              <a:cxn ang="0">
                <a:pos x="70014" y="51102"/>
              </a:cxn>
              <a:cxn ang="0">
                <a:pos x="70014" y="39170"/>
              </a:cxn>
              <a:cxn ang="0">
                <a:pos x="51102" y="39170"/>
              </a:cxn>
              <a:cxn ang="0">
                <a:pos x="51102" y="20258"/>
              </a:cxn>
              <a:cxn ang="0">
                <a:pos x="45136" y="0"/>
              </a:cxn>
              <a:cxn ang="0">
                <a:pos x="90272" y="45136"/>
              </a:cxn>
              <a:cxn ang="0">
                <a:pos x="45136" y="90272"/>
              </a:cxn>
              <a:cxn ang="0">
                <a:pos x="0" y="45136"/>
              </a:cxn>
              <a:cxn ang="0">
                <a:pos x="45136" y="0"/>
              </a:cxn>
            </a:cxnLst>
            <a:pathLst>
              <a:path w="720000" h="720000">
                <a:moveTo>
                  <a:pt x="312418" y="161577"/>
                </a:moveTo>
                <a:lnTo>
                  <a:pt x="312418" y="312418"/>
                </a:lnTo>
                <a:lnTo>
                  <a:pt x="161577" y="312418"/>
                </a:lnTo>
                <a:lnTo>
                  <a:pt x="161577" y="407582"/>
                </a:lnTo>
                <a:lnTo>
                  <a:pt x="312418" y="407582"/>
                </a:lnTo>
                <a:lnTo>
                  <a:pt x="312418" y="558423"/>
                </a:lnTo>
                <a:lnTo>
                  <a:pt x="407582" y="558423"/>
                </a:lnTo>
                <a:lnTo>
                  <a:pt x="407582" y="407582"/>
                </a:lnTo>
                <a:lnTo>
                  <a:pt x="558423" y="407582"/>
                </a:lnTo>
                <a:lnTo>
                  <a:pt x="558423" y="312418"/>
                </a:lnTo>
                <a:lnTo>
                  <a:pt x="407582" y="312418"/>
                </a:lnTo>
                <a:lnTo>
                  <a:pt x="407582" y="161577"/>
                </a:lnTo>
                <a:lnTo>
                  <a:pt x="312418" y="161577"/>
                </a:lnTo>
                <a:close/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rgbClr val="656565">
              <a:alpha val="100000"/>
            </a:srgbClr>
          </a:solidFill>
          <a:ln w="127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457" name="矩形 74"/>
          <p:cNvSpPr/>
          <p:nvPr>
            <p:custDataLst>
              <p:tags r:id="rId3"/>
            </p:custDataLst>
          </p:nvPr>
        </p:nvSpPr>
        <p:spPr>
          <a:xfrm>
            <a:off x="471488" y="1508125"/>
            <a:ext cx="11188700" cy="41560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b="1" dirty="0">
                <a:solidFill>
                  <a:schemeClr val="accent1"/>
                </a:solidFill>
                <a:latin typeface="楷体" panose="02010609060101010101" pitchFamily="49" charset="-122"/>
                <a:ea typeface="华文宋体" charset="-122"/>
              </a:rPr>
              <a:t>应该少吃的食物</a:t>
            </a:r>
            <a:endParaRPr lang="zh-CN" altLang="en-US" sz="3600" b="1" dirty="0">
              <a:solidFill>
                <a:schemeClr val="accent1"/>
              </a:solidFill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3200" b="1" dirty="0">
                <a:solidFill>
                  <a:schemeClr val="accent1"/>
                </a:solidFill>
                <a:latin typeface="楷体" panose="02010609060101010101" pitchFamily="49" charset="-122"/>
                <a:ea typeface="华文宋体" charset="-122"/>
              </a:rPr>
              <a:t>辛辣物</a:t>
            </a:r>
            <a:endParaRPr lang="zh-TW" altLang="en-US" sz="3200" b="1" dirty="0">
              <a:solidFill>
                <a:schemeClr val="accent1"/>
              </a:solidFill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zh-TW" altLang="en-US" sz="3200" b="1" dirty="0">
                <a:solidFill>
                  <a:schemeClr val="tx2"/>
                </a:solidFill>
                <a:latin typeface="楷体" panose="02010609060101010101" pitchFamily="49" charset="-122"/>
                <a:ea typeface="华文宋体" charset="-122"/>
              </a:rPr>
              <a:t>  </a:t>
            </a:r>
            <a:r>
              <a:rPr lang="zh-TW" altLang="en-US" sz="3200" dirty="0">
                <a:solidFill>
                  <a:schemeClr val="tx2"/>
                </a:solidFill>
                <a:latin typeface="楷体" panose="02010609060101010101" pitchFamily="49" charset="-122"/>
                <a:ea typeface="华文宋体" charset="-122"/>
              </a:rPr>
              <a:t>辣椒、大蒜、芫荽、</a:t>
            </a:r>
            <a:r>
              <a:rPr lang="zh-CN" altLang="en-US" sz="3200" dirty="0">
                <a:solidFill>
                  <a:schemeClr val="tx2"/>
                </a:solidFill>
                <a:latin typeface="楷体" panose="02010609060101010101" pitchFamily="49" charset="-122"/>
                <a:ea typeface="华文宋体" charset="-122"/>
              </a:rPr>
              <a:t>老姜</a:t>
            </a:r>
            <a:r>
              <a:rPr lang="zh-TW" altLang="en-US" sz="3200" dirty="0">
                <a:solidFill>
                  <a:schemeClr val="tx2"/>
                </a:solidFill>
                <a:latin typeface="楷体" panose="02010609060101010101" pitchFamily="49" charset="-122"/>
                <a:ea typeface="华文宋体" charset="-122"/>
              </a:rPr>
              <a:t>、</a:t>
            </a:r>
            <a:r>
              <a:rPr lang="zh-CN" altLang="en-US" sz="3200" dirty="0">
                <a:solidFill>
                  <a:schemeClr val="tx2"/>
                </a:solidFill>
                <a:latin typeface="楷体" panose="02010609060101010101" pitchFamily="49" charset="-122"/>
                <a:ea typeface="华文宋体" charset="-122"/>
              </a:rPr>
              <a:t>葱</a:t>
            </a:r>
            <a:endParaRPr lang="zh-CN" altLang="en-US" sz="3200" dirty="0">
              <a:solidFill>
                <a:schemeClr val="tx2"/>
              </a:solidFill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3200" b="1" dirty="0">
                <a:solidFill>
                  <a:schemeClr val="accent1"/>
                </a:solidFill>
                <a:latin typeface="楷体" panose="02010609060101010101" pitchFamily="49" charset="-122"/>
                <a:ea typeface="华文宋体" charset="-122"/>
              </a:rPr>
              <a:t>燥</a:t>
            </a:r>
            <a:r>
              <a:rPr lang="zh-CN" altLang="en-US" sz="3200" b="1" dirty="0">
                <a:solidFill>
                  <a:schemeClr val="accent1"/>
                </a:solidFill>
                <a:latin typeface="楷体" panose="02010609060101010101" pitchFamily="49" charset="-122"/>
                <a:ea typeface="华文宋体" charset="-122"/>
              </a:rPr>
              <a:t>热</a:t>
            </a:r>
            <a:r>
              <a:rPr lang="zh-TW" altLang="en-US" sz="3200" b="1" dirty="0">
                <a:solidFill>
                  <a:schemeClr val="accent1"/>
                </a:solidFill>
                <a:latin typeface="楷体" panose="02010609060101010101" pitchFamily="49" charset="-122"/>
                <a:ea typeface="华文宋体" charset="-122"/>
              </a:rPr>
              <a:t>物</a:t>
            </a:r>
            <a:endParaRPr lang="zh-TW" altLang="en-US" sz="3200" b="1" dirty="0">
              <a:solidFill>
                <a:schemeClr val="accent1"/>
              </a:solidFill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zh-TW" altLang="en-US" sz="3200" b="1" dirty="0">
                <a:solidFill>
                  <a:schemeClr val="tx2"/>
                </a:solidFill>
                <a:latin typeface="楷体" panose="02010609060101010101" pitchFamily="49" charset="-122"/>
                <a:ea typeface="华文宋体" charset="-122"/>
              </a:rPr>
              <a:t>  </a:t>
            </a:r>
            <a:r>
              <a:rPr lang="zh-TW" altLang="en-US" sz="3200" dirty="0">
                <a:solidFill>
                  <a:schemeClr val="tx2"/>
                </a:solidFill>
                <a:latin typeface="楷体" panose="02010609060101010101" pitchFamily="49" charset="-122"/>
                <a:ea typeface="华文宋体" charset="-122"/>
              </a:rPr>
              <a:t>茴香、韭菜、肉桂、羊肉、狗肉</a:t>
            </a:r>
            <a:endParaRPr lang="zh-TW" altLang="en-US" sz="3200" dirty="0">
              <a:solidFill>
                <a:schemeClr val="tx2"/>
              </a:solidFill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楷体" panose="02010609060101010101" pitchFamily="49" charset="-122"/>
                <a:ea typeface="华文宋体" charset="-122"/>
              </a:rPr>
              <a:t>热</a:t>
            </a:r>
            <a:r>
              <a:rPr lang="zh-TW" altLang="en-US" sz="3200" b="1" dirty="0">
                <a:solidFill>
                  <a:schemeClr val="accent1"/>
                </a:solidFill>
                <a:latin typeface="楷体" panose="02010609060101010101" pitchFamily="49" charset="-122"/>
                <a:ea typeface="华文宋体" charset="-122"/>
              </a:rPr>
              <a:t>性水果</a:t>
            </a:r>
            <a:endParaRPr lang="zh-TW" altLang="en-US" sz="3200" b="1" dirty="0">
              <a:solidFill>
                <a:schemeClr val="accent1"/>
              </a:solidFill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zh-TW" altLang="en-US" sz="3200" b="1" dirty="0">
                <a:solidFill>
                  <a:schemeClr val="tx2"/>
                </a:solidFill>
                <a:latin typeface="楷体" panose="02010609060101010101" pitchFamily="49" charset="-122"/>
                <a:ea typeface="华文宋体" charset="-122"/>
              </a:rPr>
              <a:t>  </a:t>
            </a:r>
            <a:r>
              <a:rPr lang="zh-CN" altLang="en-US" sz="3200" dirty="0">
                <a:solidFill>
                  <a:schemeClr val="tx2"/>
                </a:solidFill>
                <a:latin typeface="楷体" panose="02010609060101010101" pitchFamily="49" charset="-122"/>
                <a:ea typeface="华文宋体" charset="-122"/>
              </a:rPr>
              <a:t>龙眼</a:t>
            </a:r>
            <a:r>
              <a:rPr lang="zh-TW" altLang="en-US" sz="3200" dirty="0">
                <a:solidFill>
                  <a:schemeClr val="tx2"/>
                </a:solidFill>
                <a:latin typeface="楷体" panose="02010609060101010101" pitchFamily="49" charset="-122"/>
                <a:ea typeface="华文宋体" charset="-122"/>
              </a:rPr>
              <a:t>、荔枝、芒果、</a:t>
            </a:r>
            <a:r>
              <a:rPr lang="zh-CN" altLang="en-US" sz="3200" dirty="0">
                <a:solidFill>
                  <a:schemeClr val="tx2"/>
                </a:solidFill>
                <a:latin typeface="楷体" panose="02010609060101010101" pitchFamily="49" charset="-122"/>
                <a:ea typeface="华文宋体" charset="-122"/>
              </a:rPr>
              <a:t>榴莲</a:t>
            </a:r>
            <a:endParaRPr lang="zh-CN" altLang="en-US" sz="3200" dirty="0">
              <a:solidFill>
                <a:schemeClr val="tx2"/>
              </a:solidFill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3200" b="1" dirty="0">
                <a:solidFill>
                  <a:schemeClr val="accent1"/>
                </a:solidFill>
                <a:latin typeface="楷体" panose="02010609060101010101" pitchFamily="49" charset="-122"/>
                <a:ea typeface="华文宋体" charset="-122"/>
              </a:rPr>
              <a:t>刺激性食物</a:t>
            </a:r>
            <a:endParaRPr lang="zh-TW" altLang="en-US" sz="3200" b="1" dirty="0">
              <a:solidFill>
                <a:schemeClr val="accent1"/>
              </a:solidFill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zh-CN" altLang="en-US" sz="3200" b="1" dirty="0">
                <a:solidFill>
                  <a:schemeClr val="tx2"/>
                </a:solidFill>
                <a:latin typeface="楷体" panose="02010609060101010101" pitchFamily="49" charset="-122"/>
                <a:ea typeface="华文宋体" charset="-122"/>
              </a:rPr>
              <a:t>  </a:t>
            </a:r>
            <a:r>
              <a:rPr lang="zh-CN" altLang="en-US" sz="3200" dirty="0">
                <a:solidFill>
                  <a:schemeClr val="tx2"/>
                </a:solidFill>
                <a:latin typeface="楷体" panose="02010609060101010101" pitchFamily="49" charset="-122"/>
                <a:ea typeface="华文宋体" charset="-122"/>
              </a:rPr>
              <a:t>腌渍品</a:t>
            </a:r>
            <a:r>
              <a:rPr lang="zh-TW" altLang="en-US" sz="3200" dirty="0">
                <a:solidFill>
                  <a:schemeClr val="tx2"/>
                </a:solidFill>
                <a:latin typeface="楷体" panose="02010609060101010101" pitchFamily="49" charset="-122"/>
                <a:ea typeface="华文宋体" charset="-122"/>
              </a:rPr>
              <a:t>、咖啡、咖哩</a:t>
            </a:r>
            <a:endParaRPr lang="zh-TW" altLang="en-US" sz="3200" dirty="0">
              <a:solidFill>
                <a:schemeClr val="tx2"/>
              </a:solidFill>
              <a:latin typeface="楷体" panose="02010609060101010101" pitchFamily="49" charset="-122"/>
              <a:ea typeface="华文宋体" charset="-122"/>
            </a:endParaRPr>
          </a:p>
        </p:txBody>
      </p:sp>
      <p:sp>
        <p:nvSpPr>
          <p:cNvPr id="2458" name="TextBox 23"/>
          <p:cNvSpPr/>
          <p:nvPr>
            <p:custDataLst>
              <p:tags r:id="rId4"/>
            </p:custDataLst>
          </p:nvPr>
        </p:nvSpPr>
        <p:spPr>
          <a:xfrm>
            <a:off x="868363" y="290513"/>
            <a:ext cx="6040437" cy="7016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华文宋体" charset="-122"/>
              </a:rPr>
              <a:t>饮食篇</a:t>
            </a:r>
            <a:r>
              <a:rPr lang="en-US" altLang="zh-CN" sz="4000" dirty="0">
                <a:solidFill>
                  <a:schemeClr val="bg1"/>
                </a:solidFill>
                <a:latin typeface="楷体" panose="02010609060101010101" pitchFamily="49" charset="-122"/>
                <a:ea typeface="华文宋体" charset="-122"/>
              </a:rPr>
              <a:t>-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华文宋体" charset="-122"/>
              </a:rPr>
              <a:t>饮食注意点</a:t>
            </a:r>
            <a:endParaRPr lang="zh-CN" altLang="en-US" sz="4000" dirty="0">
              <a:solidFill>
                <a:schemeClr val="bg1"/>
              </a:solidFill>
              <a:latin typeface="楷体" panose="02010609060101010101" pitchFamily="49" charset="-122"/>
              <a:ea typeface="华文宋体" charset="-122"/>
            </a:endParaRPr>
          </a:p>
        </p:txBody>
      </p:sp>
      <p:grpSp>
        <p:nvGrpSpPr>
          <p:cNvPr id="37894" name="Group 411"/>
          <p:cNvGrpSpPr/>
          <p:nvPr/>
        </p:nvGrpSpPr>
        <p:grpSpPr>
          <a:xfrm>
            <a:off x="10856913" y="188913"/>
            <a:ext cx="879475" cy="1617662"/>
            <a:chOff x="4752668" y="322723"/>
            <a:chExt cx="2479388" cy="4560936"/>
          </a:xfrm>
        </p:grpSpPr>
        <p:pic>
          <p:nvPicPr>
            <p:cNvPr id="37897" name="Picture 7" descr="D:\PPT\PPT~中国风PPT\10\背景\5.png"/>
            <p:cNvPicPr preferRelativeResize="0"/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4752668" y="322723"/>
              <a:ext cx="2479388" cy="45609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898" name="Picture 8" descr="D:\PPT\PPT~中国风PPT\10\背景\6.png"/>
            <p:cNvPicPr preferRelativeResize="0"/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6382531" y="1889458"/>
              <a:ext cx="441885" cy="54560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7895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96225" y="1951038"/>
            <a:ext cx="2592388" cy="1582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5"/>
          <p:cNvPicPr>
            <a:picLocks noChangeAspect="1"/>
          </p:cNvPicPr>
          <p:nvPr/>
        </p:nvPicPr>
        <p:blipFill>
          <a:blip r:embed="rId10"/>
          <a:srcRect l="2354" t="9006" r="4144"/>
          <a:stretch>
            <a:fillRect/>
          </a:stretch>
        </p:blipFill>
        <p:spPr>
          <a:xfrm>
            <a:off x="7904163" y="3970338"/>
            <a:ext cx="2592387" cy="15827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  <p:bldLst>
      <p:bldP spid="2456" grpId="0" animBg="1"/>
      <p:bldP spid="2457" grpId="0" animBg="1"/>
      <p:bldP spid="24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061" name="标题 3"/>
          <p:cNvSpPr/>
          <p:nvPr>
            <p:custDataLst>
              <p:tags r:id="rId1"/>
            </p:custDataLst>
          </p:nvPr>
        </p:nvSpPr>
        <p:spPr>
          <a:xfrm>
            <a:off x="5419725" y="-26987"/>
            <a:ext cx="1354138" cy="7239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CN" altLang="en-US" sz="4400" b="1" dirty="0">
                <a:ea typeface="华文宋体" charset="-122"/>
              </a:rPr>
              <a:t>目录</a:t>
            </a:r>
            <a:endParaRPr lang="zh-CN" altLang="en-US" sz="4400" b="1" dirty="0">
              <a:ea typeface="华文宋体" charset="-122"/>
            </a:endParaRPr>
          </a:p>
        </p:txBody>
      </p:sp>
      <p:grpSp>
        <p:nvGrpSpPr>
          <p:cNvPr id="2062" name="Group 14"/>
          <p:cNvGrpSpPr/>
          <p:nvPr/>
        </p:nvGrpSpPr>
        <p:grpSpPr bwMode="auto">
          <a:xfrm>
            <a:off x="0" y="696516"/>
            <a:ext cx="12192000" cy="220663"/>
            <a:chOff x="0" y="1089212"/>
            <a:chExt cx="12192000" cy="219916"/>
          </a:xfrm>
          <a:solidFill>
            <a:srgbClr val="C00000"/>
          </a:solidFill>
        </p:grpSpPr>
        <p:sp>
          <p:nvSpPr>
            <p:cNvPr id="28696" name="矩形 51"/>
            <p:cNvSpPr>
              <a:spLocks noChangeArrowheads="1"/>
            </p:cNvSpPr>
            <p:nvPr/>
          </p:nvSpPr>
          <p:spPr bwMode="auto">
            <a:xfrm>
              <a:off x="0" y="1237128"/>
              <a:ext cx="12192000" cy="72000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charset="0"/>
                <a:ea typeface="华文宋体" charset="-122"/>
                <a:cs typeface="+mn-cs"/>
              </a:endParaRPr>
            </a:p>
          </p:txBody>
        </p:sp>
        <p:sp>
          <p:nvSpPr>
            <p:cNvPr id="28697" name="等腰三角形 52"/>
            <p:cNvSpPr>
              <a:spLocks noChangeArrowheads="1"/>
            </p:cNvSpPr>
            <p:nvPr/>
          </p:nvSpPr>
          <p:spPr bwMode="auto">
            <a:xfrm>
              <a:off x="6015317" y="1089212"/>
              <a:ext cx="161365" cy="174812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  <a:effec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charset="0"/>
                <a:ea typeface="华文宋体" charset="-122"/>
                <a:cs typeface="+mn-cs"/>
              </a:endParaRPr>
            </a:p>
          </p:txBody>
        </p:sp>
      </p:grpSp>
      <p:graphicFrame>
        <p:nvGraphicFramePr>
          <p:cNvPr id="7" name="图示 6"/>
          <p:cNvGraphicFramePr/>
          <p:nvPr/>
        </p:nvGraphicFramePr>
        <p:xfrm>
          <a:off x="1951317" y="1065597"/>
          <a:ext cx="812800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base">
                                        <p:cTn id="7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childTnLst>
                                    <p:set>
                                      <p:cBhvr additive="base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base">
                                        <p:cTn id="11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8" name="内容占位符 2"/>
          <p:cNvSpPr/>
          <p:nvPr>
            <p:ph type="body" sz="quarter" idx="4294967295"/>
            <p:custDataLst>
              <p:tags r:id="rId1"/>
            </p:custDataLst>
          </p:nvPr>
        </p:nvSpPr>
        <p:spPr>
          <a:xfrm>
            <a:off x="831850" y="1531938"/>
            <a:ext cx="2303463" cy="2070100"/>
          </a:xfrm>
        </p:spPr>
        <p:txBody>
          <a:bodyPr vert="horz" wrap="square" lIns="91440" tIns="45720" rIns="91440" bIns="45720" anchor="t" anchorCtr="0"/>
          <a:lstStyle>
            <a:lvl1pPr lvl="0">
              <a:buClrTx/>
              <a:buSzTx/>
              <a:buFont typeface="Arial" panose="020B0604020202020204" pitchFamily="34" charset="0"/>
              <a:defRPr sz="2000"/>
            </a:lvl1pPr>
            <a:lvl2pPr lvl="1">
              <a:buClrTx/>
              <a:buSzTx/>
              <a:buFont typeface="Arial" panose="020B0604020202020204" pitchFamily="34" charset="0"/>
              <a:defRPr sz="1800"/>
            </a:lvl2pPr>
            <a:lvl3pPr lvl="2">
              <a:buClrTx/>
              <a:buSzTx/>
              <a:buFont typeface="Arial" panose="020B0604020202020204" pitchFamily="34" charset="0"/>
              <a:defRPr sz="1600"/>
            </a:lvl3pPr>
            <a:lvl4pPr lvl="3">
              <a:buClrTx/>
              <a:buSzTx/>
              <a:buFont typeface="Arial" panose="020B0604020202020204" pitchFamily="34" charset="0"/>
              <a:defRPr sz="1400"/>
            </a:lvl4pPr>
            <a:lvl5pPr lvl="4">
              <a:buClrTx/>
              <a:buSzTx/>
              <a:buFont typeface="Arial" panose="020B0604020202020204" pitchFamily="34" charset="0"/>
              <a:defRPr sz="1400"/>
            </a:lvl5pPr>
          </a:lstStyle>
          <a:p>
            <a:pPr lvl="0" algn="ctr" eaLnBrk="1" hangingPunct="1">
              <a:buNone/>
            </a:pPr>
            <a:endParaRPr lang="en-US" altLang="zh-CN" sz="2400" b="1" dirty="0">
              <a:latin typeface="楷体" panose="02010609060101010101" pitchFamily="49" charset="-122"/>
              <a:ea typeface="华文宋体" charset="-122"/>
            </a:endParaRPr>
          </a:p>
          <a:p>
            <a:pPr lvl="0" eaLnBrk="1" hangingPunct="1"/>
            <a:endParaRPr lang="zh-CN" altLang="en-US" sz="2400" dirty="0">
              <a:ea typeface="华文宋体" charset="-122"/>
            </a:endParaRPr>
          </a:p>
        </p:txBody>
      </p:sp>
      <p:sp>
        <p:nvSpPr>
          <p:cNvPr id="39939" name="标题 3"/>
          <p:cNvSpPr/>
          <p:nvPr>
            <p:ph type="title" idx="4294967295"/>
            <p:custDataLst>
              <p:tags r:id="rId2"/>
            </p:custDataLst>
          </p:nvPr>
        </p:nvSpPr>
        <p:spPr>
          <a:xfrm>
            <a:off x="3273425" y="1514475"/>
            <a:ext cx="8918575" cy="2070100"/>
          </a:xfrm>
          <a:solidFill>
            <a:srgbClr val="C00000">
              <a:alpha val="100000"/>
            </a:srgbClr>
          </a:solidFill>
          <a:ln>
            <a:solidFill>
              <a:srgbClr val="C00000">
                <a:alpha val="100000"/>
              </a:srgbClr>
            </a:solidFill>
          </a:ln>
        </p:spPr>
        <p:txBody>
          <a:bodyPr vert="horz" wrap="square" lIns="91440" tIns="45720" rIns="91440" bIns="45720" anchor="ctr" anchorCtr="0"/>
          <a:p>
            <a:pPr eaLnBrk="1" hangingPunct="1"/>
            <a:r>
              <a:rPr lang="zh-CN" altLang="en-US" sz="5400" b="1" dirty="0">
                <a:solidFill>
                  <a:schemeClr val="bg1"/>
                </a:solidFill>
                <a:latin typeface="楷体" panose="02010609060101010101" pitchFamily="49" charset="-122"/>
                <a:ea typeface="华文宋体" charset="-122"/>
              </a:rPr>
              <a:t>夏季之起居篇</a:t>
            </a:r>
            <a:endParaRPr lang="zh-CN" altLang="en-US" dirty="0">
              <a:solidFill>
                <a:schemeClr val="bg1"/>
              </a:solidFill>
              <a:ea typeface="华文宋体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2" name="矩形 53"/>
          <p:cNvSpPr/>
          <p:nvPr>
            <p:custDataLst>
              <p:tags r:id="rId1"/>
            </p:custDataLst>
          </p:nvPr>
        </p:nvSpPr>
        <p:spPr>
          <a:xfrm>
            <a:off x="0" y="0"/>
            <a:ext cx="12188825" cy="1289050"/>
          </a:xfrm>
          <a:prstGeom prst="rect">
            <a:avLst/>
          </a:prstGeom>
          <a:solidFill>
            <a:srgbClr val="323232"/>
          </a:solidFill>
          <a:ln w="12700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dirty="0">
              <a:ea typeface="华文宋体" charset="-122"/>
            </a:endParaRPr>
          </a:p>
        </p:txBody>
      </p:sp>
      <p:sp>
        <p:nvSpPr>
          <p:cNvPr id="2468" name="任意多边形 55"/>
          <p:cNvSpPr/>
          <p:nvPr>
            <p:custDataLst>
              <p:tags r:id="rId2"/>
            </p:custDataLst>
          </p:nvPr>
        </p:nvSpPr>
        <p:spPr>
          <a:xfrm>
            <a:off x="439738" y="450850"/>
            <a:ext cx="360362" cy="360363"/>
          </a:xfrm>
          <a:custGeom>
            <a:avLst/>
            <a:gdLst/>
            <a:ahLst/>
            <a:cxnLst>
              <a:cxn ang="0">
                <a:pos x="39170" y="20258"/>
              </a:cxn>
              <a:cxn ang="0">
                <a:pos x="39170" y="39170"/>
              </a:cxn>
              <a:cxn ang="0">
                <a:pos x="20258" y="39170"/>
              </a:cxn>
              <a:cxn ang="0">
                <a:pos x="20258" y="51102"/>
              </a:cxn>
              <a:cxn ang="0">
                <a:pos x="39170" y="51102"/>
              </a:cxn>
              <a:cxn ang="0">
                <a:pos x="39170" y="70014"/>
              </a:cxn>
              <a:cxn ang="0">
                <a:pos x="51102" y="70014"/>
              </a:cxn>
              <a:cxn ang="0">
                <a:pos x="51102" y="51102"/>
              </a:cxn>
              <a:cxn ang="0">
                <a:pos x="70014" y="51102"/>
              </a:cxn>
              <a:cxn ang="0">
                <a:pos x="70014" y="39170"/>
              </a:cxn>
              <a:cxn ang="0">
                <a:pos x="51102" y="39170"/>
              </a:cxn>
              <a:cxn ang="0">
                <a:pos x="51102" y="20258"/>
              </a:cxn>
              <a:cxn ang="0">
                <a:pos x="45136" y="0"/>
              </a:cxn>
              <a:cxn ang="0">
                <a:pos x="90272" y="45136"/>
              </a:cxn>
              <a:cxn ang="0">
                <a:pos x="45136" y="90272"/>
              </a:cxn>
              <a:cxn ang="0">
                <a:pos x="0" y="45136"/>
              </a:cxn>
              <a:cxn ang="0">
                <a:pos x="45136" y="0"/>
              </a:cxn>
            </a:cxnLst>
            <a:pathLst>
              <a:path w="720000" h="720000">
                <a:moveTo>
                  <a:pt x="312418" y="161577"/>
                </a:moveTo>
                <a:lnTo>
                  <a:pt x="312418" y="312418"/>
                </a:lnTo>
                <a:lnTo>
                  <a:pt x="161577" y="312418"/>
                </a:lnTo>
                <a:lnTo>
                  <a:pt x="161577" y="407582"/>
                </a:lnTo>
                <a:lnTo>
                  <a:pt x="312418" y="407582"/>
                </a:lnTo>
                <a:lnTo>
                  <a:pt x="312418" y="558423"/>
                </a:lnTo>
                <a:lnTo>
                  <a:pt x="407582" y="558423"/>
                </a:lnTo>
                <a:lnTo>
                  <a:pt x="407582" y="407582"/>
                </a:lnTo>
                <a:lnTo>
                  <a:pt x="558423" y="407582"/>
                </a:lnTo>
                <a:lnTo>
                  <a:pt x="558423" y="312418"/>
                </a:lnTo>
                <a:lnTo>
                  <a:pt x="407582" y="312418"/>
                </a:lnTo>
                <a:lnTo>
                  <a:pt x="407582" y="161577"/>
                </a:lnTo>
                <a:lnTo>
                  <a:pt x="312418" y="161577"/>
                </a:lnTo>
                <a:close/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rgbClr val="656565">
              <a:alpha val="100000"/>
            </a:srgbClr>
          </a:solidFill>
          <a:ln w="127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469" name="矩形 74"/>
          <p:cNvSpPr/>
          <p:nvPr>
            <p:custDataLst>
              <p:tags r:id="rId3"/>
            </p:custDataLst>
          </p:nvPr>
        </p:nvSpPr>
        <p:spPr>
          <a:xfrm>
            <a:off x="800100" y="1295400"/>
            <a:ext cx="9439275" cy="47894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b="1" dirty="0">
                <a:latin typeface="楷体" panose="02010609060101010101" pitchFamily="49" charset="-122"/>
                <a:ea typeface="华文宋体" charset="-122"/>
              </a:rPr>
              <a:t>1</a:t>
            </a:r>
            <a:r>
              <a:rPr lang="zh-CN" altLang="en-US" b="1" dirty="0">
                <a:latin typeface="楷体" panose="02010609060101010101" pitchFamily="49" charset="-122"/>
                <a:ea typeface="华文宋体" charset="-122"/>
              </a:rPr>
              <a:t>、作息与睡眠：</a:t>
            </a:r>
            <a:endParaRPr lang="zh-CN" altLang="en-US" b="1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latin typeface="楷体" panose="02010609060101010101" pitchFamily="49" charset="-122"/>
                <a:ea typeface="华文宋体" charset="-122"/>
              </a:rPr>
              <a:t>   </a:t>
            </a:r>
            <a:r>
              <a:rPr lang="zh-CN" altLang="en-US" b="1" dirty="0">
                <a:solidFill>
                  <a:schemeClr val="accent1"/>
                </a:solidFill>
                <a:latin typeface="楷体" panose="02010609060101010101" pitchFamily="49" charset="-122"/>
                <a:ea typeface="华文宋体" charset="-122"/>
              </a:rPr>
              <a:t>夜卧早起：</a:t>
            </a:r>
            <a:r>
              <a:rPr lang="en-US" altLang="zh-CN" dirty="0">
                <a:latin typeface="楷体" panose="02010609060101010101" pitchFamily="49" charset="-122"/>
                <a:ea typeface="华文宋体" charset="-122"/>
              </a:rPr>
              <a:t>6</a:t>
            </a:r>
            <a:r>
              <a:rPr lang="zh-CN" altLang="en-US" dirty="0">
                <a:latin typeface="楷体" panose="02010609060101010101" pitchFamily="49" charset="-122"/>
                <a:ea typeface="华文宋体" charset="-122"/>
              </a:rPr>
              <a:t>点起床，晚</a:t>
            </a:r>
            <a:r>
              <a:rPr lang="en-US" altLang="zh-CN" dirty="0">
                <a:latin typeface="楷体" panose="02010609060101010101" pitchFamily="49" charset="-122"/>
                <a:ea typeface="华文宋体" charset="-122"/>
              </a:rPr>
              <a:t>9</a:t>
            </a:r>
            <a:r>
              <a:rPr lang="zh-CN" altLang="en-US" dirty="0">
                <a:latin typeface="楷体" panose="02010609060101010101" pitchFamily="49" charset="-122"/>
                <a:ea typeface="华文宋体" charset="-122"/>
              </a:rPr>
              <a:t>点以后安寝</a:t>
            </a:r>
            <a:endParaRPr lang="zh-CN" altLang="en-US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latin typeface="楷体" panose="02010609060101010101" pitchFamily="49" charset="-122"/>
                <a:ea typeface="华文宋体" charset="-122"/>
              </a:rPr>
              <a:t>   </a:t>
            </a:r>
            <a:r>
              <a:rPr lang="zh-CN" altLang="en-US" b="1" dirty="0">
                <a:solidFill>
                  <a:schemeClr val="accent1"/>
                </a:solidFill>
                <a:latin typeface="楷体" panose="02010609060101010101" pitchFamily="49" charset="-122"/>
                <a:ea typeface="华文宋体" charset="-122"/>
              </a:rPr>
              <a:t>午休：</a:t>
            </a:r>
            <a:r>
              <a:rPr lang="en-US" altLang="zh-CN" dirty="0">
                <a:latin typeface="楷体" panose="02010609060101010101" pitchFamily="49" charset="-122"/>
                <a:ea typeface="华文宋体" charset="-122"/>
              </a:rPr>
              <a:t>11</a:t>
            </a:r>
            <a:r>
              <a:rPr lang="zh-CN" altLang="en-US" dirty="0">
                <a:latin typeface="楷体" panose="02010609060101010101" pitchFamily="49" charset="-122"/>
                <a:ea typeface="华文宋体" charset="-122"/>
              </a:rPr>
              <a:t>点</a:t>
            </a:r>
            <a:r>
              <a:rPr lang="en-US" altLang="zh-CN" dirty="0">
                <a:latin typeface="楷体" panose="02010609060101010101" pitchFamily="49" charset="-122"/>
                <a:ea typeface="华文宋体" charset="-122"/>
              </a:rPr>
              <a:t>-13</a:t>
            </a:r>
            <a:r>
              <a:rPr lang="zh-CN" altLang="en-US" dirty="0">
                <a:latin typeface="楷体" panose="02010609060101010101" pitchFamily="49" charset="-122"/>
                <a:ea typeface="华文宋体" charset="-122"/>
              </a:rPr>
              <a:t>点，午饭不要太饱，不要午饭后立即午休，睡觉用右侧卧位，睡觉时腹部要盖，以</a:t>
            </a:r>
            <a:r>
              <a:rPr lang="en-US" altLang="zh-CN" dirty="0">
                <a:latin typeface="楷体" panose="02010609060101010101" pitchFamily="49" charset="-122"/>
                <a:ea typeface="华文宋体" charset="-122"/>
              </a:rPr>
              <a:t>30-60</a:t>
            </a:r>
            <a:r>
              <a:rPr lang="zh-CN" altLang="en-US" dirty="0">
                <a:latin typeface="楷体" panose="02010609060101010101" pitchFamily="49" charset="-122"/>
                <a:ea typeface="华文宋体" charset="-122"/>
              </a:rPr>
              <a:t>分钟左右为宜。  </a:t>
            </a:r>
            <a:endParaRPr lang="zh-CN" altLang="en-US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dirty="0">
                <a:latin typeface="楷体" panose="02010609060101010101" pitchFamily="49" charset="-122"/>
                <a:ea typeface="华文宋体" charset="-122"/>
              </a:rPr>
              <a:t>     </a:t>
            </a:r>
            <a:endParaRPr lang="zh-CN" altLang="en-US" b="1" dirty="0">
              <a:latin typeface="楷体" panose="02010609060101010101" pitchFamily="49" charset="-122"/>
              <a:ea typeface="华文宋体" charset="-122"/>
            </a:endParaRPr>
          </a:p>
        </p:txBody>
      </p:sp>
      <p:sp>
        <p:nvSpPr>
          <p:cNvPr id="2470" name="TextBox 23"/>
          <p:cNvSpPr/>
          <p:nvPr>
            <p:custDataLst>
              <p:tags r:id="rId4"/>
            </p:custDataLst>
          </p:nvPr>
        </p:nvSpPr>
        <p:spPr>
          <a:xfrm>
            <a:off x="868363" y="290513"/>
            <a:ext cx="6040437" cy="7016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华文宋体" charset="-122"/>
              </a:rPr>
              <a:t>起居篇</a:t>
            </a:r>
            <a:endParaRPr lang="zh-CN" altLang="en-US" sz="4000" dirty="0">
              <a:solidFill>
                <a:schemeClr val="bg1"/>
              </a:solidFill>
              <a:latin typeface="楷体" panose="02010609060101010101" pitchFamily="49" charset="-122"/>
              <a:ea typeface="华文宋体" charset="-122"/>
            </a:endParaRPr>
          </a:p>
        </p:txBody>
      </p:sp>
      <p:grpSp>
        <p:nvGrpSpPr>
          <p:cNvPr id="40966" name="Group 423"/>
          <p:cNvGrpSpPr/>
          <p:nvPr/>
        </p:nvGrpSpPr>
        <p:grpSpPr>
          <a:xfrm>
            <a:off x="10856913" y="188913"/>
            <a:ext cx="879475" cy="1617662"/>
            <a:chOff x="4752668" y="322723"/>
            <a:chExt cx="2479388" cy="4560936"/>
          </a:xfrm>
        </p:grpSpPr>
        <p:pic>
          <p:nvPicPr>
            <p:cNvPr id="40968" name="Picture 7" descr="D:\PPT\PPT~中国风PPT\10\背景\5.png"/>
            <p:cNvPicPr preferRelativeResize="0"/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4752668" y="322723"/>
              <a:ext cx="2479388" cy="45609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969" name="Picture 8" descr="D:\PPT\PPT~中国风PPT\10\背景\6.png"/>
            <p:cNvPicPr preferRelativeResize="0"/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6382531" y="1889458"/>
              <a:ext cx="441885" cy="54560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40967" name="图片 1"/>
          <p:cNvPicPr>
            <a:picLocks noChangeAspect="1"/>
          </p:cNvPicPr>
          <p:nvPr/>
        </p:nvPicPr>
        <p:blipFill>
          <a:blip r:embed="rId9"/>
          <a:srcRect b="8772"/>
          <a:stretch>
            <a:fillRect/>
          </a:stretch>
        </p:blipFill>
        <p:spPr>
          <a:xfrm>
            <a:off x="3216275" y="3108325"/>
            <a:ext cx="5040313" cy="29511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  <p:bldLst>
      <p:bldP spid="2468" grpId="0" animBg="1"/>
      <p:bldP spid="2469" grpId="0" animBg="1"/>
      <p:bldP spid="247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10" name="矩形 53"/>
          <p:cNvSpPr/>
          <p:nvPr>
            <p:custDataLst>
              <p:tags r:id="rId1"/>
            </p:custDataLst>
          </p:nvPr>
        </p:nvSpPr>
        <p:spPr>
          <a:xfrm>
            <a:off x="0" y="0"/>
            <a:ext cx="12188825" cy="1289050"/>
          </a:xfrm>
          <a:prstGeom prst="rect">
            <a:avLst/>
          </a:prstGeom>
          <a:solidFill>
            <a:srgbClr val="323232"/>
          </a:solidFill>
          <a:ln w="12700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dirty="0">
              <a:ea typeface="华文宋体" charset="-122"/>
            </a:endParaRPr>
          </a:p>
        </p:txBody>
      </p:sp>
      <p:sp>
        <p:nvSpPr>
          <p:cNvPr id="2468" name="任意多边形 55"/>
          <p:cNvSpPr/>
          <p:nvPr>
            <p:custDataLst>
              <p:tags r:id="rId2"/>
            </p:custDataLst>
          </p:nvPr>
        </p:nvSpPr>
        <p:spPr>
          <a:xfrm>
            <a:off x="439738" y="450850"/>
            <a:ext cx="360362" cy="360363"/>
          </a:xfrm>
          <a:custGeom>
            <a:avLst/>
            <a:gdLst/>
            <a:ahLst/>
            <a:cxnLst>
              <a:cxn ang="0">
                <a:pos x="39170" y="20258"/>
              </a:cxn>
              <a:cxn ang="0">
                <a:pos x="39170" y="39170"/>
              </a:cxn>
              <a:cxn ang="0">
                <a:pos x="20258" y="39170"/>
              </a:cxn>
              <a:cxn ang="0">
                <a:pos x="20258" y="51102"/>
              </a:cxn>
              <a:cxn ang="0">
                <a:pos x="39170" y="51102"/>
              </a:cxn>
              <a:cxn ang="0">
                <a:pos x="39170" y="70014"/>
              </a:cxn>
              <a:cxn ang="0">
                <a:pos x="51102" y="70014"/>
              </a:cxn>
              <a:cxn ang="0">
                <a:pos x="51102" y="51102"/>
              </a:cxn>
              <a:cxn ang="0">
                <a:pos x="70014" y="51102"/>
              </a:cxn>
              <a:cxn ang="0">
                <a:pos x="70014" y="39170"/>
              </a:cxn>
              <a:cxn ang="0">
                <a:pos x="51102" y="39170"/>
              </a:cxn>
              <a:cxn ang="0">
                <a:pos x="51102" y="20258"/>
              </a:cxn>
              <a:cxn ang="0">
                <a:pos x="45136" y="0"/>
              </a:cxn>
              <a:cxn ang="0">
                <a:pos x="90272" y="45136"/>
              </a:cxn>
              <a:cxn ang="0">
                <a:pos x="45136" y="90272"/>
              </a:cxn>
              <a:cxn ang="0">
                <a:pos x="0" y="45136"/>
              </a:cxn>
              <a:cxn ang="0">
                <a:pos x="45136" y="0"/>
              </a:cxn>
            </a:cxnLst>
            <a:pathLst>
              <a:path w="720000" h="720000">
                <a:moveTo>
                  <a:pt x="312418" y="161577"/>
                </a:moveTo>
                <a:lnTo>
                  <a:pt x="312418" y="312418"/>
                </a:lnTo>
                <a:lnTo>
                  <a:pt x="161577" y="312418"/>
                </a:lnTo>
                <a:lnTo>
                  <a:pt x="161577" y="407582"/>
                </a:lnTo>
                <a:lnTo>
                  <a:pt x="312418" y="407582"/>
                </a:lnTo>
                <a:lnTo>
                  <a:pt x="312418" y="558423"/>
                </a:lnTo>
                <a:lnTo>
                  <a:pt x="407582" y="558423"/>
                </a:lnTo>
                <a:lnTo>
                  <a:pt x="407582" y="407582"/>
                </a:lnTo>
                <a:lnTo>
                  <a:pt x="558423" y="407582"/>
                </a:lnTo>
                <a:lnTo>
                  <a:pt x="558423" y="312418"/>
                </a:lnTo>
                <a:lnTo>
                  <a:pt x="407582" y="312418"/>
                </a:lnTo>
                <a:lnTo>
                  <a:pt x="407582" y="161577"/>
                </a:lnTo>
                <a:lnTo>
                  <a:pt x="312418" y="161577"/>
                </a:lnTo>
                <a:close/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rgbClr val="656565">
              <a:alpha val="100000"/>
            </a:srgbClr>
          </a:solidFill>
          <a:ln w="127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469" name="矩形 74"/>
          <p:cNvSpPr/>
          <p:nvPr>
            <p:custDataLst>
              <p:tags r:id="rId3"/>
            </p:custDataLst>
          </p:nvPr>
        </p:nvSpPr>
        <p:spPr>
          <a:xfrm>
            <a:off x="800100" y="1295400"/>
            <a:ext cx="9439275" cy="47894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b="1" dirty="0">
                <a:latin typeface="楷体" panose="02010609060101010101" pitchFamily="49" charset="-122"/>
                <a:ea typeface="华文宋体" charset="-122"/>
              </a:rPr>
              <a:t>2</a:t>
            </a:r>
            <a:r>
              <a:rPr lang="zh-CN" altLang="en-US" b="1" dirty="0">
                <a:latin typeface="楷体" panose="02010609060101010101" pitchFamily="49" charset="-122"/>
                <a:ea typeface="华文宋体" charset="-122"/>
              </a:rPr>
              <a:t>、住宅：  </a:t>
            </a:r>
            <a:endParaRPr lang="zh-CN" altLang="en-US" b="1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dirty="0">
                <a:latin typeface="楷体" panose="02010609060101010101" pitchFamily="49" charset="-122"/>
                <a:ea typeface="华文宋体" charset="-122"/>
              </a:rPr>
              <a:t>自然通风，洒水降温 </a:t>
            </a:r>
            <a:r>
              <a:rPr lang="en-US" altLang="zh-CN" dirty="0">
                <a:latin typeface="楷体" panose="02010609060101010101" pitchFamily="49" charset="-122"/>
                <a:ea typeface="华文宋体" charset="-122"/>
              </a:rPr>
              <a:t>,</a:t>
            </a:r>
            <a:r>
              <a:rPr lang="zh-CN" altLang="en-US" dirty="0">
                <a:latin typeface="楷体" panose="02010609060101010101" pitchFamily="49" charset="-122"/>
                <a:ea typeface="华文宋体" charset="-122"/>
              </a:rPr>
              <a:t>适度使用空调，防止空调病。</a:t>
            </a:r>
            <a:endParaRPr lang="en-US" altLang="zh-CN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zh-CN" dirty="0">
                <a:latin typeface="楷体" panose="02010609060101010101" pitchFamily="49" charset="-122"/>
                <a:ea typeface="华文宋体" charset="-122"/>
              </a:rPr>
              <a:t>使室内温度保持在</a:t>
            </a:r>
            <a:r>
              <a:rPr lang="en-US" altLang="zh-CN" dirty="0">
                <a:latin typeface="楷体" panose="02010609060101010101" pitchFamily="49" charset="-122"/>
                <a:ea typeface="华文宋体" charset="-122"/>
              </a:rPr>
              <a:t>25</a:t>
            </a:r>
            <a:r>
              <a:rPr lang="zh-CN" altLang="zh-CN" dirty="0">
                <a:latin typeface="楷体" panose="02010609060101010101" pitchFamily="49" charset="-122"/>
                <a:ea typeface="华文宋体" charset="-122"/>
              </a:rPr>
              <a:t>℃左右。</a:t>
            </a:r>
            <a:r>
              <a:rPr lang="zh-CN" altLang="en-US" dirty="0">
                <a:latin typeface="楷体" panose="02010609060101010101" pitchFamily="49" charset="-122"/>
                <a:ea typeface="华文宋体" charset="-122"/>
              </a:rPr>
              <a:t>不宜露宿，不能以地面、阳台为床，不能对扇、当窗而眠。</a:t>
            </a:r>
            <a:endParaRPr lang="zh-CN" altLang="en-US" dirty="0">
              <a:latin typeface="楷体" panose="02010609060101010101" pitchFamily="49" charset="-122"/>
              <a:ea typeface="华文宋体" charset="-122"/>
            </a:endParaRPr>
          </a:p>
        </p:txBody>
      </p:sp>
      <p:sp>
        <p:nvSpPr>
          <p:cNvPr id="2470" name="TextBox 23"/>
          <p:cNvSpPr/>
          <p:nvPr>
            <p:custDataLst>
              <p:tags r:id="rId4"/>
            </p:custDataLst>
          </p:nvPr>
        </p:nvSpPr>
        <p:spPr>
          <a:xfrm>
            <a:off x="868363" y="290513"/>
            <a:ext cx="6040437" cy="7016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华文宋体" charset="-122"/>
              </a:rPr>
              <a:t>起居篇</a:t>
            </a:r>
            <a:endParaRPr lang="zh-CN" altLang="en-US" sz="4000" dirty="0">
              <a:solidFill>
                <a:schemeClr val="bg1"/>
              </a:solidFill>
              <a:latin typeface="楷体" panose="02010609060101010101" pitchFamily="49" charset="-122"/>
              <a:ea typeface="华文宋体" charset="-122"/>
            </a:endParaRPr>
          </a:p>
        </p:txBody>
      </p:sp>
      <p:grpSp>
        <p:nvGrpSpPr>
          <p:cNvPr id="43014" name="Group 423"/>
          <p:cNvGrpSpPr/>
          <p:nvPr/>
        </p:nvGrpSpPr>
        <p:grpSpPr>
          <a:xfrm>
            <a:off x="10856913" y="188913"/>
            <a:ext cx="879475" cy="1617662"/>
            <a:chOff x="4752668" y="322723"/>
            <a:chExt cx="2479388" cy="4560936"/>
          </a:xfrm>
        </p:grpSpPr>
        <p:pic>
          <p:nvPicPr>
            <p:cNvPr id="43025" name="Picture 7" descr="D:\PPT\PPT~中国风PPT\10\背景\5.png"/>
            <p:cNvPicPr preferRelativeResize="0"/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4752668" y="322723"/>
              <a:ext cx="2479388" cy="45609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026" name="Picture 8" descr="D:\PPT\PPT~中国风PPT\10\背景\6.png"/>
            <p:cNvPicPr preferRelativeResize="0"/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6382531" y="1889458"/>
              <a:ext cx="441885" cy="54560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43015" name="组合 10"/>
          <p:cNvGrpSpPr/>
          <p:nvPr/>
        </p:nvGrpSpPr>
        <p:grpSpPr>
          <a:xfrm>
            <a:off x="792163" y="3617913"/>
            <a:ext cx="4084637" cy="2466975"/>
            <a:chOff x="6599240" y="3834954"/>
            <a:chExt cx="4084967" cy="2466590"/>
          </a:xfrm>
        </p:grpSpPr>
        <p:pic>
          <p:nvPicPr>
            <p:cNvPr id="43021" name="图片 3"/>
            <p:cNvPicPr>
              <a:picLocks noChangeAspect="1"/>
            </p:cNvPicPr>
            <p:nvPr/>
          </p:nvPicPr>
          <p:blipFill>
            <a:blip r:embed="rId9"/>
            <a:srcRect b="9427"/>
            <a:stretch>
              <a:fillRect/>
            </a:stretch>
          </p:blipFill>
          <p:spPr>
            <a:xfrm>
              <a:off x="6599240" y="3834955"/>
              <a:ext cx="4084967" cy="2466589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43022" name="组合 5"/>
            <p:cNvGrpSpPr/>
            <p:nvPr/>
          </p:nvGrpSpPr>
          <p:grpSpPr>
            <a:xfrm>
              <a:off x="7104112" y="3834954"/>
              <a:ext cx="2576399" cy="2352578"/>
              <a:chOff x="2423592" y="3190801"/>
              <a:chExt cx="1944216" cy="1696036"/>
            </a:xfrm>
          </p:grpSpPr>
          <p:cxnSp>
            <p:nvCxnSpPr>
              <p:cNvPr id="7" name="直接连接符 6"/>
              <p:cNvCxnSpPr/>
              <p:nvPr/>
            </p:nvCxnSpPr>
            <p:spPr>
              <a:xfrm>
                <a:off x="2586524" y="3190801"/>
                <a:ext cx="1781521" cy="1695841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7"/>
              <p:cNvCxnSpPr/>
              <p:nvPr/>
            </p:nvCxnSpPr>
            <p:spPr>
              <a:xfrm flipH="1">
                <a:off x="2423587" y="3261747"/>
                <a:ext cx="1944458" cy="1535640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3016" name="组合 9"/>
          <p:cNvGrpSpPr/>
          <p:nvPr/>
        </p:nvGrpSpPr>
        <p:grpSpPr>
          <a:xfrm>
            <a:off x="5545138" y="3584575"/>
            <a:ext cx="3876675" cy="2536825"/>
            <a:chOff x="5545385" y="3585341"/>
            <a:chExt cx="3875684" cy="2535689"/>
          </a:xfrm>
        </p:grpSpPr>
        <p:pic>
          <p:nvPicPr>
            <p:cNvPr id="43017" name="图片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45385" y="3585341"/>
              <a:ext cx="3875684" cy="2535689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43018" name="组合 2"/>
            <p:cNvGrpSpPr/>
            <p:nvPr/>
          </p:nvGrpSpPr>
          <p:grpSpPr>
            <a:xfrm>
              <a:off x="6744072" y="3927032"/>
              <a:ext cx="2167765" cy="1848791"/>
              <a:chOff x="2423592" y="3140968"/>
              <a:chExt cx="2016224" cy="1745869"/>
            </a:xfrm>
          </p:grpSpPr>
          <p:cxnSp>
            <p:nvCxnSpPr>
              <p:cNvPr id="5" name="直接连接符 4"/>
              <p:cNvCxnSpPr/>
              <p:nvPr/>
            </p:nvCxnSpPr>
            <p:spPr>
              <a:xfrm>
                <a:off x="2542759" y="3140467"/>
                <a:ext cx="1824517" cy="1745697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 flipH="1">
                <a:off x="2423190" y="3212393"/>
                <a:ext cx="2016416" cy="1583864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  <p:bldLst>
      <p:bldP spid="2468" grpId="0" animBg="1"/>
      <p:bldP spid="2469" grpId="0" animBg="1"/>
      <p:bldP spid="247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6" name="矩形 53"/>
          <p:cNvSpPr/>
          <p:nvPr>
            <p:custDataLst>
              <p:tags r:id="rId1"/>
            </p:custDataLst>
          </p:nvPr>
        </p:nvSpPr>
        <p:spPr>
          <a:xfrm>
            <a:off x="0" y="0"/>
            <a:ext cx="12188825" cy="1289050"/>
          </a:xfrm>
          <a:prstGeom prst="rect">
            <a:avLst/>
          </a:prstGeom>
          <a:solidFill>
            <a:srgbClr val="323232"/>
          </a:solidFill>
          <a:ln w="12700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dirty="0">
              <a:ea typeface="华文宋体" charset="-122"/>
            </a:endParaRPr>
          </a:p>
        </p:txBody>
      </p:sp>
      <p:sp>
        <p:nvSpPr>
          <p:cNvPr id="2495" name="任意多边形 55"/>
          <p:cNvSpPr/>
          <p:nvPr>
            <p:custDataLst>
              <p:tags r:id="rId2"/>
            </p:custDataLst>
          </p:nvPr>
        </p:nvSpPr>
        <p:spPr>
          <a:xfrm>
            <a:off x="439738" y="450850"/>
            <a:ext cx="360362" cy="360363"/>
          </a:xfrm>
          <a:custGeom>
            <a:avLst/>
            <a:gdLst/>
            <a:ahLst/>
            <a:cxnLst>
              <a:cxn ang="0">
                <a:pos x="39170" y="20258"/>
              </a:cxn>
              <a:cxn ang="0">
                <a:pos x="39170" y="39170"/>
              </a:cxn>
              <a:cxn ang="0">
                <a:pos x="20258" y="39170"/>
              </a:cxn>
              <a:cxn ang="0">
                <a:pos x="20258" y="51102"/>
              </a:cxn>
              <a:cxn ang="0">
                <a:pos x="39170" y="51102"/>
              </a:cxn>
              <a:cxn ang="0">
                <a:pos x="39170" y="70014"/>
              </a:cxn>
              <a:cxn ang="0">
                <a:pos x="51102" y="70014"/>
              </a:cxn>
              <a:cxn ang="0">
                <a:pos x="51102" y="51102"/>
              </a:cxn>
              <a:cxn ang="0">
                <a:pos x="70014" y="51102"/>
              </a:cxn>
              <a:cxn ang="0">
                <a:pos x="70014" y="39170"/>
              </a:cxn>
              <a:cxn ang="0">
                <a:pos x="51102" y="39170"/>
              </a:cxn>
              <a:cxn ang="0">
                <a:pos x="51102" y="20258"/>
              </a:cxn>
              <a:cxn ang="0">
                <a:pos x="45136" y="0"/>
              </a:cxn>
              <a:cxn ang="0">
                <a:pos x="90272" y="45136"/>
              </a:cxn>
              <a:cxn ang="0">
                <a:pos x="45136" y="90272"/>
              </a:cxn>
              <a:cxn ang="0">
                <a:pos x="0" y="45136"/>
              </a:cxn>
              <a:cxn ang="0">
                <a:pos x="45136" y="0"/>
              </a:cxn>
            </a:cxnLst>
            <a:pathLst>
              <a:path w="720000" h="720000">
                <a:moveTo>
                  <a:pt x="312418" y="161577"/>
                </a:moveTo>
                <a:lnTo>
                  <a:pt x="312418" y="312418"/>
                </a:lnTo>
                <a:lnTo>
                  <a:pt x="161577" y="312418"/>
                </a:lnTo>
                <a:lnTo>
                  <a:pt x="161577" y="407582"/>
                </a:lnTo>
                <a:lnTo>
                  <a:pt x="312418" y="407582"/>
                </a:lnTo>
                <a:lnTo>
                  <a:pt x="312418" y="558423"/>
                </a:lnTo>
                <a:lnTo>
                  <a:pt x="407582" y="558423"/>
                </a:lnTo>
                <a:lnTo>
                  <a:pt x="407582" y="407582"/>
                </a:lnTo>
                <a:lnTo>
                  <a:pt x="558423" y="407582"/>
                </a:lnTo>
                <a:lnTo>
                  <a:pt x="558423" y="312418"/>
                </a:lnTo>
                <a:lnTo>
                  <a:pt x="407582" y="312418"/>
                </a:lnTo>
                <a:lnTo>
                  <a:pt x="407582" y="161577"/>
                </a:lnTo>
                <a:lnTo>
                  <a:pt x="312418" y="161577"/>
                </a:lnTo>
                <a:close/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rgbClr val="656565">
              <a:alpha val="100000"/>
            </a:srgbClr>
          </a:solidFill>
          <a:ln w="127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496" name="矩形 74"/>
          <p:cNvSpPr/>
          <p:nvPr>
            <p:custDataLst>
              <p:tags r:id="rId3"/>
            </p:custDataLst>
          </p:nvPr>
        </p:nvSpPr>
        <p:spPr>
          <a:xfrm>
            <a:off x="982663" y="1727200"/>
            <a:ext cx="9834562" cy="43624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b="1" dirty="0">
                <a:latin typeface="楷体" panose="02010609060101010101" pitchFamily="49" charset="-122"/>
                <a:ea typeface="华文宋体" charset="-122"/>
              </a:rPr>
              <a:t>3</a:t>
            </a:r>
            <a:r>
              <a:rPr lang="zh-CN" altLang="en-US" b="1" dirty="0">
                <a:latin typeface="楷体" panose="02010609060101010101" pitchFamily="49" charset="-122"/>
                <a:ea typeface="华文宋体" charset="-122"/>
              </a:rPr>
              <a:t>、</a:t>
            </a:r>
            <a:r>
              <a:rPr lang="zh-CN" altLang="en-US" b="1" dirty="0">
                <a:solidFill>
                  <a:srgbClr val="C00000"/>
                </a:solidFill>
                <a:latin typeface="楷体" panose="02010609060101010101" pitchFamily="49" charset="-122"/>
                <a:ea typeface="华文宋体" charset="-122"/>
              </a:rPr>
              <a:t>沐浴：</a:t>
            </a:r>
            <a:r>
              <a:rPr lang="zh-CN" altLang="en-US" dirty="0">
                <a:latin typeface="楷体" panose="02010609060101010101" pitchFamily="49" charset="-122"/>
                <a:ea typeface="华文宋体" charset="-122"/>
              </a:rPr>
              <a:t>促进汗腺散热，促进血液循环，避免汗臭味</a:t>
            </a:r>
            <a:endParaRPr lang="zh-CN" altLang="en-US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dirty="0">
                <a:latin typeface="楷体" panose="02010609060101010101" pitchFamily="49" charset="-122"/>
                <a:ea typeface="华文宋体" charset="-122"/>
              </a:rPr>
              <a:t>   注意：每日</a:t>
            </a:r>
            <a:r>
              <a:rPr lang="en-US" altLang="zh-CN" dirty="0">
                <a:latin typeface="楷体" panose="02010609060101010101" pitchFamily="49" charset="-122"/>
                <a:ea typeface="华文宋体" charset="-122"/>
              </a:rPr>
              <a:t>1~3</a:t>
            </a:r>
            <a:r>
              <a:rPr lang="zh-CN" altLang="en-US" dirty="0">
                <a:latin typeface="楷体" panose="02010609060101010101" pitchFamily="49" charset="-122"/>
                <a:ea typeface="华文宋体" charset="-122"/>
              </a:rPr>
              <a:t>次为宜；</a:t>
            </a:r>
            <a:endParaRPr lang="zh-CN" altLang="en-US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dirty="0">
                <a:latin typeface="楷体" panose="02010609060101010101" pitchFamily="49" charset="-122"/>
                <a:ea typeface="华文宋体" charset="-122"/>
              </a:rPr>
              <a:t>         </a:t>
            </a:r>
            <a:r>
              <a:rPr lang="zh-CN" altLang="en-US" b="1" dirty="0">
                <a:solidFill>
                  <a:srgbClr val="C00000"/>
                </a:solidFill>
                <a:latin typeface="楷体" panose="02010609060101010101" pitchFamily="49" charset="-122"/>
                <a:ea typeface="华文宋体" charset="-122"/>
              </a:rPr>
              <a:t>水温</a:t>
            </a:r>
            <a:r>
              <a:rPr lang="zh-CN" altLang="en-US" dirty="0">
                <a:latin typeface="楷体" panose="02010609060101010101" pitchFamily="49" charset="-122"/>
                <a:ea typeface="华文宋体" charset="-122"/>
              </a:rPr>
              <a:t>不可过低；</a:t>
            </a:r>
            <a:endParaRPr lang="zh-CN" altLang="en-US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dirty="0">
                <a:latin typeface="楷体" panose="02010609060101010101" pitchFamily="49" charset="-122"/>
                <a:ea typeface="华文宋体" charset="-122"/>
              </a:rPr>
              <a:t>         注意脚部清洗；</a:t>
            </a:r>
            <a:endParaRPr lang="zh-CN" altLang="en-US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dirty="0">
                <a:latin typeface="楷体" panose="02010609060101010101" pitchFamily="49" charset="-122"/>
                <a:ea typeface="华文宋体" charset="-122"/>
              </a:rPr>
              <a:t>         </a:t>
            </a:r>
            <a:r>
              <a:rPr lang="zh-CN" altLang="en-US" dirty="0">
                <a:solidFill>
                  <a:srgbClr val="C00000"/>
                </a:solidFill>
                <a:latin typeface="楷体" panose="02010609060101010101" pitchFamily="49" charset="-122"/>
                <a:ea typeface="华文宋体" charset="-122"/>
              </a:rPr>
              <a:t>饱餐或饥饿时不宜洗澡</a:t>
            </a:r>
            <a:r>
              <a:rPr lang="zh-CN" altLang="en-US" dirty="0">
                <a:latin typeface="楷体" panose="02010609060101010101" pitchFamily="49" charset="-122"/>
                <a:ea typeface="华文宋体" charset="-122"/>
              </a:rPr>
              <a:t>。</a:t>
            </a:r>
            <a:endParaRPr lang="zh-CN" altLang="en-US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b="1" dirty="0">
                <a:latin typeface="楷体" panose="02010609060101010101" pitchFamily="49" charset="-122"/>
                <a:ea typeface="华文宋体" charset="-122"/>
              </a:rPr>
              <a:t>4</a:t>
            </a:r>
            <a:r>
              <a:rPr lang="zh-CN" altLang="en-US" b="1" dirty="0">
                <a:latin typeface="楷体" panose="02010609060101010101" pitchFamily="49" charset="-122"/>
                <a:ea typeface="华文宋体" charset="-122"/>
              </a:rPr>
              <a:t>、</a:t>
            </a:r>
            <a:r>
              <a:rPr lang="zh-CN" altLang="en-US" b="1" dirty="0">
                <a:solidFill>
                  <a:srgbClr val="C00000"/>
                </a:solidFill>
                <a:latin typeface="楷体" panose="02010609060101010101" pitchFamily="49" charset="-122"/>
                <a:ea typeface="华文宋体" charset="-122"/>
              </a:rPr>
              <a:t>穿着</a:t>
            </a:r>
            <a:endParaRPr lang="zh-CN" altLang="en-US" b="1" dirty="0">
              <a:solidFill>
                <a:srgbClr val="C00000"/>
              </a:solidFill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latin typeface="楷体" panose="02010609060101010101" pitchFamily="49" charset="-122"/>
                <a:ea typeface="华文宋体" charset="-122"/>
              </a:rPr>
              <a:t>   </a:t>
            </a:r>
            <a:r>
              <a:rPr lang="zh-CN" altLang="en-US" dirty="0">
                <a:latin typeface="楷体" panose="02010609060101010101" pitchFamily="49" charset="-122"/>
                <a:ea typeface="华文宋体" charset="-122"/>
              </a:rPr>
              <a:t>轻薄、透爽、吸湿性和放湿性好、浅色、宽松，勤于换衣。</a:t>
            </a:r>
            <a:endParaRPr lang="zh-CN" altLang="en-US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latin typeface="楷体" panose="02010609060101010101" pitchFamily="49" charset="-122"/>
                <a:ea typeface="华文宋体" charset="-122"/>
              </a:rPr>
              <a:t>   </a:t>
            </a:r>
            <a:endParaRPr lang="zh-CN" altLang="en-US" b="1" dirty="0">
              <a:latin typeface="楷体" panose="02010609060101010101" pitchFamily="49" charset="-122"/>
              <a:ea typeface="华文宋体" charset="-122"/>
            </a:endParaRPr>
          </a:p>
        </p:txBody>
      </p:sp>
      <p:sp>
        <p:nvSpPr>
          <p:cNvPr id="2497" name="TextBox 23"/>
          <p:cNvSpPr/>
          <p:nvPr>
            <p:custDataLst>
              <p:tags r:id="rId4"/>
            </p:custDataLst>
          </p:nvPr>
        </p:nvSpPr>
        <p:spPr>
          <a:xfrm>
            <a:off x="868363" y="290513"/>
            <a:ext cx="6040437" cy="7016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华文宋体" charset="-122"/>
              </a:rPr>
              <a:t>起居篇</a:t>
            </a:r>
            <a:endParaRPr lang="zh-CN" altLang="en-US" sz="4000" dirty="0">
              <a:solidFill>
                <a:schemeClr val="bg1"/>
              </a:solidFill>
              <a:latin typeface="楷体" panose="02010609060101010101" pitchFamily="49" charset="-122"/>
              <a:ea typeface="华文宋体" charset="-122"/>
            </a:endParaRPr>
          </a:p>
        </p:txBody>
      </p:sp>
      <p:grpSp>
        <p:nvGrpSpPr>
          <p:cNvPr id="47110" name="Group 450"/>
          <p:cNvGrpSpPr/>
          <p:nvPr/>
        </p:nvGrpSpPr>
        <p:grpSpPr>
          <a:xfrm>
            <a:off x="10856913" y="188913"/>
            <a:ext cx="879475" cy="1617662"/>
            <a:chOff x="4752668" y="322723"/>
            <a:chExt cx="2479388" cy="4560936"/>
          </a:xfrm>
        </p:grpSpPr>
        <p:pic>
          <p:nvPicPr>
            <p:cNvPr id="47111" name="Picture 7" descr="D:\PPT\PPT~中国风PPT\10\背景\5.png"/>
            <p:cNvPicPr preferRelativeResize="0"/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4752668" y="322723"/>
              <a:ext cx="2479388" cy="45609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7112" name="Picture 8" descr="D:\PPT\PPT~中国风PPT\10\背景\6.png"/>
            <p:cNvPicPr preferRelativeResize="0"/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6382531" y="1889458"/>
              <a:ext cx="441885" cy="545607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  <p:bldLst>
      <p:bldP spid="2495" grpId="0" animBg="1"/>
      <p:bldP spid="2496" grpId="0"/>
      <p:bldP spid="249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9154" name="内容占位符 2"/>
          <p:cNvSpPr/>
          <p:nvPr>
            <p:ph type="body" sz="quarter" idx="4294967295"/>
            <p:custDataLst>
              <p:tags r:id="rId1"/>
            </p:custDataLst>
          </p:nvPr>
        </p:nvSpPr>
        <p:spPr>
          <a:xfrm>
            <a:off x="831850" y="1531938"/>
            <a:ext cx="2303463" cy="2070100"/>
          </a:xfrm>
        </p:spPr>
        <p:txBody>
          <a:bodyPr vert="horz" wrap="square" lIns="91440" tIns="45720" rIns="91440" bIns="45720" anchor="t" anchorCtr="0"/>
          <a:lstStyle>
            <a:lvl1pPr lvl="0">
              <a:buClrTx/>
              <a:buSzTx/>
              <a:buFont typeface="Arial" panose="020B0604020202020204" pitchFamily="34" charset="0"/>
              <a:defRPr sz="2000"/>
            </a:lvl1pPr>
            <a:lvl2pPr lvl="1">
              <a:buClrTx/>
              <a:buSzTx/>
              <a:buFont typeface="Arial" panose="020B0604020202020204" pitchFamily="34" charset="0"/>
              <a:defRPr sz="1800"/>
            </a:lvl2pPr>
            <a:lvl3pPr lvl="2">
              <a:buClrTx/>
              <a:buSzTx/>
              <a:buFont typeface="Arial" panose="020B0604020202020204" pitchFamily="34" charset="0"/>
              <a:defRPr sz="1600"/>
            </a:lvl3pPr>
            <a:lvl4pPr lvl="3">
              <a:buClrTx/>
              <a:buSzTx/>
              <a:buFont typeface="Arial" panose="020B0604020202020204" pitchFamily="34" charset="0"/>
              <a:defRPr sz="1400"/>
            </a:lvl4pPr>
            <a:lvl5pPr lvl="4">
              <a:buClrTx/>
              <a:buSzTx/>
              <a:buFont typeface="Arial" panose="020B0604020202020204" pitchFamily="34" charset="0"/>
              <a:defRPr sz="1400"/>
            </a:lvl5pPr>
          </a:lstStyle>
          <a:p>
            <a:pPr lvl="0" algn="ctr" eaLnBrk="1" hangingPunct="1">
              <a:buNone/>
            </a:pPr>
            <a:endParaRPr lang="en-US" altLang="zh-CN" sz="2400" b="1" dirty="0">
              <a:latin typeface="楷体" panose="02010609060101010101" pitchFamily="49" charset="-122"/>
              <a:ea typeface="华文宋体" charset="-122"/>
            </a:endParaRPr>
          </a:p>
          <a:p>
            <a:pPr lvl="0" eaLnBrk="1" hangingPunct="1"/>
            <a:endParaRPr lang="zh-CN" altLang="en-US" sz="2400" dirty="0">
              <a:ea typeface="华文宋体" charset="-122"/>
            </a:endParaRPr>
          </a:p>
        </p:txBody>
      </p:sp>
      <p:sp>
        <p:nvSpPr>
          <p:cNvPr id="49155" name="标题 3"/>
          <p:cNvSpPr/>
          <p:nvPr>
            <p:ph type="title" idx="4294967295"/>
            <p:custDataLst>
              <p:tags r:id="rId2"/>
            </p:custDataLst>
          </p:nvPr>
        </p:nvSpPr>
        <p:spPr>
          <a:xfrm>
            <a:off x="3273425" y="1514475"/>
            <a:ext cx="8918575" cy="2070100"/>
          </a:xfrm>
          <a:solidFill>
            <a:srgbClr val="C00000">
              <a:alpha val="100000"/>
            </a:srgbClr>
          </a:solidFill>
          <a:ln>
            <a:solidFill>
              <a:srgbClr val="C00000">
                <a:alpha val="100000"/>
              </a:srgbClr>
            </a:solidFill>
          </a:ln>
        </p:spPr>
        <p:txBody>
          <a:bodyPr vert="horz" wrap="square" lIns="91440" tIns="45720" rIns="91440" bIns="45720" anchor="ctr" anchorCtr="0"/>
          <a:p>
            <a:pPr eaLnBrk="1" hangingPunct="1"/>
            <a:r>
              <a:rPr lang="zh-CN" altLang="en-US" sz="5400" b="1" dirty="0">
                <a:solidFill>
                  <a:schemeClr val="bg1"/>
                </a:solidFill>
                <a:latin typeface="楷体" panose="02010609060101010101" pitchFamily="49" charset="-122"/>
                <a:ea typeface="华文宋体" charset="-122"/>
              </a:rPr>
              <a:t>夏季之情志篇</a:t>
            </a:r>
            <a:endParaRPr lang="zh-CN" altLang="en-US" dirty="0">
              <a:solidFill>
                <a:schemeClr val="bg1"/>
              </a:solidFill>
              <a:ea typeface="华文宋体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17" name="矩形 74"/>
          <p:cNvSpPr/>
          <p:nvPr>
            <p:custDataLst>
              <p:tags r:id="rId1"/>
            </p:custDataLst>
          </p:nvPr>
        </p:nvSpPr>
        <p:spPr>
          <a:xfrm>
            <a:off x="563563" y="1322388"/>
            <a:ext cx="5900737" cy="450532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b="1" dirty="0">
                <a:latin typeface="楷体" panose="02010609060101010101" pitchFamily="49" charset="-122"/>
                <a:ea typeface="华文宋体" charset="-122"/>
              </a:rPr>
              <a:t>1</a:t>
            </a:r>
            <a:r>
              <a:rPr lang="zh-CN" altLang="en-US" b="1" dirty="0">
                <a:latin typeface="楷体" panose="02010609060101010101" pitchFamily="49" charset="-122"/>
                <a:ea typeface="华文宋体" charset="-122"/>
              </a:rPr>
              <a:t>、</a:t>
            </a:r>
            <a:r>
              <a:rPr lang="zh-CN" altLang="en-US" b="1" dirty="0">
                <a:solidFill>
                  <a:srgbClr val="C00000"/>
                </a:solidFill>
                <a:latin typeface="楷体" panose="02010609060101010101" pitchFamily="49" charset="-122"/>
                <a:ea typeface="华文宋体" charset="-122"/>
              </a:rPr>
              <a:t>清静少欲，心神内守</a:t>
            </a:r>
            <a:endParaRPr lang="zh-CN" altLang="en-US" b="1" dirty="0">
              <a:solidFill>
                <a:srgbClr val="C00000"/>
              </a:solidFill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>
                <a:latin typeface="楷体" panose="02010609060101010101" pitchFamily="49" charset="-122"/>
                <a:ea typeface="华文宋体" charset="-122"/>
              </a:rPr>
              <a:t>   静养心神，少动多静</a:t>
            </a:r>
            <a:endParaRPr lang="zh-CN" altLang="en-US" sz="2400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b="1" dirty="0">
                <a:latin typeface="楷体" panose="02010609060101010101" pitchFamily="49" charset="-122"/>
                <a:ea typeface="华文宋体" charset="-122"/>
              </a:rPr>
              <a:t>2</a:t>
            </a:r>
            <a:r>
              <a:rPr lang="zh-CN" altLang="en-US" b="1" dirty="0">
                <a:latin typeface="楷体" panose="02010609060101010101" pitchFamily="49" charset="-122"/>
                <a:ea typeface="华文宋体" charset="-122"/>
              </a:rPr>
              <a:t>、</a:t>
            </a:r>
            <a:r>
              <a:rPr lang="zh-CN" altLang="en-US" b="1" dirty="0">
                <a:solidFill>
                  <a:srgbClr val="C00000"/>
                </a:solidFill>
                <a:latin typeface="楷体" panose="02010609060101010101" pitchFamily="49" charset="-122"/>
                <a:ea typeface="华文宋体" charset="-122"/>
              </a:rPr>
              <a:t>开阔胸襟，博爱善施</a:t>
            </a:r>
            <a:endParaRPr lang="zh-CN" altLang="en-US" b="1" dirty="0">
              <a:solidFill>
                <a:srgbClr val="C00000"/>
              </a:solidFill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楷体" panose="02010609060101010101" pitchFamily="49" charset="-122"/>
                <a:ea typeface="华文宋体" charset="-122"/>
              </a:rPr>
              <a:t>   </a:t>
            </a:r>
            <a:r>
              <a:rPr lang="en-US" altLang="zh-CN" sz="2400" dirty="0">
                <a:latin typeface="楷体" panose="02010609060101010101" pitchFamily="49" charset="-122"/>
                <a:ea typeface="华文宋体" charset="-122"/>
              </a:rPr>
              <a:t> </a:t>
            </a:r>
            <a:endParaRPr lang="en-US" altLang="zh-CN" sz="2400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b="1" dirty="0">
                <a:latin typeface="楷体" panose="02010609060101010101" pitchFamily="49" charset="-122"/>
                <a:ea typeface="华文宋体" charset="-122"/>
              </a:rPr>
              <a:t>3</a:t>
            </a:r>
            <a:r>
              <a:rPr lang="zh-CN" altLang="en-US" b="1" dirty="0">
                <a:latin typeface="楷体" panose="02010609060101010101" pitchFamily="49" charset="-122"/>
                <a:ea typeface="华文宋体" charset="-122"/>
              </a:rPr>
              <a:t>、</a:t>
            </a:r>
            <a:r>
              <a:rPr lang="zh-CN" altLang="en-US" b="1" dirty="0">
                <a:solidFill>
                  <a:srgbClr val="C00000"/>
                </a:solidFill>
                <a:latin typeface="楷体" panose="02010609060101010101" pitchFamily="49" charset="-122"/>
                <a:ea typeface="华文宋体" charset="-122"/>
              </a:rPr>
              <a:t>喜乐适度，节怒少思</a:t>
            </a:r>
            <a:endParaRPr lang="en-US" altLang="zh-CN" b="1" dirty="0">
              <a:solidFill>
                <a:srgbClr val="C00000"/>
              </a:solidFill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b="1" dirty="0">
              <a:solidFill>
                <a:srgbClr val="C00000"/>
              </a:solidFill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b="1" dirty="0">
                <a:latin typeface="楷体" panose="02010609060101010101" pitchFamily="49" charset="-122"/>
                <a:ea typeface="华文宋体" charset="-122"/>
              </a:rPr>
              <a:t>4</a:t>
            </a:r>
            <a:r>
              <a:rPr lang="zh-CN" altLang="en-US" b="1" dirty="0">
                <a:latin typeface="楷体" panose="02010609060101010101" pitchFamily="49" charset="-122"/>
                <a:ea typeface="华文宋体" charset="-122"/>
              </a:rPr>
              <a:t>、</a:t>
            </a:r>
            <a:r>
              <a:rPr lang="zh-CN" altLang="en-US" b="1" dirty="0">
                <a:solidFill>
                  <a:srgbClr val="C00000"/>
                </a:solidFill>
                <a:latin typeface="楷体" panose="02010609060101010101" pitchFamily="49" charset="-122"/>
                <a:ea typeface="华文宋体" charset="-122"/>
              </a:rPr>
              <a:t>心静自然凉</a:t>
            </a:r>
            <a:endParaRPr lang="zh-CN" altLang="en-US" b="1" dirty="0">
              <a:solidFill>
                <a:srgbClr val="C00000"/>
              </a:solidFill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楷体" panose="02010609060101010101" pitchFamily="49" charset="-122"/>
                <a:ea typeface="华文宋体" charset="-122"/>
              </a:rPr>
              <a:t>   </a:t>
            </a:r>
            <a:r>
              <a:rPr lang="zh-CN" altLang="en-US" sz="2400" dirty="0">
                <a:latin typeface="楷体" panose="02010609060101010101" pitchFamily="49" charset="-122"/>
                <a:ea typeface="华文宋体" charset="-122"/>
              </a:rPr>
              <a:t>调息静心，常如冰雪在心</a:t>
            </a:r>
            <a:endParaRPr lang="zh-CN" altLang="en-US" sz="2400" dirty="0">
              <a:solidFill>
                <a:srgbClr val="CC00CC"/>
              </a:solidFill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dirty="0">
                <a:latin typeface="楷体" panose="02010609060101010101" pitchFamily="49" charset="-122"/>
                <a:ea typeface="华文宋体" charset="-122"/>
              </a:rPr>
              <a:t>                                               </a:t>
            </a:r>
            <a:endParaRPr lang="en-US" altLang="zh-CN" sz="2400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b="1" dirty="0">
                <a:latin typeface="楷体" panose="02010609060101010101" pitchFamily="49" charset="-122"/>
                <a:ea typeface="华文宋体" charset="-122"/>
              </a:rPr>
              <a:t>5</a:t>
            </a:r>
            <a:r>
              <a:rPr lang="zh-CN" altLang="en-US" b="1" dirty="0">
                <a:latin typeface="楷体" panose="02010609060101010101" pitchFamily="49" charset="-122"/>
                <a:ea typeface="华文宋体" charset="-122"/>
              </a:rPr>
              <a:t>、</a:t>
            </a:r>
            <a:r>
              <a:rPr lang="zh-CN" altLang="en-US" b="1" dirty="0">
                <a:solidFill>
                  <a:srgbClr val="C00000"/>
                </a:solidFill>
                <a:latin typeface="楷体" panose="02010609060101010101" pitchFamily="49" charset="-122"/>
                <a:ea typeface="华文宋体" charset="-122"/>
              </a:rPr>
              <a:t>培养爱好，琴棋书画，怡养精神</a:t>
            </a:r>
            <a:endParaRPr lang="en-US" altLang="zh-CN" b="1" dirty="0">
              <a:solidFill>
                <a:srgbClr val="C00000"/>
              </a:solidFill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b="1" dirty="0">
              <a:solidFill>
                <a:srgbClr val="C00000"/>
              </a:solidFill>
              <a:latin typeface="楷体" panose="02010609060101010101" pitchFamily="49" charset="-122"/>
              <a:ea typeface="华文宋体" charset="-122"/>
            </a:endParaRPr>
          </a:p>
        </p:txBody>
      </p:sp>
      <p:sp>
        <p:nvSpPr>
          <p:cNvPr id="50179" name="矩形 53"/>
          <p:cNvSpPr/>
          <p:nvPr>
            <p:custDataLst>
              <p:tags r:id="rId2"/>
            </p:custDataLst>
          </p:nvPr>
        </p:nvSpPr>
        <p:spPr>
          <a:xfrm>
            <a:off x="0" y="0"/>
            <a:ext cx="12188825" cy="1289050"/>
          </a:xfrm>
          <a:prstGeom prst="rect">
            <a:avLst/>
          </a:prstGeom>
          <a:solidFill>
            <a:srgbClr val="323232"/>
          </a:solidFill>
          <a:ln w="12700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dirty="0">
              <a:ea typeface="华文宋体" charset="-122"/>
            </a:endParaRPr>
          </a:p>
        </p:txBody>
      </p:sp>
      <p:sp>
        <p:nvSpPr>
          <p:cNvPr id="2516" name="任意多边形 55"/>
          <p:cNvSpPr/>
          <p:nvPr>
            <p:custDataLst>
              <p:tags r:id="rId3"/>
            </p:custDataLst>
          </p:nvPr>
        </p:nvSpPr>
        <p:spPr>
          <a:xfrm>
            <a:off x="439738" y="450850"/>
            <a:ext cx="360362" cy="360363"/>
          </a:xfrm>
          <a:custGeom>
            <a:avLst/>
            <a:gdLst/>
            <a:ahLst/>
            <a:cxnLst>
              <a:cxn ang="0">
                <a:pos x="39170" y="20258"/>
              </a:cxn>
              <a:cxn ang="0">
                <a:pos x="39170" y="39170"/>
              </a:cxn>
              <a:cxn ang="0">
                <a:pos x="20258" y="39170"/>
              </a:cxn>
              <a:cxn ang="0">
                <a:pos x="20258" y="51102"/>
              </a:cxn>
              <a:cxn ang="0">
                <a:pos x="39170" y="51102"/>
              </a:cxn>
              <a:cxn ang="0">
                <a:pos x="39170" y="70014"/>
              </a:cxn>
              <a:cxn ang="0">
                <a:pos x="51102" y="70014"/>
              </a:cxn>
              <a:cxn ang="0">
                <a:pos x="51102" y="51102"/>
              </a:cxn>
              <a:cxn ang="0">
                <a:pos x="70014" y="51102"/>
              </a:cxn>
              <a:cxn ang="0">
                <a:pos x="70014" y="39170"/>
              </a:cxn>
              <a:cxn ang="0">
                <a:pos x="51102" y="39170"/>
              </a:cxn>
              <a:cxn ang="0">
                <a:pos x="51102" y="20258"/>
              </a:cxn>
              <a:cxn ang="0">
                <a:pos x="45136" y="0"/>
              </a:cxn>
              <a:cxn ang="0">
                <a:pos x="90272" y="45136"/>
              </a:cxn>
              <a:cxn ang="0">
                <a:pos x="45136" y="90272"/>
              </a:cxn>
              <a:cxn ang="0">
                <a:pos x="0" y="45136"/>
              </a:cxn>
              <a:cxn ang="0">
                <a:pos x="45136" y="0"/>
              </a:cxn>
            </a:cxnLst>
            <a:pathLst>
              <a:path w="720000" h="720000">
                <a:moveTo>
                  <a:pt x="312418" y="161577"/>
                </a:moveTo>
                <a:lnTo>
                  <a:pt x="312418" y="312418"/>
                </a:lnTo>
                <a:lnTo>
                  <a:pt x="161577" y="312418"/>
                </a:lnTo>
                <a:lnTo>
                  <a:pt x="161577" y="407582"/>
                </a:lnTo>
                <a:lnTo>
                  <a:pt x="312418" y="407582"/>
                </a:lnTo>
                <a:lnTo>
                  <a:pt x="312418" y="558423"/>
                </a:lnTo>
                <a:lnTo>
                  <a:pt x="407582" y="558423"/>
                </a:lnTo>
                <a:lnTo>
                  <a:pt x="407582" y="407582"/>
                </a:lnTo>
                <a:lnTo>
                  <a:pt x="558423" y="407582"/>
                </a:lnTo>
                <a:lnTo>
                  <a:pt x="558423" y="312418"/>
                </a:lnTo>
                <a:lnTo>
                  <a:pt x="407582" y="312418"/>
                </a:lnTo>
                <a:lnTo>
                  <a:pt x="407582" y="161577"/>
                </a:lnTo>
                <a:lnTo>
                  <a:pt x="312418" y="161577"/>
                </a:lnTo>
                <a:close/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rgbClr val="656565">
              <a:alpha val="100000"/>
            </a:srgbClr>
          </a:solidFill>
          <a:ln w="127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518" name="TextBox 23"/>
          <p:cNvSpPr/>
          <p:nvPr>
            <p:custDataLst>
              <p:tags r:id="rId4"/>
            </p:custDataLst>
          </p:nvPr>
        </p:nvSpPr>
        <p:spPr>
          <a:xfrm>
            <a:off x="868363" y="290513"/>
            <a:ext cx="6040437" cy="7016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华文宋体" charset="-122"/>
              </a:rPr>
              <a:t>情志篇</a:t>
            </a:r>
            <a:endParaRPr lang="zh-CN" altLang="en-US" sz="4000" dirty="0">
              <a:solidFill>
                <a:schemeClr val="bg1"/>
              </a:solidFill>
              <a:latin typeface="楷体" panose="02010609060101010101" pitchFamily="49" charset="-122"/>
              <a:ea typeface="华文宋体" charset="-122"/>
            </a:endParaRPr>
          </a:p>
        </p:txBody>
      </p:sp>
      <p:grpSp>
        <p:nvGrpSpPr>
          <p:cNvPr id="50182" name="Group 471"/>
          <p:cNvGrpSpPr/>
          <p:nvPr/>
        </p:nvGrpSpPr>
        <p:grpSpPr>
          <a:xfrm>
            <a:off x="10856913" y="188913"/>
            <a:ext cx="879475" cy="1617662"/>
            <a:chOff x="4752668" y="322723"/>
            <a:chExt cx="2479388" cy="4560936"/>
          </a:xfrm>
        </p:grpSpPr>
        <p:pic>
          <p:nvPicPr>
            <p:cNvPr id="50185" name="Picture 7" descr="D:\PPT\PPT~中国风PPT\10\背景\5.png"/>
            <p:cNvPicPr preferRelativeResize="0"/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4752668" y="322723"/>
              <a:ext cx="2479388" cy="45609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0186" name="Picture 8" descr="D:\PPT\PPT~中国风PPT\10\背景\6.png"/>
            <p:cNvPicPr preferRelativeResize="0"/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6382531" y="1889458"/>
              <a:ext cx="441885" cy="54560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0183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3088" y="1398588"/>
            <a:ext cx="3790950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84" name="图片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97688" y="3792538"/>
            <a:ext cx="3810000" cy="2143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  <p:bldLst>
      <p:bldP spid="2517" grpId="0"/>
      <p:bldP spid="2516" grpId="0" animBg="1"/>
      <p:bldP spid="25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226" name="灯片编号占位符 3"/>
          <p:cNvSpPr txBox="1">
            <a:spLocks noGrp="1"/>
          </p:cNvSpPr>
          <p:nvPr>
            <p:ph type="sldNum" sz="quarter" idx="12"/>
          </p:nvPr>
        </p:nvSpPr>
        <p:spPr/>
        <p:txBody>
          <a:bodyPr anchor="ctr" anchorCtr="0"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0DB2DC-4C9A-4742-B13C-FB6460FD3503}" type="slidenum">
              <a:rPr lang="zh-TW" altLang="en-US" sz="1200" dirty="0">
                <a:ea typeface="PMingLiU" charset="-120"/>
              </a:rPr>
            </a:fld>
            <a:endParaRPr lang="zh-TW" altLang="en-US" sz="1200" dirty="0">
              <a:ea typeface="PMingLiU" charset="-120"/>
            </a:endParaRPr>
          </a:p>
        </p:txBody>
      </p:sp>
      <p:sp>
        <p:nvSpPr>
          <p:cNvPr id="52227" name="矩形 53"/>
          <p:cNvSpPr/>
          <p:nvPr>
            <p:custDataLst>
              <p:tags r:id="rId1"/>
            </p:custDataLst>
          </p:nvPr>
        </p:nvSpPr>
        <p:spPr>
          <a:xfrm>
            <a:off x="0" y="0"/>
            <a:ext cx="12188825" cy="1289050"/>
          </a:xfrm>
          <a:prstGeom prst="rect">
            <a:avLst/>
          </a:prstGeom>
          <a:solidFill>
            <a:srgbClr val="323232"/>
          </a:solidFill>
          <a:ln w="12700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dirty="0">
              <a:ea typeface="华文宋体" charset="-122"/>
            </a:endParaRPr>
          </a:p>
        </p:txBody>
      </p:sp>
      <p:sp>
        <p:nvSpPr>
          <p:cNvPr id="2525" name="任意多边形 55"/>
          <p:cNvSpPr/>
          <p:nvPr>
            <p:custDataLst>
              <p:tags r:id="rId2"/>
            </p:custDataLst>
          </p:nvPr>
        </p:nvSpPr>
        <p:spPr>
          <a:xfrm>
            <a:off x="439738" y="450850"/>
            <a:ext cx="360362" cy="360363"/>
          </a:xfrm>
          <a:custGeom>
            <a:avLst/>
            <a:gdLst/>
            <a:ahLst/>
            <a:cxnLst>
              <a:cxn ang="0">
                <a:pos x="39170" y="20258"/>
              </a:cxn>
              <a:cxn ang="0">
                <a:pos x="39170" y="39170"/>
              </a:cxn>
              <a:cxn ang="0">
                <a:pos x="20258" y="39170"/>
              </a:cxn>
              <a:cxn ang="0">
                <a:pos x="20258" y="51102"/>
              </a:cxn>
              <a:cxn ang="0">
                <a:pos x="39170" y="51102"/>
              </a:cxn>
              <a:cxn ang="0">
                <a:pos x="39170" y="70014"/>
              </a:cxn>
              <a:cxn ang="0">
                <a:pos x="51102" y="70014"/>
              </a:cxn>
              <a:cxn ang="0">
                <a:pos x="51102" y="51102"/>
              </a:cxn>
              <a:cxn ang="0">
                <a:pos x="70014" y="51102"/>
              </a:cxn>
              <a:cxn ang="0">
                <a:pos x="70014" y="39170"/>
              </a:cxn>
              <a:cxn ang="0">
                <a:pos x="51102" y="39170"/>
              </a:cxn>
              <a:cxn ang="0">
                <a:pos x="51102" y="20258"/>
              </a:cxn>
              <a:cxn ang="0">
                <a:pos x="45136" y="0"/>
              </a:cxn>
              <a:cxn ang="0">
                <a:pos x="90272" y="45136"/>
              </a:cxn>
              <a:cxn ang="0">
                <a:pos x="45136" y="90272"/>
              </a:cxn>
              <a:cxn ang="0">
                <a:pos x="0" y="45136"/>
              </a:cxn>
              <a:cxn ang="0">
                <a:pos x="45136" y="0"/>
              </a:cxn>
            </a:cxnLst>
            <a:pathLst>
              <a:path w="720000" h="720000">
                <a:moveTo>
                  <a:pt x="312418" y="161577"/>
                </a:moveTo>
                <a:lnTo>
                  <a:pt x="312418" y="312418"/>
                </a:lnTo>
                <a:lnTo>
                  <a:pt x="161577" y="312418"/>
                </a:lnTo>
                <a:lnTo>
                  <a:pt x="161577" y="407582"/>
                </a:lnTo>
                <a:lnTo>
                  <a:pt x="312418" y="407582"/>
                </a:lnTo>
                <a:lnTo>
                  <a:pt x="312418" y="558423"/>
                </a:lnTo>
                <a:lnTo>
                  <a:pt x="407582" y="558423"/>
                </a:lnTo>
                <a:lnTo>
                  <a:pt x="407582" y="407582"/>
                </a:lnTo>
                <a:lnTo>
                  <a:pt x="558423" y="407582"/>
                </a:lnTo>
                <a:lnTo>
                  <a:pt x="558423" y="312418"/>
                </a:lnTo>
                <a:lnTo>
                  <a:pt x="407582" y="312418"/>
                </a:lnTo>
                <a:lnTo>
                  <a:pt x="407582" y="161577"/>
                </a:lnTo>
                <a:lnTo>
                  <a:pt x="312418" y="161577"/>
                </a:lnTo>
                <a:close/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rgbClr val="656565">
              <a:alpha val="100000"/>
            </a:srgbClr>
          </a:solidFill>
          <a:ln w="127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526" name="矩形 74"/>
          <p:cNvSpPr/>
          <p:nvPr>
            <p:custDataLst>
              <p:tags r:id="rId3"/>
            </p:custDataLst>
          </p:nvPr>
        </p:nvSpPr>
        <p:spPr>
          <a:xfrm>
            <a:off x="601663" y="1989138"/>
            <a:ext cx="6599237" cy="399732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AE31B1"/>
                </a:solidFill>
                <a:latin typeface="楷体" panose="02010609060101010101" pitchFamily="49" charset="-122"/>
                <a:ea typeface="华文宋体" charset="-122"/>
              </a:rPr>
              <a:t>    </a:t>
            </a:r>
            <a:r>
              <a:rPr lang="zh-CN" altLang="en-US" sz="3200" dirty="0">
                <a:latin typeface="楷体" panose="02010609060101010101" pitchFamily="49" charset="-122"/>
                <a:ea typeface="华文宋体" charset="-122"/>
              </a:rPr>
              <a:t>盛夏酷暑蒸灼，人容易闷热不安和困倦烦躁。所以首先要使自己的思想平静下来、神清气和，切忌火暴脾气，遇事一蹦三跳，因躁生热，要防止心火内生。保持清淡的心态，则平和宁静，避免焦虑、紧张等不良情绪影响正常生活，诱发各种疾病的发生。</a:t>
            </a:r>
            <a:endParaRPr lang="zh-CN" altLang="en-US" sz="3200" dirty="0">
              <a:latin typeface="楷体" panose="02010609060101010101" pitchFamily="49" charset="-122"/>
              <a:ea typeface="华文宋体" charset="-122"/>
            </a:endParaRPr>
          </a:p>
        </p:txBody>
      </p:sp>
      <p:sp>
        <p:nvSpPr>
          <p:cNvPr id="2527" name="TextBox 23"/>
          <p:cNvSpPr/>
          <p:nvPr>
            <p:custDataLst>
              <p:tags r:id="rId4"/>
            </p:custDataLst>
          </p:nvPr>
        </p:nvSpPr>
        <p:spPr>
          <a:xfrm>
            <a:off x="868363" y="290513"/>
            <a:ext cx="6040437" cy="7016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华文宋体" charset="-122"/>
              </a:rPr>
              <a:t>情志篇</a:t>
            </a:r>
            <a:endParaRPr lang="zh-CN" altLang="en-US" sz="4000" dirty="0">
              <a:solidFill>
                <a:schemeClr val="bg1"/>
              </a:solidFill>
              <a:latin typeface="楷体" panose="02010609060101010101" pitchFamily="49" charset="-122"/>
              <a:ea typeface="华文宋体" charset="-122"/>
            </a:endParaRPr>
          </a:p>
        </p:txBody>
      </p:sp>
      <p:grpSp>
        <p:nvGrpSpPr>
          <p:cNvPr id="52231" name="Group 480"/>
          <p:cNvGrpSpPr/>
          <p:nvPr/>
        </p:nvGrpSpPr>
        <p:grpSpPr>
          <a:xfrm>
            <a:off x="10856913" y="188913"/>
            <a:ext cx="879475" cy="1617662"/>
            <a:chOff x="4752668" y="322723"/>
            <a:chExt cx="2479388" cy="4560936"/>
          </a:xfrm>
        </p:grpSpPr>
        <p:pic>
          <p:nvPicPr>
            <p:cNvPr id="52233" name="Picture 7" descr="D:\PPT\PPT~中国风PPT\10\背景\5.png"/>
            <p:cNvPicPr preferRelativeResize="0"/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4752668" y="322723"/>
              <a:ext cx="2479388" cy="45609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2234" name="Picture 8" descr="D:\PPT\PPT~中国风PPT\10\背景\6.png"/>
            <p:cNvPicPr preferRelativeResize="0"/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6382531" y="1889458"/>
              <a:ext cx="441885" cy="54560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223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8450" y="3803650"/>
            <a:ext cx="3810000" cy="24955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  <p:bldLst>
      <p:bldP spid="2525" grpId="0" animBg="1"/>
      <p:bldP spid="2526" grpId="0" animBg="1"/>
      <p:bldP spid="25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4274" name="内容占位符 2"/>
          <p:cNvSpPr/>
          <p:nvPr>
            <p:ph type="body" sz="quarter" idx="4294967295"/>
            <p:custDataLst>
              <p:tags r:id="rId1"/>
            </p:custDataLst>
          </p:nvPr>
        </p:nvSpPr>
        <p:spPr>
          <a:xfrm>
            <a:off x="831850" y="1531938"/>
            <a:ext cx="2303463" cy="2070100"/>
          </a:xfrm>
        </p:spPr>
        <p:txBody>
          <a:bodyPr vert="horz" wrap="square" lIns="91440" tIns="45720" rIns="91440" bIns="45720" anchor="t" anchorCtr="0"/>
          <a:lstStyle>
            <a:lvl1pPr lvl="0">
              <a:buClrTx/>
              <a:buSzTx/>
              <a:buFont typeface="Arial" panose="020B0604020202020204" pitchFamily="34" charset="0"/>
              <a:defRPr sz="2000"/>
            </a:lvl1pPr>
            <a:lvl2pPr lvl="1">
              <a:buClrTx/>
              <a:buSzTx/>
              <a:buFont typeface="Arial" panose="020B0604020202020204" pitchFamily="34" charset="0"/>
              <a:defRPr sz="1800"/>
            </a:lvl2pPr>
            <a:lvl3pPr lvl="2">
              <a:buClrTx/>
              <a:buSzTx/>
              <a:buFont typeface="Arial" panose="020B0604020202020204" pitchFamily="34" charset="0"/>
              <a:defRPr sz="1600"/>
            </a:lvl3pPr>
            <a:lvl4pPr lvl="3">
              <a:buClrTx/>
              <a:buSzTx/>
              <a:buFont typeface="Arial" panose="020B0604020202020204" pitchFamily="34" charset="0"/>
              <a:defRPr sz="1400"/>
            </a:lvl4pPr>
            <a:lvl5pPr lvl="4">
              <a:buClrTx/>
              <a:buSzTx/>
              <a:buFont typeface="Arial" panose="020B0604020202020204" pitchFamily="34" charset="0"/>
              <a:defRPr sz="1400"/>
            </a:lvl5pPr>
          </a:lstStyle>
          <a:p>
            <a:pPr lvl="0" algn="ctr" eaLnBrk="1" hangingPunct="1">
              <a:buNone/>
            </a:pPr>
            <a:endParaRPr lang="en-US" altLang="zh-CN" sz="2400" b="1" dirty="0">
              <a:latin typeface="楷体" panose="02010609060101010101" pitchFamily="49" charset="-122"/>
              <a:ea typeface="华文宋体" charset="-122"/>
            </a:endParaRPr>
          </a:p>
          <a:p>
            <a:pPr lvl="0" eaLnBrk="1" hangingPunct="1"/>
            <a:endParaRPr lang="zh-CN" altLang="en-US" sz="2400" dirty="0">
              <a:ea typeface="华文宋体" charset="-122"/>
            </a:endParaRPr>
          </a:p>
        </p:txBody>
      </p:sp>
      <p:sp>
        <p:nvSpPr>
          <p:cNvPr id="54275" name="标题 3"/>
          <p:cNvSpPr/>
          <p:nvPr>
            <p:ph type="title" idx="4294967295"/>
            <p:custDataLst>
              <p:tags r:id="rId2"/>
            </p:custDataLst>
          </p:nvPr>
        </p:nvSpPr>
        <p:spPr>
          <a:xfrm>
            <a:off x="3273425" y="1514475"/>
            <a:ext cx="8918575" cy="2070100"/>
          </a:xfrm>
          <a:solidFill>
            <a:srgbClr val="C00000">
              <a:alpha val="100000"/>
            </a:srgbClr>
          </a:solidFill>
          <a:ln>
            <a:solidFill>
              <a:srgbClr val="C00000">
                <a:alpha val="100000"/>
              </a:srgbClr>
            </a:solidFill>
          </a:ln>
        </p:spPr>
        <p:txBody>
          <a:bodyPr vert="horz" wrap="square" lIns="91440" tIns="45720" rIns="91440" bIns="45720" anchor="ctr" anchorCtr="0"/>
          <a:p>
            <a:pPr eaLnBrk="1" hangingPunct="1"/>
            <a:r>
              <a:rPr lang="zh-CN" altLang="en-US" sz="5400" b="1" dirty="0">
                <a:solidFill>
                  <a:schemeClr val="bg1"/>
                </a:solidFill>
                <a:latin typeface="楷体" panose="02010609060101010101" pitchFamily="49" charset="-122"/>
                <a:ea typeface="华文宋体" charset="-122"/>
              </a:rPr>
              <a:t>夏季之运动篇</a:t>
            </a:r>
            <a:endParaRPr lang="zh-CN" altLang="en-US" dirty="0">
              <a:solidFill>
                <a:schemeClr val="bg1"/>
              </a:solidFill>
              <a:ea typeface="华文宋体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298" name="矩形 53"/>
          <p:cNvSpPr/>
          <p:nvPr>
            <p:custDataLst>
              <p:tags r:id="rId1"/>
            </p:custDataLst>
          </p:nvPr>
        </p:nvSpPr>
        <p:spPr>
          <a:xfrm>
            <a:off x="0" y="0"/>
            <a:ext cx="12188825" cy="1289050"/>
          </a:xfrm>
          <a:prstGeom prst="rect">
            <a:avLst/>
          </a:prstGeom>
          <a:solidFill>
            <a:srgbClr val="323232"/>
          </a:solidFill>
          <a:ln w="12700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dirty="0">
              <a:ea typeface="华文宋体" charset="-122"/>
            </a:endParaRPr>
          </a:p>
        </p:txBody>
      </p:sp>
      <p:sp>
        <p:nvSpPr>
          <p:cNvPr id="2537" name="任意多边形 55"/>
          <p:cNvSpPr/>
          <p:nvPr>
            <p:custDataLst>
              <p:tags r:id="rId2"/>
            </p:custDataLst>
          </p:nvPr>
        </p:nvSpPr>
        <p:spPr>
          <a:xfrm>
            <a:off x="439738" y="450850"/>
            <a:ext cx="360362" cy="360363"/>
          </a:xfrm>
          <a:custGeom>
            <a:avLst/>
            <a:gdLst/>
            <a:ahLst/>
            <a:cxnLst>
              <a:cxn ang="0">
                <a:pos x="39170" y="20258"/>
              </a:cxn>
              <a:cxn ang="0">
                <a:pos x="39170" y="39170"/>
              </a:cxn>
              <a:cxn ang="0">
                <a:pos x="20258" y="39170"/>
              </a:cxn>
              <a:cxn ang="0">
                <a:pos x="20258" y="51102"/>
              </a:cxn>
              <a:cxn ang="0">
                <a:pos x="39170" y="51102"/>
              </a:cxn>
              <a:cxn ang="0">
                <a:pos x="39170" y="70014"/>
              </a:cxn>
              <a:cxn ang="0">
                <a:pos x="51102" y="70014"/>
              </a:cxn>
              <a:cxn ang="0">
                <a:pos x="51102" y="51102"/>
              </a:cxn>
              <a:cxn ang="0">
                <a:pos x="70014" y="51102"/>
              </a:cxn>
              <a:cxn ang="0">
                <a:pos x="70014" y="39170"/>
              </a:cxn>
              <a:cxn ang="0">
                <a:pos x="51102" y="39170"/>
              </a:cxn>
              <a:cxn ang="0">
                <a:pos x="51102" y="20258"/>
              </a:cxn>
              <a:cxn ang="0">
                <a:pos x="45136" y="0"/>
              </a:cxn>
              <a:cxn ang="0">
                <a:pos x="90272" y="45136"/>
              </a:cxn>
              <a:cxn ang="0">
                <a:pos x="45136" y="90272"/>
              </a:cxn>
              <a:cxn ang="0">
                <a:pos x="0" y="45136"/>
              </a:cxn>
              <a:cxn ang="0">
                <a:pos x="45136" y="0"/>
              </a:cxn>
            </a:cxnLst>
            <a:pathLst>
              <a:path w="720000" h="720000">
                <a:moveTo>
                  <a:pt x="312418" y="161577"/>
                </a:moveTo>
                <a:lnTo>
                  <a:pt x="312418" y="312418"/>
                </a:lnTo>
                <a:lnTo>
                  <a:pt x="161577" y="312418"/>
                </a:lnTo>
                <a:lnTo>
                  <a:pt x="161577" y="407582"/>
                </a:lnTo>
                <a:lnTo>
                  <a:pt x="312418" y="407582"/>
                </a:lnTo>
                <a:lnTo>
                  <a:pt x="312418" y="558423"/>
                </a:lnTo>
                <a:lnTo>
                  <a:pt x="407582" y="558423"/>
                </a:lnTo>
                <a:lnTo>
                  <a:pt x="407582" y="407582"/>
                </a:lnTo>
                <a:lnTo>
                  <a:pt x="558423" y="407582"/>
                </a:lnTo>
                <a:lnTo>
                  <a:pt x="558423" y="312418"/>
                </a:lnTo>
                <a:lnTo>
                  <a:pt x="407582" y="312418"/>
                </a:lnTo>
                <a:lnTo>
                  <a:pt x="407582" y="161577"/>
                </a:lnTo>
                <a:lnTo>
                  <a:pt x="312418" y="161577"/>
                </a:lnTo>
                <a:close/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rgbClr val="656565">
              <a:alpha val="100000"/>
            </a:srgbClr>
          </a:solidFill>
          <a:ln w="127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538" name="矩形 74"/>
          <p:cNvSpPr/>
          <p:nvPr>
            <p:custDataLst>
              <p:tags r:id="rId3"/>
            </p:custDataLst>
          </p:nvPr>
        </p:nvSpPr>
        <p:spPr>
          <a:xfrm>
            <a:off x="1377950" y="1958975"/>
            <a:ext cx="9439275" cy="414972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zh-CN" altLang="en-US" b="1" dirty="0">
                <a:latin typeface="楷体" panose="02010609060101010101" pitchFamily="49" charset="-122"/>
                <a:ea typeface="华文宋体" charset="-122"/>
              </a:rPr>
              <a:t>时间：</a:t>
            </a:r>
            <a:r>
              <a:rPr lang="zh-CN" altLang="en-US" dirty="0">
                <a:solidFill>
                  <a:srgbClr val="C00000"/>
                </a:solidFill>
                <a:latin typeface="楷体" panose="02010609060101010101" pitchFamily="49" charset="-122"/>
                <a:ea typeface="华文宋体" charset="-122"/>
              </a:rPr>
              <a:t>清晨、傍晚</a:t>
            </a:r>
            <a:r>
              <a:rPr lang="zh-CN" altLang="en-US" dirty="0">
                <a:latin typeface="楷体" panose="02010609060101010101" pitchFamily="49" charset="-122"/>
                <a:ea typeface="华文宋体" charset="-122"/>
              </a:rPr>
              <a:t>天气较凉爽时进行</a:t>
            </a:r>
            <a:endParaRPr lang="zh-CN" altLang="en-US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zh-CN" altLang="en-US" b="1" dirty="0">
                <a:latin typeface="楷体" panose="02010609060101010101" pitchFamily="49" charset="-122"/>
                <a:ea typeface="华文宋体" charset="-122"/>
              </a:rPr>
              <a:t>衣着：</a:t>
            </a:r>
            <a:r>
              <a:rPr lang="zh-CN" altLang="en-US" dirty="0">
                <a:latin typeface="楷体" panose="02010609060101010101" pitchFamily="49" charset="-122"/>
                <a:ea typeface="华文宋体" charset="-122"/>
              </a:rPr>
              <a:t>松软、宽大、浅淡、穿脱方便</a:t>
            </a:r>
            <a:endParaRPr lang="zh-CN" altLang="en-US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b="1" dirty="0">
              <a:solidFill>
                <a:srgbClr val="C00000"/>
              </a:solidFill>
              <a:latin typeface="楷体" panose="02010609060101010101" pitchFamily="49" charset="-122"/>
              <a:ea typeface="华文宋体" charset="-122"/>
            </a:endParaRPr>
          </a:p>
        </p:txBody>
      </p:sp>
      <p:sp>
        <p:nvSpPr>
          <p:cNvPr id="2539" name="TextBox 23"/>
          <p:cNvSpPr/>
          <p:nvPr>
            <p:custDataLst>
              <p:tags r:id="rId4"/>
            </p:custDataLst>
          </p:nvPr>
        </p:nvSpPr>
        <p:spPr>
          <a:xfrm>
            <a:off x="868363" y="290513"/>
            <a:ext cx="6040437" cy="7016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华文宋体" charset="-122"/>
              </a:rPr>
              <a:t>运动篇</a:t>
            </a:r>
            <a:endParaRPr lang="zh-CN" altLang="en-US" sz="4000" dirty="0">
              <a:solidFill>
                <a:schemeClr val="bg1"/>
              </a:solidFill>
              <a:latin typeface="楷体" panose="02010609060101010101" pitchFamily="49" charset="-122"/>
              <a:ea typeface="华文宋体" charset="-122"/>
            </a:endParaRPr>
          </a:p>
        </p:txBody>
      </p:sp>
      <p:grpSp>
        <p:nvGrpSpPr>
          <p:cNvPr id="55302" name="Group 492"/>
          <p:cNvGrpSpPr/>
          <p:nvPr/>
        </p:nvGrpSpPr>
        <p:grpSpPr>
          <a:xfrm>
            <a:off x="10856913" y="188913"/>
            <a:ext cx="879475" cy="1617662"/>
            <a:chOff x="4752668" y="322723"/>
            <a:chExt cx="2479388" cy="4560936"/>
          </a:xfrm>
        </p:grpSpPr>
        <p:pic>
          <p:nvPicPr>
            <p:cNvPr id="55304" name="Picture 7" descr="D:\PPT\PPT~中国风PPT\10\背景\5.png"/>
            <p:cNvPicPr preferRelativeResize="0"/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4752668" y="322723"/>
              <a:ext cx="2479388" cy="45609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5305" name="Picture 8" descr="D:\PPT\PPT~中国风PPT\10\背景\6.png"/>
            <p:cNvPicPr preferRelativeResize="0"/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6382531" y="1889458"/>
              <a:ext cx="441885" cy="54560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5303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2038" y="3429000"/>
            <a:ext cx="4962525" cy="25304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  <p:bldLst>
      <p:bldP spid="2537" grpId="0" animBg="1"/>
      <p:bldP spid="2538" grpId="0"/>
      <p:bldP spid="253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7346" name="矩形 53"/>
          <p:cNvSpPr/>
          <p:nvPr>
            <p:custDataLst>
              <p:tags r:id="rId1"/>
            </p:custDataLst>
          </p:nvPr>
        </p:nvSpPr>
        <p:spPr>
          <a:xfrm>
            <a:off x="0" y="0"/>
            <a:ext cx="12188825" cy="1289050"/>
          </a:xfrm>
          <a:prstGeom prst="rect">
            <a:avLst/>
          </a:prstGeom>
          <a:solidFill>
            <a:srgbClr val="323232"/>
          </a:solidFill>
          <a:ln w="12700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dirty="0">
              <a:ea typeface="华文宋体" charset="-122"/>
            </a:endParaRPr>
          </a:p>
        </p:txBody>
      </p:sp>
      <p:sp>
        <p:nvSpPr>
          <p:cNvPr id="2537" name="任意多边形 55"/>
          <p:cNvSpPr/>
          <p:nvPr>
            <p:custDataLst>
              <p:tags r:id="rId2"/>
            </p:custDataLst>
          </p:nvPr>
        </p:nvSpPr>
        <p:spPr>
          <a:xfrm>
            <a:off x="439738" y="450850"/>
            <a:ext cx="360362" cy="360363"/>
          </a:xfrm>
          <a:custGeom>
            <a:avLst/>
            <a:gdLst/>
            <a:ahLst/>
            <a:cxnLst>
              <a:cxn ang="0">
                <a:pos x="39170" y="20258"/>
              </a:cxn>
              <a:cxn ang="0">
                <a:pos x="39170" y="39170"/>
              </a:cxn>
              <a:cxn ang="0">
                <a:pos x="20258" y="39170"/>
              </a:cxn>
              <a:cxn ang="0">
                <a:pos x="20258" y="51102"/>
              </a:cxn>
              <a:cxn ang="0">
                <a:pos x="39170" y="51102"/>
              </a:cxn>
              <a:cxn ang="0">
                <a:pos x="39170" y="70014"/>
              </a:cxn>
              <a:cxn ang="0">
                <a:pos x="51102" y="70014"/>
              </a:cxn>
              <a:cxn ang="0">
                <a:pos x="51102" y="51102"/>
              </a:cxn>
              <a:cxn ang="0">
                <a:pos x="70014" y="51102"/>
              </a:cxn>
              <a:cxn ang="0">
                <a:pos x="70014" y="39170"/>
              </a:cxn>
              <a:cxn ang="0">
                <a:pos x="51102" y="39170"/>
              </a:cxn>
              <a:cxn ang="0">
                <a:pos x="51102" y="20258"/>
              </a:cxn>
              <a:cxn ang="0">
                <a:pos x="45136" y="0"/>
              </a:cxn>
              <a:cxn ang="0">
                <a:pos x="90272" y="45136"/>
              </a:cxn>
              <a:cxn ang="0">
                <a:pos x="45136" y="90272"/>
              </a:cxn>
              <a:cxn ang="0">
                <a:pos x="0" y="45136"/>
              </a:cxn>
              <a:cxn ang="0">
                <a:pos x="45136" y="0"/>
              </a:cxn>
            </a:cxnLst>
            <a:pathLst>
              <a:path w="720000" h="720000">
                <a:moveTo>
                  <a:pt x="312418" y="161577"/>
                </a:moveTo>
                <a:lnTo>
                  <a:pt x="312418" y="312418"/>
                </a:lnTo>
                <a:lnTo>
                  <a:pt x="161577" y="312418"/>
                </a:lnTo>
                <a:lnTo>
                  <a:pt x="161577" y="407582"/>
                </a:lnTo>
                <a:lnTo>
                  <a:pt x="312418" y="407582"/>
                </a:lnTo>
                <a:lnTo>
                  <a:pt x="312418" y="558423"/>
                </a:lnTo>
                <a:lnTo>
                  <a:pt x="407582" y="558423"/>
                </a:lnTo>
                <a:lnTo>
                  <a:pt x="407582" y="407582"/>
                </a:lnTo>
                <a:lnTo>
                  <a:pt x="558423" y="407582"/>
                </a:lnTo>
                <a:lnTo>
                  <a:pt x="558423" y="312418"/>
                </a:lnTo>
                <a:lnTo>
                  <a:pt x="407582" y="312418"/>
                </a:lnTo>
                <a:lnTo>
                  <a:pt x="407582" y="161577"/>
                </a:lnTo>
                <a:lnTo>
                  <a:pt x="312418" y="161577"/>
                </a:lnTo>
                <a:close/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rgbClr val="656565">
              <a:alpha val="100000"/>
            </a:srgbClr>
          </a:solidFill>
          <a:ln w="127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538" name="矩形 74"/>
          <p:cNvSpPr/>
          <p:nvPr>
            <p:custDataLst>
              <p:tags r:id="rId3"/>
            </p:custDataLst>
          </p:nvPr>
        </p:nvSpPr>
        <p:spPr>
          <a:xfrm>
            <a:off x="1460500" y="1538288"/>
            <a:ext cx="9439275" cy="183038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zh-CN" altLang="en-US" b="1" dirty="0">
                <a:latin typeface="楷体" panose="02010609060101010101" pitchFamily="49" charset="-122"/>
                <a:ea typeface="华文宋体" charset="-122"/>
              </a:rPr>
              <a:t>方式：</a:t>
            </a:r>
            <a:r>
              <a:rPr lang="zh-CN" altLang="en-US" dirty="0">
                <a:latin typeface="楷体" panose="02010609060101010101" pitchFamily="49" charset="-122"/>
                <a:ea typeface="华文宋体" charset="-122"/>
              </a:rPr>
              <a:t>运动量较小或适中</a:t>
            </a:r>
            <a:endParaRPr lang="zh-CN" altLang="en-US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zh-CN" altLang="en-US" b="1" dirty="0">
                <a:latin typeface="楷体" panose="02010609060101010101" pitchFamily="49" charset="-122"/>
                <a:ea typeface="华文宋体" charset="-122"/>
              </a:rPr>
              <a:t>      </a:t>
            </a:r>
            <a:r>
              <a:rPr lang="zh-CN" altLang="en-US" dirty="0">
                <a:latin typeface="楷体" panose="02010609060101010101" pitchFamily="49" charset="-122"/>
                <a:ea typeface="华文宋体" charset="-122"/>
              </a:rPr>
              <a:t>游泳、散步、慢跑、太极拳、广播操、练气功等</a:t>
            </a:r>
            <a:endParaRPr lang="zh-CN" altLang="en-US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b="1" dirty="0">
              <a:solidFill>
                <a:srgbClr val="C00000"/>
              </a:solidFill>
              <a:latin typeface="楷体" panose="02010609060101010101" pitchFamily="49" charset="-122"/>
              <a:ea typeface="华文宋体" charset="-122"/>
            </a:endParaRPr>
          </a:p>
        </p:txBody>
      </p:sp>
      <p:sp>
        <p:nvSpPr>
          <p:cNvPr id="2539" name="TextBox 23"/>
          <p:cNvSpPr/>
          <p:nvPr>
            <p:custDataLst>
              <p:tags r:id="rId4"/>
            </p:custDataLst>
          </p:nvPr>
        </p:nvSpPr>
        <p:spPr>
          <a:xfrm>
            <a:off x="868363" y="290513"/>
            <a:ext cx="6040437" cy="7016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华文宋体" charset="-122"/>
              </a:rPr>
              <a:t>运动篇</a:t>
            </a:r>
            <a:endParaRPr lang="zh-CN" altLang="en-US" sz="4000" dirty="0">
              <a:solidFill>
                <a:schemeClr val="bg1"/>
              </a:solidFill>
              <a:latin typeface="楷体" panose="02010609060101010101" pitchFamily="49" charset="-122"/>
              <a:ea typeface="华文宋体" charset="-122"/>
            </a:endParaRPr>
          </a:p>
        </p:txBody>
      </p:sp>
      <p:grpSp>
        <p:nvGrpSpPr>
          <p:cNvPr id="57350" name="Group 492"/>
          <p:cNvGrpSpPr/>
          <p:nvPr/>
        </p:nvGrpSpPr>
        <p:grpSpPr>
          <a:xfrm>
            <a:off x="10856913" y="188913"/>
            <a:ext cx="879475" cy="1617662"/>
            <a:chOff x="4752668" y="322723"/>
            <a:chExt cx="2479388" cy="4560936"/>
          </a:xfrm>
        </p:grpSpPr>
        <p:pic>
          <p:nvPicPr>
            <p:cNvPr id="57354" name="Picture 7" descr="D:\PPT\PPT~中国风PPT\10\背景\5.png"/>
            <p:cNvPicPr preferRelativeResize="0"/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4752668" y="322723"/>
              <a:ext cx="2479388" cy="45609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7355" name="Picture 8" descr="D:\PPT\PPT~中国风PPT\10\背景\6.png"/>
            <p:cNvPicPr preferRelativeResize="0"/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6382531" y="1889458"/>
              <a:ext cx="441885" cy="54560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7351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6563" y="3355975"/>
            <a:ext cx="4048125" cy="2560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52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06863" y="3355975"/>
            <a:ext cx="3810000" cy="2560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53" name="图片 4"/>
          <p:cNvPicPr>
            <a:picLocks noChangeAspect="1"/>
          </p:cNvPicPr>
          <p:nvPr/>
        </p:nvPicPr>
        <p:blipFill>
          <a:blip r:embed="rId11"/>
          <a:srcRect t="17897" b="19209"/>
          <a:stretch>
            <a:fillRect/>
          </a:stretch>
        </p:blipFill>
        <p:spPr>
          <a:xfrm>
            <a:off x="192088" y="3359150"/>
            <a:ext cx="3810000" cy="2562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  <p:bldLst>
      <p:bldP spid="2537" grpId="0" animBg="1"/>
      <p:bldP spid="2538" grpId="0"/>
      <p:bldP spid="25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灯片编号占位符 3"/>
          <p:cNvSpPr txBox="1">
            <a:spLocks noGrp="1"/>
          </p:cNvSpPr>
          <p:nvPr>
            <p:ph type="sldNum" sz="quarter" idx="12"/>
          </p:nvPr>
        </p:nvSpPr>
        <p:spPr/>
        <p:txBody>
          <a:bodyPr anchor="ctr" anchorCtr="0"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0DB2DC-4C9A-4742-B13C-FB6460FD3503}" type="slidenum">
              <a:rPr lang="zh-TW" altLang="en-US" sz="1200" dirty="0">
                <a:ea typeface="PMingLiU" charset="-120"/>
              </a:rPr>
            </a:fld>
            <a:endParaRPr lang="zh-TW" altLang="en-US" sz="1200" dirty="0">
              <a:ea typeface="PMingLiU" charset="-120"/>
            </a:endParaRPr>
          </a:p>
        </p:txBody>
      </p:sp>
      <p:sp>
        <p:nvSpPr>
          <p:cNvPr id="30724" name="标题 4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3273425" y="1531938"/>
            <a:ext cx="8918575" cy="2070100"/>
          </a:xfrm>
          <a:solidFill>
            <a:srgbClr val="C00000"/>
          </a:solidFill>
        </p:spPr>
        <p:txBody>
          <a:bodyPr vert="horz" wrap="square" lIns="91440" tIns="45720" rIns="91440" bIns="45720" numCol="1" anchor="ctr" anchorCtr="1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9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华文宋体" charset="-122"/>
                <a:cs typeface="+mj-cs"/>
              </a:rPr>
              <a:t>夏季，传统中医养生之道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j-lt"/>
              <a:ea typeface="华文宋体" charset="-122"/>
              <a:cs typeface="+mj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9394" name="矩形 53"/>
          <p:cNvSpPr/>
          <p:nvPr>
            <p:custDataLst>
              <p:tags r:id="rId1"/>
            </p:custDataLst>
          </p:nvPr>
        </p:nvSpPr>
        <p:spPr>
          <a:xfrm>
            <a:off x="0" y="0"/>
            <a:ext cx="12188825" cy="1289050"/>
          </a:xfrm>
          <a:prstGeom prst="rect">
            <a:avLst/>
          </a:prstGeom>
          <a:solidFill>
            <a:srgbClr val="323232"/>
          </a:solidFill>
          <a:ln w="12700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dirty="0">
              <a:ea typeface="华文宋体" charset="-122"/>
            </a:endParaRPr>
          </a:p>
        </p:txBody>
      </p:sp>
      <p:sp>
        <p:nvSpPr>
          <p:cNvPr id="2537" name="任意多边形 55"/>
          <p:cNvSpPr/>
          <p:nvPr>
            <p:custDataLst>
              <p:tags r:id="rId2"/>
            </p:custDataLst>
          </p:nvPr>
        </p:nvSpPr>
        <p:spPr>
          <a:xfrm>
            <a:off x="439738" y="450850"/>
            <a:ext cx="360362" cy="360363"/>
          </a:xfrm>
          <a:custGeom>
            <a:avLst/>
            <a:gdLst/>
            <a:ahLst/>
            <a:cxnLst>
              <a:cxn ang="0">
                <a:pos x="39170" y="20258"/>
              </a:cxn>
              <a:cxn ang="0">
                <a:pos x="39170" y="39170"/>
              </a:cxn>
              <a:cxn ang="0">
                <a:pos x="20258" y="39170"/>
              </a:cxn>
              <a:cxn ang="0">
                <a:pos x="20258" y="51102"/>
              </a:cxn>
              <a:cxn ang="0">
                <a:pos x="39170" y="51102"/>
              </a:cxn>
              <a:cxn ang="0">
                <a:pos x="39170" y="70014"/>
              </a:cxn>
              <a:cxn ang="0">
                <a:pos x="51102" y="70014"/>
              </a:cxn>
              <a:cxn ang="0">
                <a:pos x="51102" y="51102"/>
              </a:cxn>
              <a:cxn ang="0">
                <a:pos x="70014" y="51102"/>
              </a:cxn>
              <a:cxn ang="0">
                <a:pos x="70014" y="39170"/>
              </a:cxn>
              <a:cxn ang="0">
                <a:pos x="51102" y="39170"/>
              </a:cxn>
              <a:cxn ang="0">
                <a:pos x="51102" y="20258"/>
              </a:cxn>
              <a:cxn ang="0">
                <a:pos x="45136" y="0"/>
              </a:cxn>
              <a:cxn ang="0">
                <a:pos x="90272" y="45136"/>
              </a:cxn>
              <a:cxn ang="0">
                <a:pos x="45136" y="90272"/>
              </a:cxn>
              <a:cxn ang="0">
                <a:pos x="0" y="45136"/>
              </a:cxn>
              <a:cxn ang="0">
                <a:pos x="45136" y="0"/>
              </a:cxn>
            </a:cxnLst>
            <a:pathLst>
              <a:path w="720000" h="720000">
                <a:moveTo>
                  <a:pt x="312418" y="161577"/>
                </a:moveTo>
                <a:lnTo>
                  <a:pt x="312418" y="312418"/>
                </a:lnTo>
                <a:lnTo>
                  <a:pt x="161577" y="312418"/>
                </a:lnTo>
                <a:lnTo>
                  <a:pt x="161577" y="407582"/>
                </a:lnTo>
                <a:lnTo>
                  <a:pt x="312418" y="407582"/>
                </a:lnTo>
                <a:lnTo>
                  <a:pt x="312418" y="558423"/>
                </a:lnTo>
                <a:lnTo>
                  <a:pt x="407582" y="558423"/>
                </a:lnTo>
                <a:lnTo>
                  <a:pt x="407582" y="407582"/>
                </a:lnTo>
                <a:lnTo>
                  <a:pt x="558423" y="407582"/>
                </a:lnTo>
                <a:lnTo>
                  <a:pt x="558423" y="312418"/>
                </a:lnTo>
                <a:lnTo>
                  <a:pt x="407582" y="312418"/>
                </a:lnTo>
                <a:lnTo>
                  <a:pt x="407582" y="161577"/>
                </a:lnTo>
                <a:lnTo>
                  <a:pt x="312418" y="161577"/>
                </a:lnTo>
                <a:close/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rgbClr val="656565">
              <a:alpha val="100000"/>
            </a:srgbClr>
          </a:solidFill>
          <a:ln w="127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538" name="矩形 74"/>
          <p:cNvSpPr/>
          <p:nvPr>
            <p:custDataLst>
              <p:tags r:id="rId3"/>
            </p:custDataLst>
          </p:nvPr>
        </p:nvSpPr>
        <p:spPr>
          <a:xfrm>
            <a:off x="1377950" y="1958975"/>
            <a:ext cx="9439275" cy="414972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zh-CN" altLang="en-US" b="1" dirty="0">
                <a:latin typeface="楷体" panose="02010609060101010101" pitchFamily="49" charset="-122"/>
                <a:ea typeface="华文宋体" charset="-122"/>
              </a:rPr>
              <a:t>调护：</a:t>
            </a:r>
            <a:r>
              <a:rPr lang="zh-CN" altLang="en-US" dirty="0">
                <a:latin typeface="楷体" panose="02010609060101010101" pitchFamily="49" charset="-122"/>
                <a:ea typeface="华文宋体" charset="-122"/>
              </a:rPr>
              <a:t>运动后</a:t>
            </a:r>
            <a:r>
              <a:rPr lang="zh-CN" altLang="en-US" dirty="0">
                <a:solidFill>
                  <a:srgbClr val="C00000"/>
                </a:solidFill>
                <a:latin typeface="楷体" panose="02010609060101010101" pitchFamily="49" charset="-122"/>
                <a:ea typeface="华文宋体" charset="-122"/>
              </a:rPr>
              <a:t>适当</a:t>
            </a:r>
            <a:r>
              <a:rPr lang="zh-CN" altLang="en-US" dirty="0">
                <a:latin typeface="楷体" panose="02010609060101010101" pitchFamily="49" charset="-122"/>
                <a:ea typeface="华文宋体" charset="-122"/>
              </a:rPr>
              <a:t>饮用凉开水，</a:t>
            </a:r>
            <a:r>
              <a:rPr lang="zh-CN" altLang="en-US" dirty="0">
                <a:solidFill>
                  <a:srgbClr val="C00000"/>
                </a:solidFill>
                <a:latin typeface="楷体" panose="02010609060101010101" pitchFamily="49" charset="-122"/>
                <a:ea typeface="华文宋体" charset="-122"/>
              </a:rPr>
              <a:t>切勿冷水冲头、洗澡</a:t>
            </a:r>
            <a:endParaRPr lang="zh-CN" altLang="en-US" dirty="0">
              <a:solidFill>
                <a:srgbClr val="C00000"/>
              </a:solidFill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b="1" dirty="0">
              <a:solidFill>
                <a:srgbClr val="C00000"/>
              </a:solidFill>
              <a:latin typeface="楷体" panose="02010609060101010101" pitchFamily="49" charset="-122"/>
              <a:ea typeface="华文宋体" charset="-122"/>
            </a:endParaRPr>
          </a:p>
        </p:txBody>
      </p:sp>
      <p:sp>
        <p:nvSpPr>
          <p:cNvPr id="2539" name="TextBox 23"/>
          <p:cNvSpPr/>
          <p:nvPr>
            <p:custDataLst>
              <p:tags r:id="rId4"/>
            </p:custDataLst>
          </p:nvPr>
        </p:nvSpPr>
        <p:spPr>
          <a:xfrm>
            <a:off x="868363" y="290513"/>
            <a:ext cx="6040437" cy="7016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华文宋体" charset="-122"/>
              </a:rPr>
              <a:t>运动篇</a:t>
            </a:r>
            <a:endParaRPr lang="zh-CN" altLang="en-US" sz="4000" dirty="0">
              <a:solidFill>
                <a:schemeClr val="bg1"/>
              </a:solidFill>
              <a:latin typeface="楷体" panose="02010609060101010101" pitchFamily="49" charset="-122"/>
              <a:ea typeface="华文宋体" charset="-122"/>
            </a:endParaRPr>
          </a:p>
        </p:txBody>
      </p:sp>
      <p:grpSp>
        <p:nvGrpSpPr>
          <p:cNvPr id="59398" name="Group 492"/>
          <p:cNvGrpSpPr/>
          <p:nvPr/>
        </p:nvGrpSpPr>
        <p:grpSpPr>
          <a:xfrm>
            <a:off x="10856913" y="188913"/>
            <a:ext cx="879475" cy="1617662"/>
            <a:chOff x="4752668" y="322723"/>
            <a:chExt cx="2479388" cy="4560936"/>
          </a:xfrm>
        </p:grpSpPr>
        <p:pic>
          <p:nvPicPr>
            <p:cNvPr id="59407" name="Picture 7" descr="D:\PPT\PPT~中国风PPT\10\背景\5.png"/>
            <p:cNvPicPr preferRelativeResize="0"/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4752668" y="322723"/>
              <a:ext cx="2479388" cy="45609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9408" name="Picture 8" descr="D:\PPT\PPT~中国风PPT\10\背景\6.png"/>
            <p:cNvPicPr preferRelativeResize="0"/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6382531" y="1889458"/>
              <a:ext cx="441885" cy="54560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9399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3525" y="2978150"/>
            <a:ext cx="4108450" cy="253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9400" name="图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7800" y="2965450"/>
            <a:ext cx="3810000" cy="25336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9401" name="组合 17"/>
          <p:cNvGrpSpPr/>
          <p:nvPr/>
        </p:nvGrpSpPr>
        <p:grpSpPr>
          <a:xfrm>
            <a:off x="2579688" y="3752850"/>
            <a:ext cx="2016125" cy="1746250"/>
            <a:chOff x="2423592" y="3140968"/>
            <a:chExt cx="2016224" cy="1745869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2544248" y="3140968"/>
              <a:ext cx="1824127" cy="1745869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flipH="1">
              <a:off x="2423592" y="3212390"/>
              <a:ext cx="2016224" cy="1583979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402" name="组合 18"/>
          <p:cNvGrpSpPr/>
          <p:nvPr/>
        </p:nvGrpSpPr>
        <p:grpSpPr>
          <a:xfrm>
            <a:off x="7138988" y="3560763"/>
            <a:ext cx="2166937" cy="1847850"/>
            <a:chOff x="2423592" y="3140968"/>
            <a:chExt cx="2016224" cy="1745869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2543236" y="3140968"/>
              <a:ext cx="1824204" cy="1745869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H="1">
              <a:off x="2423592" y="3212963"/>
              <a:ext cx="2016224" cy="1583881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  <p:bldLst>
      <p:bldP spid="2537" grpId="0" animBg="1"/>
      <p:bldP spid="2538" grpId="0"/>
      <p:bldP spid="253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764" name="标题 2"/>
          <p:cNvSpPr/>
          <p:nvPr>
            <p:custDataLst>
              <p:tags r:id="rId2"/>
            </p:custDataLst>
          </p:nvPr>
        </p:nvSpPr>
        <p:spPr>
          <a:xfrm>
            <a:off x="3887788" y="2990850"/>
            <a:ext cx="3676650" cy="93662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CN" altLang="en-US" sz="6600" b="1" dirty="0">
                <a:ea typeface="华文宋体" charset="-122"/>
              </a:rPr>
              <a:t>谢谢观赏</a:t>
            </a:r>
            <a:endParaRPr lang="zh-CN" altLang="en-US" sz="6600" b="1" dirty="0">
              <a:ea typeface="华文宋体" charset="-122"/>
            </a:endParaRPr>
          </a:p>
        </p:txBody>
      </p:sp>
      <p:sp>
        <p:nvSpPr>
          <p:cNvPr id="2765" name="任意多边形 14"/>
          <p:cNvSpPr/>
          <p:nvPr>
            <p:custDataLst>
              <p:tags r:id="rId3"/>
            </p:custDataLst>
          </p:nvPr>
        </p:nvSpPr>
        <p:spPr>
          <a:xfrm rot="-2700000" flipH="1">
            <a:off x="1503363" y="3052763"/>
            <a:ext cx="720725" cy="7207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0544" y="0"/>
              </a:cxn>
              <a:cxn ang="0">
                <a:pos x="180544" y="541633"/>
              </a:cxn>
              <a:cxn ang="0">
                <a:pos x="722177" y="541633"/>
              </a:cxn>
              <a:cxn ang="0">
                <a:pos x="722177" y="722177"/>
              </a:cxn>
              <a:cxn ang="0">
                <a:pos x="0" y="722177"/>
              </a:cxn>
            </a:cxnLst>
            <a:pathLst>
              <a:path w="720000" h="720000">
                <a:moveTo>
                  <a:pt x="0" y="0"/>
                </a:moveTo>
                <a:lnTo>
                  <a:pt x="180000" y="0"/>
                </a:lnTo>
                <a:lnTo>
                  <a:pt x="180000" y="540000"/>
                </a:lnTo>
                <a:lnTo>
                  <a:pt x="720000" y="540000"/>
                </a:lnTo>
                <a:lnTo>
                  <a:pt x="72000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rgbClr val="323232">
              <a:alpha val="100000"/>
            </a:srgbClr>
          </a:solidFill>
          <a:ln w="127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766" name="椭圆 15"/>
          <p:cNvSpPr/>
          <p:nvPr>
            <p:custDataLst>
              <p:tags r:id="rId4"/>
            </p:custDataLst>
          </p:nvPr>
        </p:nvSpPr>
        <p:spPr>
          <a:xfrm flipH="1">
            <a:off x="2624138" y="3340100"/>
            <a:ext cx="144462" cy="144463"/>
          </a:xfrm>
          <a:prstGeom prst="ellipse">
            <a:avLst/>
          </a:prstGeom>
          <a:solidFill>
            <a:srgbClr val="323232"/>
          </a:solidFill>
          <a:ln w="12700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en-US" sz="1800" dirty="0">
              <a:solidFill>
                <a:schemeClr val="tx2"/>
              </a:solidFill>
              <a:ea typeface="华文宋体" charset="-122"/>
            </a:endParaRPr>
          </a:p>
        </p:txBody>
      </p:sp>
      <p:sp>
        <p:nvSpPr>
          <p:cNvPr id="2767" name="椭圆 16"/>
          <p:cNvSpPr/>
          <p:nvPr>
            <p:custDataLst>
              <p:tags r:id="rId5"/>
            </p:custDataLst>
          </p:nvPr>
        </p:nvSpPr>
        <p:spPr>
          <a:xfrm flipH="1">
            <a:off x="2919413" y="3340100"/>
            <a:ext cx="144462" cy="144463"/>
          </a:xfrm>
          <a:prstGeom prst="ellipse">
            <a:avLst/>
          </a:prstGeom>
          <a:solidFill>
            <a:srgbClr val="323232"/>
          </a:solidFill>
          <a:ln w="12700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en-US" sz="1800" dirty="0">
              <a:solidFill>
                <a:schemeClr val="tx2"/>
              </a:solidFill>
              <a:ea typeface="华文宋体" charset="-122"/>
            </a:endParaRPr>
          </a:p>
        </p:txBody>
      </p:sp>
      <p:sp>
        <p:nvSpPr>
          <p:cNvPr id="2768" name="椭圆 17"/>
          <p:cNvSpPr/>
          <p:nvPr>
            <p:custDataLst>
              <p:tags r:id="rId6"/>
            </p:custDataLst>
          </p:nvPr>
        </p:nvSpPr>
        <p:spPr>
          <a:xfrm flipH="1">
            <a:off x="3214688" y="3340100"/>
            <a:ext cx="144462" cy="144463"/>
          </a:xfrm>
          <a:prstGeom prst="ellipse">
            <a:avLst/>
          </a:prstGeom>
          <a:solidFill>
            <a:srgbClr val="323232"/>
          </a:solidFill>
          <a:ln w="12700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en-US" sz="1800" dirty="0">
              <a:solidFill>
                <a:schemeClr val="tx2"/>
              </a:solidFill>
              <a:ea typeface="华文宋体" charset="-122"/>
            </a:endParaRPr>
          </a:p>
        </p:txBody>
      </p:sp>
      <p:pic>
        <p:nvPicPr>
          <p:cNvPr id="2769" name="Picture 7" descr="D:\PPT\PPT~中国风PPT\10\背景\5.png"/>
          <p:cNvPicPr preferRelativeResize="0"/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007350" y="285750"/>
            <a:ext cx="3463925" cy="6372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childTnLst>
                                    <p:set>
                                      <p:cBhvr additive="base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base">
                                        <p:cTn id="12" dur="1000"/>
                                        <p:tgtEl>
                                          <p:spTgt spid="2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childTnLst>
                                    <p:set>
                                      <p:cBhvr additive="base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base">
                                        <p:cTn id="15" dur="500"/>
                                        <p:tgtEl>
                                          <p:spTgt spid="2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childTnLst>
                                    <p:set>
                                      <p:cBhvr additive="base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base">
                                        <p:cTn id="19" dur="500"/>
                                        <p:tgtEl>
                                          <p:spTgt spid="2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childTnLst>
                                    <p:set>
                                      <p:cBhvr additive="base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base">
                                        <p:cTn id="23" dur="500"/>
                                        <p:tgtEl>
                                          <p:spTgt spid="2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9" presetClass="entr" presetSubtype="10" fill="hold" nodeType="afterEffect">
                                  <p:childTnLst>
                                    <p:set>
                                      <p:cBhvr additive="base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" grpId="0" animBg="1"/>
      <p:bldP spid="2766" grpId="0" animBg="1"/>
      <p:bldP spid="2767" grpId="0" animBg="1"/>
      <p:bldP spid="276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8" name="矩形 48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12188825" cy="12890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solidFill>
              <a:srgbClr val="000000"/>
            </a:solidFill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 Light" panose="020F0302020204030204" charset="0"/>
                <a:ea typeface="Microsoft JhengHei" panose="020B060403050404020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charset="0"/>
                <a:ea typeface="Microsoft JhengHei" panose="020B060403050404020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charset="0"/>
                <a:ea typeface="Microsoft JhengHei" panose="020B060403050404020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charset="0"/>
                <a:ea typeface="Microsoft JhengHei" panose="020B060403050404020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charset="0"/>
                <a:ea typeface="Microsoft JhengHei" panose="020B060403050404020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charset="0"/>
                <a:ea typeface="Microsoft JhengHei" panose="020B060403050404020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charset="0"/>
                <a:ea typeface="Microsoft JhengHei" panose="020B060403050404020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charset="0"/>
                <a:ea typeface="Microsoft JhengHei" panose="020B060403050404020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charset="0"/>
                <a:ea typeface="Microsoft JhengHei" panose="020B0604030504040204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charset="0"/>
              <a:ea typeface="华文宋体" charset="-122"/>
              <a:cs typeface="+mn-cs"/>
            </a:endParaRPr>
          </a:p>
        </p:txBody>
      </p:sp>
      <p:sp>
        <p:nvSpPr>
          <p:cNvPr id="2091" name="任意多边形 50"/>
          <p:cNvSpPr/>
          <p:nvPr>
            <p:custDataLst>
              <p:tags r:id="rId2"/>
            </p:custDataLst>
          </p:nvPr>
        </p:nvSpPr>
        <p:spPr>
          <a:xfrm>
            <a:off x="439738" y="450850"/>
            <a:ext cx="360362" cy="360363"/>
          </a:xfrm>
          <a:custGeom>
            <a:avLst/>
            <a:gdLst/>
            <a:ahLst/>
            <a:cxnLst>
              <a:cxn ang="0">
                <a:pos x="39170" y="20258"/>
              </a:cxn>
              <a:cxn ang="0">
                <a:pos x="39170" y="39170"/>
              </a:cxn>
              <a:cxn ang="0">
                <a:pos x="20258" y="39170"/>
              </a:cxn>
              <a:cxn ang="0">
                <a:pos x="20258" y="51102"/>
              </a:cxn>
              <a:cxn ang="0">
                <a:pos x="39170" y="51102"/>
              </a:cxn>
              <a:cxn ang="0">
                <a:pos x="39170" y="70014"/>
              </a:cxn>
              <a:cxn ang="0">
                <a:pos x="51102" y="70014"/>
              </a:cxn>
              <a:cxn ang="0">
                <a:pos x="51102" y="51102"/>
              </a:cxn>
              <a:cxn ang="0">
                <a:pos x="70014" y="51102"/>
              </a:cxn>
              <a:cxn ang="0">
                <a:pos x="70014" y="39170"/>
              </a:cxn>
              <a:cxn ang="0">
                <a:pos x="51102" y="39170"/>
              </a:cxn>
              <a:cxn ang="0">
                <a:pos x="51102" y="20258"/>
              </a:cxn>
              <a:cxn ang="0">
                <a:pos x="45136" y="0"/>
              </a:cxn>
              <a:cxn ang="0">
                <a:pos x="90272" y="45136"/>
              </a:cxn>
              <a:cxn ang="0">
                <a:pos x="45136" y="90272"/>
              </a:cxn>
              <a:cxn ang="0">
                <a:pos x="0" y="45136"/>
              </a:cxn>
              <a:cxn ang="0">
                <a:pos x="45136" y="0"/>
              </a:cxn>
            </a:cxnLst>
            <a:pathLst>
              <a:path w="720000" h="720000">
                <a:moveTo>
                  <a:pt x="312418" y="161577"/>
                </a:moveTo>
                <a:lnTo>
                  <a:pt x="312418" y="312418"/>
                </a:lnTo>
                <a:lnTo>
                  <a:pt x="161577" y="312418"/>
                </a:lnTo>
                <a:lnTo>
                  <a:pt x="161577" y="407582"/>
                </a:lnTo>
                <a:lnTo>
                  <a:pt x="312418" y="407582"/>
                </a:lnTo>
                <a:lnTo>
                  <a:pt x="312418" y="558423"/>
                </a:lnTo>
                <a:lnTo>
                  <a:pt x="407582" y="558423"/>
                </a:lnTo>
                <a:lnTo>
                  <a:pt x="407582" y="407582"/>
                </a:lnTo>
                <a:lnTo>
                  <a:pt x="558423" y="407582"/>
                </a:lnTo>
                <a:lnTo>
                  <a:pt x="558423" y="312418"/>
                </a:lnTo>
                <a:lnTo>
                  <a:pt x="407582" y="312418"/>
                </a:lnTo>
                <a:lnTo>
                  <a:pt x="407582" y="161577"/>
                </a:lnTo>
                <a:lnTo>
                  <a:pt x="312418" y="161577"/>
                </a:lnTo>
                <a:close/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123" name="TextBox 36"/>
          <p:cNvSpPr/>
          <p:nvPr>
            <p:custDataLst>
              <p:tags r:id="rId3"/>
            </p:custDataLst>
          </p:nvPr>
        </p:nvSpPr>
        <p:spPr>
          <a:xfrm>
            <a:off x="868363" y="290513"/>
            <a:ext cx="6040437" cy="7016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华文宋体" charset="-122"/>
              </a:rPr>
              <a:t>什么算是夏天？</a:t>
            </a:r>
            <a:endParaRPr lang="zh-CN" altLang="en-US" sz="4000" dirty="0">
              <a:solidFill>
                <a:schemeClr val="bg1"/>
              </a:solidFill>
              <a:latin typeface="楷体" panose="02010609060101010101" pitchFamily="49" charset="-122"/>
              <a:ea typeface="华文宋体" charset="-122"/>
            </a:endParaRPr>
          </a:p>
        </p:txBody>
      </p:sp>
      <p:grpSp>
        <p:nvGrpSpPr>
          <p:cNvPr id="2124" name="Group 76"/>
          <p:cNvGrpSpPr/>
          <p:nvPr/>
        </p:nvGrpSpPr>
        <p:grpSpPr>
          <a:xfrm>
            <a:off x="10856913" y="188913"/>
            <a:ext cx="879475" cy="1617662"/>
            <a:chOff x="4752668" y="322723"/>
            <a:chExt cx="2479388" cy="4560936"/>
          </a:xfrm>
        </p:grpSpPr>
        <p:pic>
          <p:nvPicPr>
            <p:cNvPr id="8223" name="Picture 7" descr="D:\PPT\PPT~中国风PPT\10\背景\5.png"/>
            <p:cNvPicPr preferRelativeResize="0"/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4752668" y="322723"/>
              <a:ext cx="2479388" cy="45609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24" name="Picture 8" descr="D:\PPT\PPT~中国风PPT\10\背景\6.png"/>
            <p:cNvPicPr preferRelativeResize="0"/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6382531" y="1889458"/>
              <a:ext cx="441885" cy="545607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198" name="Freeform 26"/>
          <p:cNvSpPr>
            <a:spLocks noEditPoints="1"/>
          </p:cNvSpPr>
          <p:nvPr/>
        </p:nvSpPr>
        <p:spPr>
          <a:xfrm>
            <a:off x="4697413" y="4005263"/>
            <a:ext cx="347662" cy="349250"/>
          </a:xfrm>
          <a:custGeom>
            <a:avLst/>
            <a:gdLst/>
            <a:ahLst/>
            <a:cxnLst>
              <a:cxn ang="0">
                <a:pos x="98749095" y="0"/>
              </a:cxn>
              <a:cxn ang="0">
                <a:pos x="197821954" y="99652857"/>
              </a:cxn>
              <a:cxn ang="0">
                <a:pos x="98749095" y="199632672"/>
              </a:cxn>
              <a:cxn ang="0">
                <a:pos x="0" y="99652857"/>
              </a:cxn>
              <a:cxn ang="0">
                <a:pos x="98749095" y="0"/>
              </a:cxn>
              <a:cxn ang="0">
                <a:pos x="98749095" y="42801702"/>
              </a:cxn>
              <a:cxn ang="0">
                <a:pos x="155408328" y="99652857"/>
              </a:cxn>
              <a:cxn ang="0">
                <a:pos x="98749095" y="156830970"/>
              </a:cxn>
              <a:cxn ang="0">
                <a:pos x="42413626" y="99652857"/>
              </a:cxn>
              <a:cxn ang="0">
                <a:pos x="98749095" y="42801702"/>
              </a:cxn>
            </a:cxnLst>
            <a:pathLst>
              <a:path w="611" h="611">
                <a:moveTo>
                  <a:pt x="305" y="0"/>
                </a:moveTo>
                <a:cubicBezTo>
                  <a:pt x="474" y="0"/>
                  <a:pt x="611" y="136"/>
                  <a:pt x="611" y="305"/>
                </a:cubicBezTo>
                <a:cubicBezTo>
                  <a:pt x="611" y="474"/>
                  <a:pt x="474" y="611"/>
                  <a:pt x="305" y="611"/>
                </a:cubicBezTo>
                <a:cubicBezTo>
                  <a:pt x="136" y="611"/>
                  <a:pt x="0" y="474"/>
                  <a:pt x="0" y="305"/>
                </a:cubicBezTo>
                <a:cubicBezTo>
                  <a:pt x="0" y="136"/>
                  <a:pt x="136" y="0"/>
                  <a:pt x="305" y="0"/>
                </a:cubicBezTo>
                <a:close/>
                <a:moveTo>
                  <a:pt x="305" y="131"/>
                </a:moveTo>
                <a:cubicBezTo>
                  <a:pt x="402" y="131"/>
                  <a:pt x="480" y="209"/>
                  <a:pt x="480" y="305"/>
                </a:cubicBezTo>
                <a:cubicBezTo>
                  <a:pt x="480" y="402"/>
                  <a:pt x="402" y="480"/>
                  <a:pt x="305" y="480"/>
                </a:cubicBezTo>
                <a:cubicBezTo>
                  <a:pt x="209" y="480"/>
                  <a:pt x="131" y="402"/>
                  <a:pt x="131" y="305"/>
                </a:cubicBezTo>
                <a:cubicBezTo>
                  <a:pt x="131" y="209"/>
                  <a:pt x="209" y="131"/>
                  <a:pt x="305" y="131"/>
                </a:cubicBezTo>
                <a:close/>
              </a:path>
            </a:pathLst>
          </a:custGeom>
          <a:solidFill>
            <a:srgbClr val="C0000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" name="Freeform 27"/>
          <p:cNvSpPr>
            <a:spLocks noEditPoints="1"/>
          </p:cNvSpPr>
          <p:nvPr/>
        </p:nvSpPr>
        <p:spPr bwMode="auto">
          <a:xfrm>
            <a:off x="6656388" y="4005263"/>
            <a:ext cx="347663" cy="349250"/>
          </a:xfrm>
          <a:custGeom>
            <a:avLst/>
            <a:gdLst>
              <a:gd name="T0" fmla="*/ 305 w 611"/>
              <a:gd name="T1" fmla="*/ 0 h 611"/>
              <a:gd name="T2" fmla="*/ 611 w 611"/>
              <a:gd name="T3" fmla="*/ 305 h 611"/>
              <a:gd name="T4" fmla="*/ 305 w 611"/>
              <a:gd name="T5" fmla="*/ 611 h 611"/>
              <a:gd name="T6" fmla="*/ 0 w 611"/>
              <a:gd name="T7" fmla="*/ 305 h 611"/>
              <a:gd name="T8" fmla="*/ 305 w 611"/>
              <a:gd name="T9" fmla="*/ 0 h 611"/>
              <a:gd name="T10" fmla="*/ 305 w 611"/>
              <a:gd name="T11" fmla="*/ 131 h 611"/>
              <a:gd name="T12" fmla="*/ 480 w 611"/>
              <a:gd name="T13" fmla="*/ 305 h 611"/>
              <a:gd name="T14" fmla="*/ 305 w 611"/>
              <a:gd name="T15" fmla="*/ 480 h 611"/>
              <a:gd name="T16" fmla="*/ 131 w 611"/>
              <a:gd name="T17" fmla="*/ 305 h 611"/>
              <a:gd name="T18" fmla="*/ 305 w 611"/>
              <a:gd name="T19" fmla="*/ 131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11" h="611">
                <a:moveTo>
                  <a:pt x="305" y="0"/>
                </a:moveTo>
                <a:cubicBezTo>
                  <a:pt x="474" y="0"/>
                  <a:pt x="611" y="136"/>
                  <a:pt x="611" y="305"/>
                </a:cubicBezTo>
                <a:cubicBezTo>
                  <a:pt x="611" y="474"/>
                  <a:pt x="474" y="611"/>
                  <a:pt x="305" y="611"/>
                </a:cubicBezTo>
                <a:cubicBezTo>
                  <a:pt x="137" y="611"/>
                  <a:pt x="0" y="474"/>
                  <a:pt x="0" y="305"/>
                </a:cubicBezTo>
                <a:cubicBezTo>
                  <a:pt x="0" y="136"/>
                  <a:pt x="137" y="0"/>
                  <a:pt x="305" y="0"/>
                </a:cubicBezTo>
                <a:close/>
                <a:moveTo>
                  <a:pt x="305" y="131"/>
                </a:moveTo>
                <a:cubicBezTo>
                  <a:pt x="402" y="131"/>
                  <a:pt x="480" y="209"/>
                  <a:pt x="480" y="305"/>
                </a:cubicBezTo>
                <a:cubicBezTo>
                  <a:pt x="480" y="402"/>
                  <a:pt x="402" y="480"/>
                  <a:pt x="305" y="480"/>
                </a:cubicBezTo>
                <a:cubicBezTo>
                  <a:pt x="209" y="480"/>
                  <a:pt x="131" y="402"/>
                  <a:pt x="131" y="305"/>
                </a:cubicBezTo>
                <a:cubicBezTo>
                  <a:pt x="131" y="209"/>
                  <a:pt x="209" y="131"/>
                  <a:pt x="305" y="13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charset="0"/>
              <a:ea typeface="Microsoft JhengHei" panose="020B0604030504040204" charset="-120"/>
              <a:cs typeface="+mn-cs"/>
            </a:endParaRPr>
          </a:p>
        </p:txBody>
      </p:sp>
      <p:sp>
        <p:nvSpPr>
          <p:cNvPr id="8200" name="Freeform 28"/>
          <p:cNvSpPr>
            <a:spLocks noEditPoints="1"/>
          </p:cNvSpPr>
          <p:nvPr/>
        </p:nvSpPr>
        <p:spPr>
          <a:xfrm>
            <a:off x="8785225" y="4005263"/>
            <a:ext cx="347663" cy="349250"/>
          </a:xfrm>
          <a:custGeom>
            <a:avLst/>
            <a:gdLst/>
            <a:ahLst/>
            <a:cxnLst>
              <a:cxn ang="0">
                <a:pos x="99073144" y="0"/>
              </a:cxn>
              <a:cxn ang="0">
                <a:pos x="197821954" y="99652857"/>
              </a:cxn>
              <a:cxn ang="0">
                <a:pos x="99073144" y="199632672"/>
              </a:cxn>
              <a:cxn ang="0">
                <a:pos x="0" y="99652857"/>
              </a:cxn>
              <a:cxn ang="0">
                <a:pos x="99073144" y="0"/>
              </a:cxn>
              <a:cxn ang="0">
                <a:pos x="99073144" y="42801702"/>
              </a:cxn>
              <a:cxn ang="0">
                <a:pos x="155408206" y="99652857"/>
              </a:cxn>
              <a:cxn ang="0">
                <a:pos x="99073144" y="156830970"/>
              </a:cxn>
              <a:cxn ang="0">
                <a:pos x="42413748" y="99652857"/>
              </a:cxn>
              <a:cxn ang="0">
                <a:pos x="99073144" y="42801702"/>
              </a:cxn>
            </a:cxnLst>
            <a:pathLst>
              <a:path w="611" h="611">
                <a:moveTo>
                  <a:pt x="306" y="0"/>
                </a:moveTo>
                <a:cubicBezTo>
                  <a:pt x="474" y="0"/>
                  <a:pt x="611" y="136"/>
                  <a:pt x="611" y="305"/>
                </a:cubicBezTo>
                <a:cubicBezTo>
                  <a:pt x="611" y="474"/>
                  <a:pt x="474" y="611"/>
                  <a:pt x="306" y="611"/>
                </a:cubicBezTo>
                <a:cubicBezTo>
                  <a:pt x="137" y="611"/>
                  <a:pt x="0" y="474"/>
                  <a:pt x="0" y="305"/>
                </a:cubicBezTo>
                <a:cubicBezTo>
                  <a:pt x="0" y="136"/>
                  <a:pt x="137" y="0"/>
                  <a:pt x="306" y="0"/>
                </a:cubicBezTo>
                <a:close/>
                <a:moveTo>
                  <a:pt x="306" y="131"/>
                </a:moveTo>
                <a:cubicBezTo>
                  <a:pt x="402" y="131"/>
                  <a:pt x="480" y="209"/>
                  <a:pt x="480" y="305"/>
                </a:cubicBezTo>
                <a:cubicBezTo>
                  <a:pt x="480" y="402"/>
                  <a:pt x="402" y="480"/>
                  <a:pt x="306" y="480"/>
                </a:cubicBezTo>
                <a:cubicBezTo>
                  <a:pt x="209" y="480"/>
                  <a:pt x="131" y="402"/>
                  <a:pt x="131" y="305"/>
                </a:cubicBezTo>
                <a:cubicBezTo>
                  <a:pt x="131" y="209"/>
                  <a:pt x="209" y="131"/>
                  <a:pt x="306" y="131"/>
                </a:cubicBezTo>
                <a:close/>
              </a:path>
            </a:pathLst>
          </a:custGeom>
          <a:solidFill>
            <a:srgbClr val="C0000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" name="Line 30"/>
          <p:cNvSpPr>
            <a:spLocks noChangeShapeType="1"/>
          </p:cNvSpPr>
          <p:nvPr/>
        </p:nvSpPr>
        <p:spPr bwMode="auto">
          <a:xfrm>
            <a:off x="1579563" y="4175125"/>
            <a:ext cx="1189038" cy="0"/>
          </a:xfrm>
          <a:prstGeom prst="line">
            <a:avLst/>
          </a:prstGeom>
          <a:noFill/>
          <a:ln w="76200" cmpd="sng">
            <a:solidFill>
              <a:schemeClr val="bg2">
                <a:lumMod val="25000"/>
              </a:schemeClr>
            </a:solidFill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charset="0"/>
              <a:ea typeface="Microsoft JhengHei" panose="020B0604030504040204" charset="-120"/>
              <a:cs typeface="+mn-cs"/>
            </a:endParaRPr>
          </a:p>
        </p:txBody>
      </p:sp>
      <p:sp>
        <p:nvSpPr>
          <p:cNvPr id="6" name="Line 31"/>
          <p:cNvSpPr>
            <a:spLocks noChangeShapeType="1"/>
          </p:cNvSpPr>
          <p:nvPr/>
        </p:nvSpPr>
        <p:spPr bwMode="auto">
          <a:xfrm>
            <a:off x="3121025" y="4175125"/>
            <a:ext cx="1576388" cy="0"/>
          </a:xfrm>
          <a:prstGeom prst="line">
            <a:avLst/>
          </a:prstGeom>
          <a:noFill/>
          <a:ln w="76200" cmpd="sng">
            <a:solidFill>
              <a:schemeClr val="bg2">
                <a:lumMod val="25000"/>
              </a:schemeClr>
            </a:solidFill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charset="0"/>
              <a:ea typeface="Microsoft JhengHei" panose="020B0604030504040204" charset="-120"/>
              <a:cs typeface="+mn-cs"/>
            </a:endParaRPr>
          </a:p>
        </p:txBody>
      </p:sp>
      <p:sp>
        <p:nvSpPr>
          <p:cNvPr id="7" name="Line 32"/>
          <p:cNvSpPr>
            <a:spLocks noChangeShapeType="1"/>
          </p:cNvSpPr>
          <p:nvPr/>
        </p:nvSpPr>
        <p:spPr bwMode="auto">
          <a:xfrm>
            <a:off x="5041900" y="4175125"/>
            <a:ext cx="1614488" cy="0"/>
          </a:xfrm>
          <a:prstGeom prst="line">
            <a:avLst/>
          </a:prstGeom>
          <a:noFill/>
          <a:ln w="76200" cmpd="sng">
            <a:solidFill>
              <a:schemeClr val="bg2">
                <a:lumMod val="25000"/>
              </a:schemeClr>
            </a:solidFill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charset="0"/>
              <a:ea typeface="Microsoft JhengHei" panose="020B0604030504040204" charset="-120"/>
              <a:cs typeface="+mn-cs"/>
            </a:endParaRPr>
          </a:p>
        </p:txBody>
      </p:sp>
      <p:sp>
        <p:nvSpPr>
          <p:cNvPr id="8" name="Line 33"/>
          <p:cNvSpPr>
            <a:spLocks noChangeShapeType="1"/>
          </p:cNvSpPr>
          <p:nvPr/>
        </p:nvSpPr>
        <p:spPr bwMode="auto">
          <a:xfrm>
            <a:off x="7004050" y="4175125"/>
            <a:ext cx="1781175" cy="0"/>
          </a:xfrm>
          <a:prstGeom prst="line">
            <a:avLst/>
          </a:prstGeom>
          <a:noFill/>
          <a:ln w="76200" cmpd="sng">
            <a:solidFill>
              <a:schemeClr val="bg2">
                <a:lumMod val="25000"/>
              </a:schemeClr>
            </a:solidFill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charset="0"/>
              <a:ea typeface="Microsoft JhengHei" panose="020B0604030504040204" charset="-120"/>
              <a:cs typeface="+mn-cs"/>
            </a:endParaRPr>
          </a:p>
        </p:txBody>
      </p:sp>
      <p:sp>
        <p:nvSpPr>
          <p:cNvPr id="9" name="Line 34"/>
          <p:cNvSpPr>
            <a:spLocks noChangeShapeType="1"/>
          </p:cNvSpPr>
          <p:nvPr/>
        </p:nvSpPr>
        <p:spPr bwMode="auto">
          <a:xfrm>
            <a:off x="9144000" y="4175125"/>
            <a:ext cx="1443038" cy="0"/>
          </a:xfrm>
          <a:prstGeom prst="line">
            <a:avLst/>
          </a:prstGeom>
          <a:noFill/>
          <a:ln w="76200" cmpd="sng">
            <a:solidFill>
              <a:schemeClr val="bg2">
                <a:lumMod val="25000"/>
              </a:schemeClr>
            </a:solidFill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charset="0"/>
              <a:ea typeface="Microsoft JhengHei" panose="020B0604030504040204" charset="-120"/>
              <a:cs typeface="+mn-cs"/>
            </a:endParaRPr>
          </a:p>
        </p:txBody>
      </p:sp>
      <p:sp>
        <p:nvSpPr>
          <p:cNvPr id="8206" name="TextBox 22"/>
          <p:cNvSpPr txBox="1"/>
          <p:nvPr/>
        </p:nvSpPr>
        <p:spPr>
          <a:xfrm>
            <a:off x="3771900" y="3335338"/>
            <a:ext cx="2170113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芒种</a:t>
            </a:r>
            <a:endParaRPr lang="zh-CN" altLang="zh-CN" sz="3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207" name="TextBox 23"/>
          <p:cNvSpPr txBox="1"/>
          <p:nvPr/>
        </p:nvSpPr>
        <p:spPr>
          <a:xfrm>
            <a:off x="6275388" y="4316413"/>
            <a:ext cx="1108075" cy="6461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夏至</a:t>
            </a:r>
            <a:endParaRPr lang="zh-CN" altLang="zh-CN" sz="3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208" name="TextBox 24"/>
          <p:cNvSpPr txBox="1"/>
          <p:nvPr/>
        </p:nvSpPr>
        <p:spPr>
          <a:xfrm>
            <a:off x="8412163" y="3352800"/>
            <a:ext cx="1108075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小暑</a:t>
            </a:r>
            <a:endParaRPr lang="zh-CN" altLang="en-US" sz="3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209" name="TextBox 27"/>
          <p:cNvSpPr txBox="1"/>
          <p:nvPr/>
        </p:nvSpPr>
        <p:spPr>
          <a:xfrm>
            <a:off x="8510588" y="2324100"/>
            <a:ext cx="1665287" cy="831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主诉：</a:t>
            </a:r>
            <a:r>
              <a:rPr lang="zh-CN" altLang="en-US" sz="16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双下肢红肿热痛</a:t>
            </a:r>
            <a:r>
              <a:rPr lang="en-US" altLang="zh-CN" sz="16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16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年，伴皮肤破溃</a:t>
            </a:r>
            <a:r>
              <a:rPr lang="en-US" altLang="zh-CN" sz="16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6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月余</a:t>
            </a:r>
            <a:endParaRPr lang="zh-CN" altLang="zh-CN" sz="1600" b="1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210" name="TextBox 29"/>
          <p:cNvSpPr txBox="1"/>
          <p:nvPr/>
        </p:nvSpPr>
        <p:spPr>
          <a:xfrm>
            <a:off x="2446338" y="5141913"/>
            <a:ext cx="1873250" cy="831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首次发病，双下肢红肿热通，难以穿鞋袜及行走</a:t>
            </a:r>
            <a:endParaRPr lang="zh-CN" altLang="zh-CN" sz="16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211" name="Freeform 26"/>
          <p:cNvSpPr>
            <a:spLocks noEditPoints="1"/>
          </p:cNvSpPr>
          <p:nvPr/>
        </p:nvSpPr>
        <p:spPr>
          <a:xfrm>
            <a:off x="1231900" y="4008438"/>
            <a:ext cx="347663" cy="349250"/>
          </a:xfrm>
          <a:custGeom>
            <a:avLst/>
            <a:gdLst/>
            <a:ahLst/>
            <a:cxnLst>
              <a:cxn ang="0">
                <a:pos x="98749379" y="0"/>
              </a:cxn>
              <a:cxn ang="0">
                <a:pos x="197822523" y="99652857"/>
              </a:cxn>
              <a:cxn ang="0">
                <a:pos x="98749379" y="199632672"/>
              </a:cxn>
              <a:cxn ang="0">
                <a:pos x="0" y="99652857"/>
              </a:cxn>
              <a:cxn ang="0">
                <a:pos x="98749379" y="0"/>
              </a:cxn>
              <a:cxn ang="0">
                <a:pos x="98749379" y="42801702"/>
              </a:cxn>
              <a:cxn ang="0">
                <a:pos x="155408775" y="99652857"/>
              </a:cxn>
              <a:cxn ang="0">
                <a:pos x="98749379" y="156830970"/>
              </a:cxn>
              <a:cxn ang="0">
                <a:pos x="42413748" y="99652857"/>
              </a:cxn>
              <a:cxn ang="0">
                <a:pos x="98749379" y="42801702"/>
              </a:cxn>
            </a:cxnLst>
            <a:pathLst>
              <a:path w="611" h="611">
                <a:moveTo>
                  <a:pt x="305" y="0"/>
                </a:moveTo>
                <a:cubicBezTo>
                  <a:pt x="474" y="0"/>
                  <a:pt x="611" y="136"/>
                  <a:pt x="611" y="305"/>
                </a:cubicBezTo>
                <a:cubicBezTo>
                  <a:pt x="611" y="474"/>
                  <a:pt x="474" y="611"/>
                  <a:pt x="305" y="611"/>
                </a:cubicBezTo>
                <a:cubicBezTo>
                  <a:pt x="136" y="611"/>
                  <a:pt x="0" y="474"/>
                  <a:pt x="0" y="305"/>
                </a:cubicBezTo>
                <a:cubicBezTo>
                  <a:pt x="0" y="136"/>
                  <a:pt x="136" y="0"/>
                  <a:pt x="305" y="0"/>
                </a:cubicBezTo>
                <a:close/>
                <a:moveTo>
                  <a:pt x="305" y="131"/>
                </a:moveTo>
                <a:cubicBezTo>
                  <a:pt x="402" y="131"/>
                  <a:pt x="480" y="209"/>
                  <a:pt x="480" y="305"/>
                </a:cubicBezTo>
                <a:cubicBezTo>
                  <a:pt x="480" y="402"/>
                  <a:pt x="402" y="480"/>
                  <a:pt x="305" y="480"/>
                </a:cubicBezTo>
                <a:cubicBezTo>
                  <a:pt x="209" y="480"/>
                  <a:pt x="131" y="402"/>
                  <a:pt x="131" y="305"/>
                </a:cubicBezTo>
                <a:cubicBezTo>
                  <a:pt x="131" y="209"/>
                  <a:pt x="209" y="131"/>
                  <a:pt x="305" y="131"/>
                </a:cubicBezTo>
                <a:close/>
              </a:path>
            </a:pathLst>
          </a:custGeom>
          <a:solidFill>
            <a:srgbClr val="C0000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8212" name="TextBox 22"/>
          <p:cNvSpPr txBox="1"/>
          <p:nvPr/>
        </p:nvSpPr>
        <p:spPr>
          <a:xfrm>
            <a:off x="307975" y="3268663"/>
            <a:ext cx="2170113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立夏</a:t>
            </a:r>
            <a:endParaRPr lang="zh-CN" altLang="zh-CN" sz="3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213" name="TextBox 23"/>
          <p:cNvSpPr txBox="1"/>
          <p:nvPr/>
        </p:nvSpPr>
        <p:spPr>
          <a:xfrm>
            <a:off x="10202863" y="4368800"/>
            <a:ext cx="1108075" cy="6477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大暑</a:t>
            </a:r>
            <a:endParaRPr lang="en-US" altLang="zh-CN" sz="3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Freeform 27"/>
          <p:cNvSpPr>
            <a:spLocks noEditPoints="1"/>
          </p:cNvSpPr>
          <p:nvPr/>
        </p:nvSpPr>
        <p:spPr bwMode="auto">
          <a:xfrm>
            <a:off x="10587038" y="4019550"/>
            <a:ext cx="347663" cy="349250"/>
          </a:xfrm>
          <a:custGeom>
            <a:avLst/>
            <a:gdLst>
              <a:gd name="T0" fmla="*/ 305 w 611"/>
              <a:gd name="T1" fmla="*/ 0 h 611"/>
              <a:gd name="T2" fmla="*/ 611 w 611"/>
              <a:gd name="T3" fmla="*/ 305 h 611"/>
              <a:gd name="T4" fmla="*/ 305 w 611"/>
              <a:gd name="T5" fmla="*/ 611 h 611"/>
              <a:gd name="T6" fmla="*/ 0 w 611"/>
              <a:gd name="T7" fmla="*/ 305 h 611"/>
              <a:gd name="T8" fmla="*/ 305 w 611"/>
              <a:gd name="T9" fmla="*/ 0 h 611"/>
              <a:gd name="T10" fmla="*/ 305 w 611"/>
              <a:gd name="T11" fmla="*/ 131 h 611"/>
              <a:gd name="T12" fmla="*/ 480 w 611"/>
              <a:gd name="T13" fmla="*/ 305 h 611"/>
              <a:gd name="T14" fmla="*/ 305 w 611"/>
              <a:gd name="T15" fmla="*/ 480 h 611"/>
              <a:gd name="T16" fmla="*/ 131 w 611"/>
              <a:gd name="T17" fmla="*/ 305 h 611"/>
              <a:gd name="T18" fmla="*/ 305 w 611"/>
              <a:gd name="T19" fmla="*/ 131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11" h="611">
                <a:moveTo>
                  <a:pt x="305" y="0"/>
                </a:moveTo>
                <a:cubicBezTo>
                  <a:pt x="474" y="0"/>
                  <a:pt x="611" y="136"/>
                  <a:pt x="611" y="305"/>
                </a:cubicBezTo>
                <a:cubicBezTo>
                  <a:pt x="611" y="474"/>
                  <a:pt x="474" y="611"/>
                  <a:pt x="305" y="611"/>
                </a:cubicBezTo>
                <a:cubicBezTo>
                  <a:pt x="137" y="611"/>
                  <a:pt x="0" y="474"/>
                  <a:pt x="0" y="305"/>
                </a:cubicBezTo>
                <a:cubicBezTo>
                  <a:pt x="0" y="136"/>
                  <a:pt x="137" y="0"/>
                  <a:pt x="305" y="0"/>
                </a:cubicBezTo>
                <a:close/>
                <a:moveTo>
                  <a:pt x="305" y="131"/>
                </a:moveTo>
                <a:cubicBezTo>
                  <a:pt x="402" y="131"/>
                  <a:pt x="480" y="209"/>
                  <a:pt x="480" y="305"/>
                </a:cubicBezTo>
                <a:cubicBezTo>
                  <a:pt x="480" y="402"/>
                  <a:pt x="402" y="480"/>
                  <a:pt x="305" y="480"/>
                </a:cubicBezTo>
                <a:cubicBezTo>
                  <a:pt x="209" y="480"/>
                  <a:pt x="131" y="402"/>
                  <a:pt x="131" y="305"/>
                </a:cubicBezTo>
                <a:cubicBezTo>
                  <a:pt x="131" y="209"/>
                  <a:pt x="209" y="131"/>
                  <a:pt x="305" y="13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charset="0"/>
              <a:ea typeface="Microsoft JhengHei" panose="020B0604030504040204" charset="-120"/>
              <a:cs typeface="+mn-cs"/>
            </a:endParaRPr>
          </a:p>
        </p:txBody>
      </p:sp>
      <p:sp>
        <p:nvSpPr>
          <p:cNvPr id="20" name="Freeform 25"/>
          <p:cNvSpPr>
            <a:spLocks noEditPoints="1"/>
          </p:cNvSpPr>
          <p:nvPr/>
        </p:nvSpPr>
        <p:spPr bwMode="auto">
          <a:xfrm>
            <a:off x="2771775" y="4005263"/>
            <a:ext cx="349250" cy="349250"/>
          </a:xfrm>
          <a:custGeom>
            <a:avLst/>
            <a:gdLst>
              <a:gd name="T0" fmla="*/ 306 w 611"/>
              <a:gd name="T1" fmla="*/ 0 h 611"/>
              <a:gd name="T2" fmla="*/ 611 w 611"/>
              <a:gd name="T3" fmla="*/ 305 h 611"/>
              <a:gd name="T4" fmla="*/ 306 w 611"/>
              <a:gd name="T5" fmla="*/ 611 h 611"/>
              <a:gd name="T6" fmla="*/ 0 w 611"/>
              <a:gd name="T7" fmla="*/ 305 h 611"/>
              <a:gd name="T8" fmla="*/ 306 w 611"/>
              <a:gd name="T9" fmla="*/ 0 h 611"/>
              <a:gd name="T10" fmla="*/ 306 w 611"/>
              <a:gd name="T11" fmla="*/ 131 h 611"/>
              <a:gd name="T12" fmla="*/ 480 w 611"/>
              <a:gd name="T13" fmla="*/ 305 h 611"/>
              <a:gd name="T14" fmla="*/ 306 w 611"/>
              <a:gd name="T15" fmla="*/ 480 h 611"/>
              <a:gd name="T16" fmla="*/ 131 w 611"/>
              <a:gd name="T17" fmla="*/ 305 h 611"/>
              <a:gd name="T18" fmla="*/ 306 w 611"/>
              <a:gd name="T19" fmla="*/ 131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11" h="611">
                <a:moveTo>
                  <a:pt x="306" y="0"/>
                </a:moveTo>
                <a:cubicBezTo>
                  <a:pt x="475" y="0"/>
                  <a:pt x="611" y="136"/>
                  <a:pt x="611" y="305"/>
                </a:cubicBezTo>
                <a:cubicBezTo>
                  <a:pt x="611" y="474"/>
                  <a:pt x="475" y="611"/>
                  <a:pt x="306" y="611"/>
                </a:cubicBezTo>
                <a:cubicBezTo>
                  <a:pt x="137" y="611"/>
                  <a:pt x="0" y="474"/>
                  <a:pt x="0" y="305"/>
                </a:cubicBezTo>
                <a:cubicBezTo>
                  <a:pt x="0" y="136"/>
                  <a:pt x="137" y="0"/>
                  <a:pt x="306" y="0"/>
                </a:cubicBezTo>
                <a:close/>
                <a:moveTo>
                  <a:pt x="306" y="131"/>
                </a:moveTo>
                <a:cubicBezTo>
                  <a:pt x="402" y="131"/>
                  <a:pt x="480" y="209"/>
                  <a:pt x="480" y="305"/>
                </a:cubicBezTo>
                <a:cubicBezTo>
                  <a:pt x="480" y="402"/>
                  <a:pt x="402" y="480"/>
                  <a:pt x="306" y="480"/>
                </a:cubicBezTo>
                <a:cubicBezTo>
                  <a:pt x="209" y="480"/>
                  <a:pt x="131" y="402"/>
                  <a:pt x="131" y="305"/>
                </a:cubicBezTo>
                <a:cubicBezTo>
                  <a:pt x="131" y="209"/>
                  <a:pt x="209" y="131"/>
                  <a:pt x="306" y="13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charset="0"/>
              <a:ea typeface="Microsoft JhengHei" panose="020B0604030504040204" charset="-120"/>
              <a:cs typeface="+mn-cs"/>
            </a:endParaRPr>
          </a:p>
        </p:txBody>
      </p:sp>
      <p:sp>
        <p:nvSpPr>
          <p:cNvPr id="8216" name="TextBox 21"/>
          <p:cNvSpPr txBox="1"/>
          <p:nvPr/>
        </p:nvSpPr>
        <p:spPr>
          <a:xfrm>
            <a:off x="2362200" y="4275138"/>
            <a:ext cx="1108075" cy="6477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小满</a:t>
            </a:r>
            <a:endParaRPr lang="zh-CN" altLang="zh-CN" sz="3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217" name="图片 21"/>
          <p:cNvPicPr>
            <a:picLocks noChangeAspect="1"/>
          </p:cNvPicPr>
          <p:nvPr/>
        </p:nvPicPr>
        <p:blipFill>
          <a:blip r:embed="rId8"/>
          <a:srcRect l="6680" t="13408" r="8792" b="11037"/>
          <a:stretch>
            <a:fillRect/>
          </a:stretch>
        </p:blipFill>
        <p:spPr>
          <a:xfrm>
            <a:off x="495300" y="1441450"/>
            <a:ext cx="2259013" cy="1843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8" name="图片 22"/>
          <p:cNvPicPr>
            <a:picLocks noChangeAspect="1"/>
          </p:cNvPicPr>
          <p:nvPr/>
        </p:nvPicPr>
        <p:blipFill>
          <a:blip r:embed="rId9"/>
          <a:srcRect l="7706" t="5794" r="9872" b="11618"/>
          <a:stretch>
            <a:fillRect/>
          </a:stretch>
        </p:blipFill>
        <p:spPr>
          <a:xfrm>
            <a:off x="1935163" y="4868863"/>
            <a:ext cx="2051050" cy="180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9" name="图片 23"/>
          <p:cNvPicPr>
            <a:picLocks noChangeAspect="1"/>
          </p:cNvPicPr>
          <p:nvPr/>
        </p:nvPicPr>
        <p:blipFill>
          <a:blip r:embed="rId10"/>
          <a:srcRect l="15648" t="23228" r="4536" b="11215"/>
          <a:stretch>
            <a:fillRect/>
          </a:stretch>
        </p:blipFill>
        <p:spPr>
          <a:xfrm>
            <a:off x="3700463" y="1470025"/>
            <a:ext cx="2427287" cy="1814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20" name="图片 24"/>
          <p:cNvPicPr>
            <a:picLocks noChangeAspect="1"/>
          </p:cNvPicPr>
          <p:nvPr/>
        </p:nvPicPr>
        <p:blipFill>
          <a:blip r:embed="rId11"/>
          <a:srcRect l="15439" t="8372" r="7515" b="10506"/>
          <a:stretch>
            <a:fillRect/>
          </a:stretch>
        </p:blipFill>
        <p:spPr>
          <a:xfrm>
            <a:off x="5832475" y="4941888"/>
            <a:ext cx="2058988" cy="1733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21" name="图片 25"/>
          <p:cNvPicPr>
            <a:picLocks noChangeAspect="1"/>
          </p:cNvPicPr>
          <p:nvPr/>
        </p:nvPicPr>
        <p:blipFill>
          <a:blip r:embed="rId12"/>
          <a:srcRect l="8478" t="26312" r="13028" b="7837"/>
          <a:stretch>
            <a:fillRect/>
          </a:stretch>
        </p:blipFill>
        <p:spPr>
          <a:xfrm>
            <a:off x="7670800" y="1498600"/>
            <a:ext cx="2428875" cy="1858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22" name="图片 26"/>
          <p:cNvPicPr>
            <a:picLocks noChangeAspect="1"/>
          </p:cNvPicPr>
          <p:nvPr/>
        </p:nvPicPr>
        <p:blipFill>
          <a:blip r:embed="rId13"/>
          <a:srcRect l="15930" t="9798" r="8148" b="9798"/>
          <a:stretch>
            <a:fillRect/>
          </a:stretch>
        </p:blipFill>
        <p:spPr>
          <a:xfrm>
            <a:off x="9807575" y="5013325"/>
            <a:ext cx="1905000" cy="16525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base">
                                        <p:cTn id="9" dur="500"/>
                                        <p:tgtEl>
                                          <p:spTgt spid="2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childTnLst>
                                    <p:set>
                                      <p:cBhvr additive="base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base">
                                        <p:cTn id="13" dur="500"/>
                                        <p:tgtEl>
                                          <p:spTgt spid="2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childTnLst>
                                    <p:set>
                                      <p:cBhvr additive="base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base">
                                        <p:cTn id="17" dur="500"/>
                                        <p:tgtEl>
                                          <p:spTgt spid="2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1" grpId="0" animBg="1"/>
      <p:bldP spid="21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242" name="组合 2"/>
          <p:cNvGrpSpPr/>
          <p:nvPr/>
        </p:nvGrpSpPr>
        <p:grpSpPr>
          <a:xfrm>
            <a:off x="192088" y="1638300"/>
            <a:ext cx="4464050" cy="3560763"/>
            <a:chOff x="609600" y="2178050"/>
            <a:chExt cx="4856163" cy="2480498"/>
          </a:xfrm>
        </p:grpSpPr>
        <p:sp>
          <p:nvSpPr>
            <p:cNvPr id="2131" name="等腰三角形 12"/>
            <p:cNvSpPr/>
            <p:nvPr>
              <p:custDataLst>
                <p:tags r:id="rId1"/>
              </p:custDataLst>
            </p:nvPr>
          </p:nvSpPr>
          <p:spPr>
            <a:xfrm rot="1260000">
              <a:off x="4264316" y="4242623"/>
              <a:ext cx="1122361" cy="415925"/>
            </a:xfrm>
            <a:prstGeom prst="triangle">
              <a:avLst>
                <a:gd name="adj" fmla="val 0"/>
              </a:avLst>
            </a:prstGeom>
            <a:solidFill>
              <a:srgbClr val="656565"/>
            </a:solidFill>
            <a:ln w="12700">
              <a:noFill/>
            </a:ln>
          </p:spPr>
          <p:txBody>
            <a:bodyPr anchor="ctr" anchorCtr="0"/>
            <a:lstStyle>
              <a:lvl1pPr marL="228600" indent="-228600" algn="l" rtl="0" eaLnBrk="0" fontAlgn="base" hangingPunct="0">
                <a:lnSpc>
                  <a:spcPct val="15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15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15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15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15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TW" altLang="en-US" sz="1800" dirty="0">
                <a:ea typeface="华文宋体" charset="-122"/>
              </a:endParaRPr>
            </a:p>
          </p:txBody>
        </p:sp>
        <p:sp>
          <p:nvSpPr>
            <p:cNvPr id="2132" name="平行四边形 11"/>
            <p:cNvSpPr/>
            <p:nvPr>
              <p:custDataLst>
                <p:tags r:id="rId2"/>
              </p:custDataLst>
            </p:nvPr>
          </p:nvSpPr>
          <p:spPr>
            <a:xfrm rot="-5400000" flipH="1">
              <a:off x="4019550" y="3079750"/>
              <a:ext cx="1579563" cy="1312863"/>
            </a:xfrm>
            <a:prstGeom prst="parallelogram">
              <a:avLst>
                <a:gd name="adj" fmla="val 44749"/>
              </a:avLst>
            </a:prstGeom>
            <a:solidFill>
              <a:srgbClr val="323232"/>
            </a:solidFill>
            <a:ln w="12700">
              <a:noFill/>
            </a:ln>
          </p:spPr>
          <p:txBody>
            <a:bodyPr anchor="ctr" anchorCtr="0"/>
            <a:lstStyle>
              <a:lvl1pPr marL="228600" indent="-228600" algn="l" rtl="0" eaLnBrk="0" fontAlgn="base" hangingPunct="0">
                <a:lnSpc>
                  <a:spcPct val="15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15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15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15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15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TW" altLang="en-US" sz="1800" dirty="0">
                <a:ea typeface="华文宋体" charset="-122"/>
              </a:endParaRPr>
            </a:p>
          </p:txBody>
        </p:sp>
        <p:sp>
          <p:nvSpPr>
            <p:cNvPr id="2133" name="任意多边形 10"/>
            <p:cNvSpPr/>
            <p:nvPr>
              <p:custDataLst>
                <p:tags r:id="rId3"/>
              </p:custDataLst>
            </p:nvPr>
          </p:nvSpPr>
          <p:spPr>
            <a:xfrm>
              <a:off x="609600" y="2178050"/>
              <a:ext cx="4856163" cy="1722438"/>
            </a:xfrm>
            <a:custGeom>
              <a:avLst/>
              <a:gdLst/>
              <a:ahLst/>
              <a:cxnLst>
                <a:cxn ang="0">
                  <a:pos x="902445" y="0"/>
                </a:cxn>
                <a:cxn ang="0">
                  <a:pos x="902445" y="11931"/>
                </a:cxn>
                <a:cxn ang="0">
                  <a:pos x="7155622" y="11931"/>
                </a:cxn>
                <a:cxn ang="0">
                  <a:pos x="7155622" y="1722953"/>
                </a:cxn>
                <a:cxn ang="0">
                  <a:pos x="902445" y="1722953"/>
                </a:cxn>
                <a:cxn ang="0">
                  <a:pos x="0" y="1722953"/>
                </a:cxn>
              </a:cxnLst>
              <a:pathLst>
                <a:path w="3295635" h="1721923">
                  <a:moveTo>
                    <a:pt x="415635" y="0"/>
                  </a:moveTo>
                  <a:lnTo>
                    <a:pt x="415635" y="11923"/>
                  </a:lnTo>
                  <a:lnTo>
                    <a:pt x="3295635" y="11923"/>
                  </a:lnTo>
                  <a:lnTo>
                    <a:pt x="3295635" y="1721923"/>
                  </a:lnTo>
                  <a:lnTo>
                    <a:pt x="415635" y="1721923"/>
                  </a:lnTo>
                  <a:lnTo>
                    <a:pt x="0" y="1721923"/>
                  </a:lnTo>
                  <a:lnTo>
                    <a:pt x="415635" y="0"/>
                  </a:lnTo>
                  <a:close/>
                </a:path>
              </a:pathLst>
            </a:custGeom>
            <a:solidFill>
              <a:srgbClr val="C00000">
                <a:alpha val="100000"/>
              </a:srgbClr>
            </a:solidFill>
            <a:ln w="9525" cap="flat" cmpd="sng">
              <a:solidFill>
                <a:srgbClr val="C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10243" name="组合 1"/>
          <p:cNvGrpSpPr/>
          <p:nvPr/>
        </p:nvGrpSpPr>
        <p:grpSpPr>
          <a:xfrm>
            <a:off x="5953125" y="1789113"/>
            <a:ext cx="5638800" cy="4087812"/>
            <a:chOff x="5953125" y="1789113"/>
            <a:chExt cx="5160963" cy="2873375"/>
          </a:xfrm>
        </p:grpSpPr>
        <p:sp>
          <p:nvSpPr>
            <p:cNvPr id="2134" name="等腰三角形 28"/>
            <p:cNvSpPr/>
            <p:nvPr>
              <p:custDataLst>
                <p:tags r:id="rId4"/>
              </p:custDataLst>
            </p:nvPr>
          </p:nvSpPr>
          <p:spPr>
            <a:xfrm rot="-1260000" flipH="1">
              <a:off x="6804025" y="4246563"/>
              <a:ext cx="1122363" cy="415925"/>
            </a:xfrm>
            <a:prstGeom prst="triangle">
              <a:avLst>
                <a:gd name="adj" fmla="val 0"/>
              </a:avLst>
            </a:prstGeom>
            <a:solidFill>
              <a:srgbClr val="656565"/>
            </a:solidFill>
            <a:ln w="12700">
              <a:noFill/>
            </a:ln>
          </p:spPr>
          <p:txBody>
            <a:bodyPr anchor="ctr" anchorCtr="0"/>
            <a:lstStyle>
              <a:lvl1pPr marL="228600" indent="-228600" algn="l" rtl="0" eaLnBrk="0" fontAlgn="base" hangingPunct="0">
                <a:lnSpc>
                  <a:spcPct val="15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15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15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15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15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TW" altLang="en-US" sz="1800" dirty="0">
                <a:ea typeface="华文宋体" charset="-122"/>
              </a:endParaRPr>
            </a:p>
          </p:txBody>
        </p:sp>
        <p:sp>
          <p:nvSpPr>
            <p:cNvPr id="2135" name="平行四边形 29"/>
            <p:cNvSpPr/>
            <p:nvPr>
              <p:custDataLst>
                <p:tags r:id="rId5"/>
              </p:custDataLst>
            </p:nvPr>
          </p:nvSpPr>
          <p:spPr>
            <a:xfrm rot="5400000">
              <a:off x="6656388" y="3148013"/>
              <a:ext cx="1579562" cy="1033462"/>
            </a:xfrm>
            <a:prstGeom prst="parallelogram">
              <a:avLst>
                <a:gd name="adj" fmla="val 44755"/>
              </a:avLst>
            </a:prstGeom>
            <a:solidFill>
              <a:srgbClr val="323232"/>
            </a:solidFill>
            <a:ln w="12700">
              <a:noFill/>
            </a:ln>
          </p:spPr>
          <p:txBody>
            <a:bodyPr anchor="ctr" anchorCtr="0"/>
            <a:lstStyle>
              <a:lvl1pPr marL="228600" indent="-228600" algn="l" rtl="0" eaLnBrk="0" fontAlgn="base" hangingPunct="0">
                <a:lnSpc>
                  <a:spcPct val="15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15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15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15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15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TW" altLang="en-US" sz="1800" dirty="0">
                <a:ea typeface="华文宋体" charset="-122"/>
              </a:endParaRPr>
            </a:p>
          </p:txBody>
        </p:sp>
        <p:sp>
          <p:nvSpPr>
            <p:cNvPr id="2136" name="任意多边形 27"/>
            <p:cNvSpPr/>
            <p:nvPr>
              <p:custDataLst>
                <p:tags r:id="rId6"/>
              </p:custDataLst>
            </p:nvPr>
          </p:nvSpPr>
          <p:spPr>
            <a:xfrm flipH="1">
              <a:off x="5953125" y="1789113"/>
              <a:ext cx="5160963" cy="2195512"/>
            </a:xfrm>
            <a:custGeom>
              <a:avLst/>
              <a:gdLst/>
              <a:ahLst/>
              <a:cxnLst>
                <a:cxn ang="0">
                  <a:pos x="9384649" y="0"/>
                </a:cxn>
                <a:cxn ang="0">
                  <a:pos x="3553614" y="0"/>
                </a:cxn>
                <a:cxn ang="0">
                  <a:pos x="2651907" y="0"/>
                </a:cxn>
                <a:cxn ang="0">
                  <a:pos x="0" y="0"/>
                </a:cxn>
                <a:cxn ang="0">
                  <a:pos x="0" y="2196062"/>
                </a:cxn>
                <a:cxn ang="0">
                  <a:pos x="6732742" y="2196062"/>
                </a:cxn>
              </a:cxnLst>
              <a:pathLst>
                <a:path w="2838203" h="2194962">
                  <a:moveTo>
                    <a:pt x="2838203" y="0"/>
                  </a:moveTo>
                  <a:lnTo>
                    <a:pt x="1074721" y="0"/>
                  </a:lnTo>
                  <a:lnTo>
                    <a:pt x="802017" y="0"/>
                  </a:lnTo>
                  <a:lnTo>
                    <a:pt x="0" y="0"/>
                  </a:lnTo>
                  <a:lnTo>
                    <a:pt x="0" y="2194962"/>
                  </a:lnTo>
                  <a:lnTo>
                    <a:pt x="2036186" y="2194962"/>
                  </a:lnTo>
                  <a:lnTo>
                    <a:pt x="2838203" y="0"/>
                  </a:lnTo>
                  <a:close/>
                </a:path>
              </a:pathLst>
            </a:custGeom>
            <a:solidFill>
              <a:srgbClr val="C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2137" name="文本框 31"/>
          <p:cNvSpPr/>
          <p:nvPr>
            <p:custDataLst>
              <p:tags r:id="rId7"/>
            </p:custDataLst>
          </p:nvPr>
        </p:nvSpPr>
        <p:spPr>
          <a:xfrm>
            <a:off x="2940050" y="5441950"/>
            <a:ext cx="4464050" cy="42703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600" b="1" dirty="0">
                <a:solidFill>
                  <a:schemeClr val="tx2"/>
                </a:solidFill>
                <a:ea typeface="华文宋体" charset="-122"/>
              </a:rPr>
              <a:t>《</a:t>
            </a:r>
            <a:r>
              <a:rPr lang="zh-CN" altLang="en-US" sz="3600" b="1" dirty="0">
                <a:solidFill>
                  <a:schemeClr val="tx2"/>
                </a:solidFill>
                <a:latin typeface="楷体" panose="02010609060101010101" pitchFamily="49" charset="-122"/>
                <a:ea typeface="华文宋体" charset="-122"/>
              </a:rPr>
              <a:t>黄帝内经</a:t>
            </a:r>
            <a:r>
              <a:rPr lang="en-US" altLang="zh-CN" sz="3600" b="1" dirty="0">
                <a:solidFill>
                  <a:schemeClr val="tx2"/>
                </a:solidFill>
                <a:latin typeface="楷体" panose="02010609060101010101" pitchFamily="49" charset="-122"/>
                <a:ea typeface="华文宋体" charset="-122"/>
              </a:rPr>
              <a:t>·</a:t>
            </a:r>
            <a:r>
              <a:rPr lang="zh-CN" altLang="en-US" sz="3600" b="1" dirty="0">
                <a:solidFill>
                  <a:schemeClr val="tx2"/>
                </a:solidFill>
                <a:latin typeface="楷体" panose="02010609060101010101" pitchFamily="49" charset="-122"/>
                <a:ea typeface="华文宋体" charset="-122"/>
              </a:rPr>
              <a:t>素问</a:t>
            </a:r>
            <a:r>
              <a:rPr lang="en-US" altLang="zh-CN" sz="3600" b="1" dirty="0">
                <a:solidFill>
                  <a:schemeClr val="tx2"/>
                </a:solidFill>
                <a:ea typeface="华文宋体" charset="-122"/>
              </a:rPr>
              <a:t>》</a:t>
            </a:r>
            <a:endParaRPr lang="en-US" altLang="zh-CN" sz="3600" b="1" dirty="0">
              <a:solidFill>
                <a:schemeClr val="tx2"/>
              </a:solidFill>
              <a:ea typeface="华文宋体" charset="-122"/>
            </a:endParaRPr>
          </a:p>
        </p:txBody>
      </p:sp>
      <p:sp>
        <p:nvSpPr>
          <p:cNvPr id="2138" name="矩形 32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79425" y="1885950"/>
            <a:ext cx="4560888" cy="1182688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charset="0"/>
                <a:ea typeface="Microsoft JhengHei" panose="020B060403050404020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charset="0"/>
                <a:ea typeface="Microsoft JhengHei" panose="020B060403050404020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charset="0"/>
                <a:ea typeface="Microsoft JhengHei" panose="020B060403050404020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charset="0"/>
                <a:ea typeface="Microsoft JhengHei" panose="020B060403050404020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charset="0"/>
                <a:ea typeface="Microsoft JhengHei" panose="020B060403050404020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charset="0"/>
                <a:ea typeface="Microsoft JhengHei" panose="020B060403050404020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charset="0"/>
                <a:ea typeface="Microsoft JhengHei" panose="020B060403050404020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charset="0"/>
                <a:ea typeface="Microsoft JhengHei" panose="020B060403050404020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charset="0"/>
                <a:ea typeface="Microsoft JhengHei" panose="020B0604030504040204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华文宋体" charset="-122"/>
                <a:cs typeface="+mn-cs"/>
              </a:rPr>
              <a:t>所以圣人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华文宋体" charset="-122"/>
                <a:cs typeface="+mn-cs"/>
              </a:rPr>
              <a:t>春夏养阳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华文宋体" charset="-122"/>
                <a:cs typeface="+mn-cs"/>
              </a:rPr>
              <a:t>，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华文宋体" charset="-122"/>
                <a:cs typeface="+mn-cs"/>
              </a:rPr>
              <a:t>秋冬养阴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华文宋体" charset="-122"/>
                <a:cs typeface="+mn-cs"/>
              </a:rPr>
              <a:t>，以从其根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华文宋体" charset="-122"/>
              <a:cs typeface="+mn-cs"/>
            </a:endParaRPr>
          </a:p>
        </p:txBody>
      </p:sp>
      <p:sp>
        <p:nvSpPr>
          <p:cNvPr id="2141" name="矩形 35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161213" y="1752600"/>
            <a:ext cx="4632325" cy="173831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charset="0"/>
                <a:ea typeface="Microsoft JhengHei" panose="020B060403050404020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charset="0"/>
                <a:ea typeface="Microsoft JhengHei" panose="020B060403050404020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charset="0"/>
                <a:ea typeface="Microsoft JhengHei" panose="020B060403050404020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charset="0"/>
                <a:ea typeface="Microsoft JhengHei" panose="020B060403050404020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charset="0"/>
                <a:ea typeface="Microsoft JhengHei" panose="020B060403050404020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charset="0"/>
                <a:ea typeface="Microsoft JhengHei" panose="020B060403050404020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charset="0"/>
                <a:ea typeface="Microsoft JhengHei" panose="020B060403050404020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charset="0"/>
                <a:ea typeface="Microsoft JhengHei" panose="020B060403050404020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charset="0"/>
                <a:ea typeface="Microsoft JhengHei" panose="020B0604030504040204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华文宋体" charset="-122"/>
                <a:cs typeface="+mn-cs"/>
              </a:rPr>
              <a:t>夏三月，此谓蕃秀，天地气交，万物华实，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华文宋体" charset="-122"/>
                <a:cs typeface="+mn-cs"/>
              </a:rPr>
              <a:t>夜卧早起，无厌于日，使志无怒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华文宋体" charset="-122"/>
                <a:cs typeface="+mn-cs"/>
              </a:rPr>
              <a:t>，使华英成秀，使气得泄，若所爱在外，此夏气之应，养长之道也。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楷体" panose="02010609060101010101" pitchFamily="49" charset="-122"/>
              <a:ea typeface="华文宋体" charset="-122"/>
              <a:cs typeface="+mn-cs"/>
            </a:endParaRPr>
          </a:p>
        </p:txBody>
      </p:sp>
      <p:sp>
        <p:nvSpPr>
          <p:cNvPr id="10247" name="矩形 15"/>
          <p:cNvSpPr/>
          <p:nvPr>
            <p:custDataLst>
              <p:tags r:id="rId10"/>
            </p:custDataLst>
          </p:nvPr>
        </p:nvSpPr>
        <p:spPr>
          <a:xfrm>
            <a:off x="0" y="0"/>
            <a:ext cx="12188825" cy="1289050"/>
          </a:xfrm>
          <a:prstGeom prst="rect">
            <a:avLst/>
          </a:prstGeom>
          <a:solidFill>
            <a:srgbClr val="323232"/>
          </a:solidFill>
          <a:ln w="12700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dirty="0">
              <a:ea typeface="华文宋体" charset="-122"/>
            </a:endParaRPr>
          </a:p>
        </p:txBody>
      </p:sp>
      <p:sp>
        <p:nvSpPr>
          <p:cNvPr id="2143" name="任意多边形 17"/>
          <p:cNvSpPr/>
          <p:nvPr>
            <p:custDataLst>
              <p:tags r:id="rId11"/>
            </p:custDataLst>
          </p:nvPr>
        </p:nvSpPr>
        <p:spPr>
          <a:xfrm>
            <a:off x="439738" y="450850"/>
            <a:ext cx="360362" cy="360363"/>
          </a:xfrm>
          <a:custGeom>
            <a:avLst/>
            <a:gdLst/>
            <a:ahLst/>
            <a:cxnLst>
              <a:cxn ang="0">
                <a:pos x="39170" y="20258"/>
              </a:cxn>
              <a:cxn ang="0">
                <a:pos x="39170" y="39170"/>
              </a:cxn>
              <a:cxn ang="0">
                <a:pos x="20258" y="39170"/>
              </a:cxn>
              <a:cxn ang="0">
                <a:pos x="20258" y="51102"/>
              </a:cxn>
              <a:cxn ang="0">
                <a:pos x="39170" y="51102"/>
              </a:cxn>
              <a:cxn ang="0">
                <a:pos x="39170" y="70014"/>
              </a:cxn>
              <a:cxn ang="0">
                <a:pos x="51102" y="70014"/>
              </a:cxn>
              <a:cxn ang="0">
                <a:pos x="51102" y="51102"/>
              </a:cxn>
              <a:cxn ang="0">
                <a:pos x="70014" y="51102"/>
              </a:cxn>
              <a:cxn ang="0">
                <a:pos x="70014" y="39170"/>
              </a:cxn>
              <a:cxn ang="0">
                <a:pos x="51102" y="39170"/>
              </a:cxn>
              <a:cxn ang="0">
                <a:pos x="51102" y="20258"/>
              </a:cxn>
              <a:cxn ang="0">
                <a:pos x="45136" y="0"/>
              </a:cxn>
              <a:cxn ang="0">
                <a:pos x="90272" y="45136"/>
              </a:cxn>
              <a:cxn ang="0">
                <a:pos x="45136" y="90272"/>
              </a:cxn>
              <a:cxn ang="0">
                <a:pos x="0" y="45136"/>
              </a:cxn>
              <a:cxn ang="0">
                <a:pos x="45136" y="0"/>
              </a:cxn>
            </a:cxnLst>
            <a:pathLst>
              <a:path w="720000" h="720000">
                <a:moveTo>
                  <a:pt x="312418" y="161577"/>
                </a:moveTo>
                <a:lnTo>
                  <a:pt x="312418" y="312418"/>
                </a:lnTo>
                <a:lnTo>
                  <a:pt x="161577" y="312418"/>
                </a:lnTo>
                <a:lnTo>
                  <a:pt x="161577" y="407582"/>
                </a:lnTo>
                <a:lnTo>
                  <a:pt x="312418" y="407582"/>
                </a:lnTo>
                <a:lnTo>
                  <a:pt x="312418" y="558423"/>
                </a:lnTo>
                <a:lnTo>
                  <a:pt x="407582" y="558423"/>
                </a:lnTo>
                <a:lnTo>
                  <a:pt x="407582" y="407582"/>
                </a:lnTo>
                <a:lnTo>
                  <a:pt x="558423" y="407582"/>
                </a:lnTo>
                <a:lnTo>
                  <a:pt x="558423" y="312418"/>
                </a:lnTo>
                <a:lnTo>
                  <a:pt x="407582" y="312418"/>
                </a:lnTo>
                <a:lnTo>
                  <a:pt x="407582" y="161577"/>
                </a:lnTo>
                <a:lnTo>
                  <a:pt x="312418" y="161577"/>
                </a:lnTo>
                <a:close/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rgbClr val="656565">
              <a:alpha val="100000"/>
            </a:srgbClr>
          </a:solidFill>
          <a:ln w="127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144" name="TextBox 19"/>
          <p:cNvSpPr/>
          <p:nvPr>
            <p:custDataLst>
              <p:tags r:id="rId12"/>
            </p:custDataLst>
          </p:nvPr>
        </p:nvSpPr>
        <p:spPr>
          <a:xfrm>
            <a:off x="868363" y="290513"/>
            <a:ext cx="6040437" cy="7016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chemeClr val="bg1"/>
                </a:solidFill>
                <a:latin typeface="楷体" panose="02010609060101010101" pitchFamily="49" charset="-122"/>
                <a:ea typeface="华文宋体" charset="-122"/>
              </a:rPr>
              <a:t>古人怎么说夏季养生？</a:t>
            </a:r>
            <a:endParaRPr lang="zh-CN" altLang="en-US" sz="4000" b="1" dirty="0">
              <a:solidFill>
                <a:schemeClr val="bg1"/>
              </a:solidFill>
              <a:latin typeface="楷体" panose="02010609060101010101" pitchFamily="49" charset="-122"/>
              <a:ea typeface="华文宋体" charset="-122"/>
            </a:endParaRPr>
          </a:p>
        </p:txBody>
      </p:sp>
      <p:grpSp>
        <p:nvGrpSpPr>
          <p:cNvPr id="10250" name="Group 97"/>
          <p:cNvGrpSpPr/>
          <p:nvPr/>
        </p:nvGrpSpPr>
        <p:grpSpPr>
          <a:xfrm>
            <a:off x="10856913" y="188913"/>
            <a:ext cx="879475" cy="1617662"/>
            <a:chOff x="4752668" y="322723"/>
            <a:chExt cx="2479388" cy="4560936"/>
          </a:xfrm>
        </p:grpSpPr>
        <p:pic>
          <p:nvPicPr>
            <p:cNvPr id="10251" name="Picture 7" descr="D:\PPT\PPT~中国风PPT\10\背景\5.png"/>
            <p:cNvPicPr preferRelativeResize="0"/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4752668" y="322723"/>
              <a:ext cx="2479388" cy="45609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2" name="Picture 8" descr="D:\PPT\PPT~中国风PPT\10\背景\6.png"/>
            <p:cNvPicPr preferRelativeResize="0"/>
            <p:nvPr>
              <p:custDataLst>
                <p:tags r:id="rId1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6382531" y="1889458"/>
              <a:ext cx="441885" cy="545607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  <p:bldLst>
      <p:bldP spid="2137" grpId="0" animBg="1"/>
      <p:bldP spid="2138" grpId="0"/>
      <p:bldP spid="2141" grpId="0"/>
      <p:bldP spid="2143" grpId="0" animBg="1"/>
      <p:bldP spid="21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0" name="矩形 25"/>
          <p:cNvSpPr/>
          <p:nvPr>
            <p:custDataLst>
              <p:tags r:id="rId1"/>
            </p:custDataLst>
          </p:nvPr>
        </p:nvSpPr>
        <p:spPr>
          <a:xfrm>
            <a:off x="0" y="0"/>
            <a:ext cx="12188825" cy="1289050"/>
          </a:xfrm>
          <a:prstGeom prst="rect">
            <a:avLst/>
          </a:prstGeom>
          <a:solidFill>
            <a:srgbClr val="323232"/>
          </a:solidFill>
          <a:ln w="12700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dirty="0">
              <a:ea typeface="华文宋体" charset="-122"/>
            </a:endParaRPr>
          </a:p>
        </p:txBody>
      </p:sp>
      <p:sp>
        <p:nvSpPr>
          <p:cNvPr id="2220" name="任意多边形 29"/>
          <p:cNvSpPr/>
          <p:nvPr>
            <p:custDataLst>
              <p:tags r:id="rId2"/>
            </p:custDataLst>
          </p:nvPr>
        </p:nvSpPr>
        <p:spPr>
          <a:xfrm>
            <a:off x="439738" y="450850"/>
            <a:ext cx="360362" cy="360363"/>
          </a:xfrm>
          <a:custGeom>
            <a:avLst/>
            <a:gdLst/>
            <a:ahLst/>
            <a:cxnLst>
              <a:cxn ang="0">
                <a:pos x="39170" y="20258"/>
              </a:cxn>
              <a:cxn ang="0">
                <a:pos x="39170" y="39170"/>
              </a:cxn>
              <a:cxn ang="0">
                <a:pos x="20258" y="39170"/>
              </a:cxn>
              <a:cxn ang="0">
                <a:pos x="20258" y="51102"/>
              </a:cxn>
              <a:cxn ang="0">
                <a:pos x="39170" y="51102"/>
              </a:cxn>
              <a:cxn ang="0">
                <a:pos x="39170" y="70014"/>
              </a:cxn>
              <a:cxn ang="0">
                <a:pos x="51102" y="70014"/>
              </a:cxn>
              <a:cxn ang="0">
                <a:pos x="51102" y="51102"/>
              </a:cxn>
              <a:cxn ang="0">
                <a:pos x="70014" y="51102"/>
              </a:cxn>
              <a:cxn ang="0">
                <a:pos x="70014" y="39170"/>
              </a:cxn>
              <a:cxn ang="0">
                <a:pos x="51102" y="39170"/>
              </a:cxn>
              <a:cxn ang="0">
                <a:pos x="51102" y="20258"/>
              </a:cxn>
              <a:cxn ang="0">
                <a:pos x="45136" y="0"/>
              </a:cxn>
              <a:cxn ang="0">
                <a:pos x="90272" y="45136"/>
              </a:cxn>
              <a:cxn ang="0">
                <a:pos x="45136" y="90272"/>
              </a:cxn>
              <a:cxn ang="0">
                <a:pos x="0" y="45136"/>
              </a:cxn>
              <a:cxn ang="0">
                <a:pos x="45136" y="0"/>
              </a:cxn>
            </a:cxnLst>
            <a:pathLst>
              <a:path w="720000" h="720000">
                <a:moveTo>
                  <a:pt x="312418" y="161577"/>
                </a:moveTo>
                <a:lnTo>
                  <a:pt x="312418" y="312418"/>
                </a:lnTo>
                <a:lnTo>
                  <a:pt x="161577" y="312418"/>
                </a:lnTo>
                <a:lnTo>
                  <a:pt x="161577" y="407582"/>
                </a:lnTo>
                <a:lnTo>
                  <a:pt x="312418" y="407582"/>
                </a:lnTo>
                <a:lnTo>
                  <a:pt x="312418" y="558423"/>
                </a:lnTo>
                <a:lnTo>
                  <a:pt x="407582" y="558423"/>
                </a:lnTo>
                <a:lnTo>
                  <a:pt x="407582" y="407582"/>
                </a:lnTo>
                <a:lnTo>
                  <a:pt x="558423" y="407582"/>
                </a:lnTo>
                <a:lnTo>
                  <a:pt x="558423" y="312418"/>
                </a:lnTo>
                <a:lnTo>
                  <a:pt x="407582" y="312418"/>
                </a:lnTo>
                <a:lnTo>
                  <a:pt x="407582" y="161577"/>
                </a:lnTo>
                <a:lnTo>
                  <a:pt x="312418" y="161577"/>
                </a:lnTo>
                <a:close/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rgbClr val="656565">
              <a:alpha val="100000"/>
            </a:srgbClr>
          </a:solidFill>
          <a:ln w="127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221" name="TextBox 31"/>
          <p:cNvSpPr/>
          <p:nvPr>
            <p:custDataLst>
              <p:tags r:id="rId3"/>
            </p:custDataLst>
          </p:nvPr>
        </p:nvSpPr>
        <p:spPr>
          <a:xfrm>
            <a:off x="868363" y="290513"/>
            <a:ext cx="6867525" cy="7016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chemeClr val="bg1"/>
                </a:solidFill>
                <a:latin typeface="楷体" panose="02010609060101010101" pitchFamily="49" charset="-122"/>
                <a:ea typeface="华文宋体" charset="-122"/>
              </a:rPr>
              <a:t>夏季养生之道</a:t>
            </a:r>
            <a:endParaRPr lang="zh-CN" altLang="en-US" sz="4000" b="1" dirty="0">
              <a:solidFill>
                <a:schemeClr val="bg1"/>
              </a:solidFill>
              <a:latin typeface="楷体" panose="02010609060101010101" pitchFamily="49" charset="-122"/>
              <a:ea typeface="华文宋体" charset="-122"/>
            </a:endParaRPr>
          </a:p>
        </p:txBody>
      </p:sp>
      <p:grpSp>
        <p:nvGrpSpPr>
          <p:cNvPr id="12293" name="Group 174"/>
          <p:cNvGrpSpPr/>
          <p:nvPr/>
        </p:nvGrpSpPr>
        <p:grpSpPr>
          <a:xfrm>
            <a:off x="10856913" y="188913"/>
            <a:ext cx="879475" cy="1617662"/>
            <a:chOff x="4752668" y="322723"/>
            <a:chExt cx="2479388" cy="4560936"/>
          </a:xfrm>
        </p:grpSpPr>
        <p:pic>
          <p:nvPicPr>
            <p:cNvPr id="12301" name="Picture 7" descr="D:\PPT\PPT~中国风PPT\10\背景\5.png"/>
            <p:cNvPicPr preferRelativeResize="0"/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4752668" y="322723"/>
              <a:ext cx="2479388" cy="45609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2" name="Picture 8" descr="D:\PPT\PPT~中国风PPT\10\背景\6.png"/>
            <p:cNvPicPr preferRelativeResize="0"/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6382531" y="1889458"/>
              <a:ext cx="441885" cy="54560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" name="Group 149"/>
          <p:cNvGrpSpPr/>
          <p:nvPr/>
        </p:nvGrpSpPr>
        <p:grpSpPr bwMode="auto">
          <a:xfrm>
            <a:off x="2055812" y="1680245"/>
            <a:ext cx="2700337" cy="1872938"/>
            <a:chOff x="1983179" y="2135080"/>
            <a:chExt cx="2700000" cy="1873619"/>
          </a:xfrm>
          <a:solidFill>
            <a:srgbClr val="C00000"/>
          </a:solidFill>
        </p:grpSpPr>
        <p:sp>
          <p:nvSpPr>
            <p:cNvPr id="12" name="任意多边形 5"/>
            <p:cNvSpPr/>
            <p:nvPr/>
          </p:nvSpPr>
          <p:spPr bwMode="auto">
            <a:xfrm>
              <a:off x="1983179" y="2135080"/>
              <a:ext cx="2700000" cy="1854375"/>
            </a:xfrm>
            <a:custGeom>
              <a:avLst/>
              <a:gdLst>
                <a:gd name="T0" fmla="*/ 1083569 w 2700000"/>
                <a:gd name="T1" fmla="*/ 0 h 1854375"/>
                <a:gd name="T2" fmla="*/ 1605975 w 2700000"/>
                <a:gd name="T3" fmla="*/ 277761 h 1854375"/>
                <a:gd name="T4" fmla="*/ 1638359 w 2700000"/>
                <a:gd name="T5" fmla="*/ 337424 h 1854375"/>
                <a:gd name="T6" fmla="*/ 1662723 w 2700000"/>
                <a:gd name="T7" fmla="*/ 329861 h 1854375"/>
                <a:gd name="T8" fmla="*/ 1717137 w 2700000"/>
                <a:gd name="T9" fmla="*/ 324375 h 1854375"/>
                <a:gd name="T10" fmla="*/ 1987137 w 2700000"/>
                <a:gd name="T11" fmla="*/ 594375 h 1854375"/>
                <a:gd name="T12" fmla="*/ 2070000 w 2700000"/>
                <a:gd name="T13" fmla="*/ 594375 h 1854375"/>
                <a:gd name="T14" fmla="*/ 2700000 w 2700000"/>
                <a:gd name="T15" fmla="*/ 1224375 h 1854375"/>
                <a:gd name="T16" fmla="*/ 2070000 w 2700000"/>
                <a:gd name="T17" fmla="*/ 1854375 h 1854375"/>
                <a:gd name="T18" fmla="*/ 630000 w 2700000"/>
                <a:gd name="T19" fmla="*/ 1854375 h 1854375"/>
                <a:gd name="T20" fmla="*/ 0 w 2700000"/>
                <a:gd name="T21" fmla="*/ 1224375 h 1854375"/>
                <a:gd name="T22" fmla="*/ 384776 w 2700000"/>
                <a:gd name="T23" fmla="*/ 643884 h 1854375"/>
                <a:gd name="T24" fmla="*/ 454346 w 2700000"/>
                <a:gd name="T25" fmla="*/ 622288 h 1854375"/>
                <a:gd name="T26" fmla="*/ 466368 w 2700000"/>
                <a:gd name="T27" fmla="*/ 503033 h 1854375"/>
                <a:gd name="T28" fmla="*/ 1083569 w 2700000"/>
                <a:gd name="T29" fmla="*/ 0 h 185437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700000" h="1854375">
                  <a:moveTo>
                    <a:pt x="1083569" y="0"/>
                  </a:moveTo>
                  <a:cubicBezTo>
                    <a:pt x="1301031" y="0"/>
                    <a:pt x="1492759" y="110180"/>
                    <a:pt x="1605975" y="277761"/>
                  </a:cubicBezTo>
                  <a:lnTo>
                    <a:pt x="1638359" y="337424"/>
                  </a:lnTo>
                  <a:lnTo>
                    <a:pt x="1662723" y="329861"/>
                  </a:lnTo>
                  <a:cubicBezTo>
                    <a:pt x="1680299" y="326264"/>
                    <a:pt x="1698498" y="324375"/>
                    <a:pt x="1717137" y="324375"/>
                  </a:cubicBezTo>
                  <a:cubicBezTo>
                    <a:pt x="1866254" y="324375"/>
                    <a:pt x="1987137" y="445258"/>
                    <a:pt x="1987137" y="594375"/>
                  </a:cubicBezTo>
                  <a:lnTo>
                    <a:pt x="2070000" y="594375"/>
                  </a:lnTo>
                  <a:cubicBezTo>
                    <a:pt x="2417939" y="594375"/>
                    <a:pt x="2700000" y="876436"/>
                    <a:pt x="2700000" y="1224375"/>
                  </a:cubicBezTo>
                  <a:cubicBezTo>
                    <a:pt x="2700000" y="1572314"/>
                    <a:pt x="2417939" y="1854375"/>
                    <a:pt x="2070000" y="1854375"/>
                  </a:cubicBezTo>
                  <a:lnTo>
                    <a:pt x="630000" y="1854375"/>
                  </a:lnTo>
                  <a:cubicBezTo>
                    <a:pt x="282061" y="1854375"/>
                    <a:pt x="0" y="1572314"/>
                    <a:pt x="0" y="1224375"/>
                  </a:cubicBezTo>
                  <a:cubicBezTo>
                    <a:pt x="0" y="963421"/>
                    <a:pt x="158659" y="739523"/>
                    <a:pt x="384776" y="643884"/>
                  </a:cubicBezTo>
                  <a:lnTo>
                    <a:pt x="454346" y="622288"/>
                  </a:lnTo>
                  <a:lnTo>
                    <a:pt x="466368" y="503033"/>
                  </a:lnTo>
                  <a:cubicBezTo>
                    <a:pt x="525113" y="215953"/>
                    <a:pt x="779122" y="0"/>
                    <a:pt x="108356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charset="0"/>
                <a:ea typeface="Microsoft JhengHei" panose="020B0604030504040204" charset="-120"/>
                <a:cs typeface="+mn-cs"/>
              </a:endParaRPr>
            </a:p>
          </p:txBody>
        </p:sp>
        <p:sp>
          <p:nvSpPr>
            <p:cNvPr id="13" name="椭圆 12"/>
            <p:cNvSpPr>
              <a:spLocks noChangeArrowheads="1"/>
            </p:cNvSpPr>
            <p:nvPr/>
          </p:nvSpPr>
          <p:spPr bwMode="auto">
            <a:xfrm>
              <a:off x="2541318" y="2254445"/>
              <a:ext cx="1080000" cy="1080000"/>
            </a:xfrm>
            <a:prstGeom prst="ellipse">
              <a:avLst/>
            </a:prstGeom>
            <a:grpFill/>
            <a:ln>
              <a:noFill/>
            </a:ln>
            <a:effectLst/>
          </p:spPr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charset="0"/>
                <a:ea typeface="华文宋体" charset="-122"/>
                <a:cs typeface="+mn-cs"/>
              </a:endParaRPr>
            </a:p>
          </p:txBody>
        </p:sp>
        <p:sp>
          <p:nvSpPr>
            <p:cNvPr id="14" name="文本框 7"/>
            <p:cNvSpPr>
              <a:spLocks noChangeArrowheads="1"/>
            </p:cNvSpPr>
            <p:nvPr/>
          </p:nvSpPr>
          <p:spPr bwMode="auto">
            <a:xfrm>
              <a:off x="2551438" y="2276216"/>
              <a:ext cx="879083" cy="9153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TW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 charset="0"/>
                  <a:ea typeface="华文宋体" charset="-122"/>
                  <a:cs typeface="+mn-cs"/>
                </a:rPr>
                <a:t>01</a:t>
              </a:r>
              <a:endPara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charset="0"/>
                <a:ea typeface="华文宋体" charset="-122"/>
                <a:cs typeface="+mn-cs"/>
              </a:endParaRPr>
            </a:p>
          </p:txBody>
        </p:sp>
        <p:sp>
          <p:nvSpPr>
            <p:cNvPr id="15" name="文本框 17"/>
            <p:cNvSpPr>
              <a:spLocks noChangeArrowheads="1"/>
            </p:cNvSpPr>
            <p:nvPr/>
          </p:nvSpPr>
          <p:spPr bwMode="auto">
            <a:xfrm>
              <a:off x="2473516" y="3429000"/>
              <a:ext cx="1810288" cy="579699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wrap="none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楷体" panose="02010609060101010101" pitchFamily="49" charset="-122"/>
                  <a:ea typeface="华文宋体" charset="-122"/>
                  <a:cs typeface="+mn-cs"/>
                </a:rPr>
                <a:t>夏季养心</a:t>
              </a: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华文宋体" charset="-122"/>
                <a:cs typeface="+mn-cs"/>
              </a:endParaRPr>
            </a:p>
          </p:txBody>
        </p:sp>
      </p:grpSp>
      <p:grpSp>
        <p:nvGrpSpPr>
          <p:cNvPr id="3" name="Group 154"/>
          <p:cNvGrpSpPr/>
          <p:nvPr/>
        </p:nvGrpSpPr>
        <p:grpSpPr bwMode="auto">
          <a:xfrm>
            <a:off x="7435848" y="1680245"/>
            <a:ext cx="2700339" cy="1872938"/>
            <a:chOff x="7362702" y="2135080"/>
            <a:chExt cx="2700000" cy="1873619"/>
          </a:xfrm>
          <a:solidFill>
            <a:srgbClr val="C00000"/>
          </a:solidFill>
        </p:grpSpPr>
        <p:sp>
          <p:nvSpPr>
            <p:cNvPr id="8" name="任意多边形 13"/>
            <p:cNvSpPr/>
            <p:nvPr/>
          </p:nvSpPr>
          <p:spPr bwMode="auto">
            <a:xfrm>
              <a:off x="7362702" y="2135080"/>
              <a:ext cx="2700000" cy="1854375"/>
            </a:xfrm>
            <a:custGeom>
              <a:avLst/>
              <a:gdLst>
                <a:gd name="T0" fmla="*/ 1083569 w 2700000"/>
                <a:gd name="T1" fmla="*/ 0 h 1854375"/>
                <a:gd name="T2" fmla="*/ 1605975 w 2700000"/>
                <a:gd name="T3" fmla="*/ 277761 h 1854375"/>
                <a:gd name="T4" fmla="*/ 1638359 w 2700000"/>
                <a:gd name="T5" fmla="*/ 337424 h 1854375"/>
                <a:gd name="T6" fmla="*/ 1662723 w 2700000"/>
                <a:gd name="T7" fmla="*/ 329861 h 1854375"/>
                <a:gd name="T8" fmla="*/ 1717137 w 2700000"/>
                <a:gd name="T9" fmla="*/ 324375 h 1854375"/>
                <a:gd name="T10" fmla="*/ 1987137 w 2700000"/>
                <a:gd name="T11" fmla="*/ 594375 h 1854375"/>
                <a:gd name="T12" fmla="*/ 2070000 w 2700000"/>
                <a:gd name="T13" fmla="*/ 594375 h 1854375"/>
                <a:gd name="T14" fmla="*/ 2700000 w 2700000"/>
                <a:gd name="T15" fmla="*/ 1224375 h 1854375"/>
                <a:gd name="T16" fmla="*/ 2070000 w 2700000"/>
                <a:gd name="T17" fmla="*/ 1854375 h 1854375"/>
                <a:gd name="T18" fmla="*/ 630000 w 2700000"/>
                <a:gd name="T19" fmla="*/ 1854375 h 1854375"/>
                <a:gd name="T20" fmla="*/ 0 w 2700000"/>
                <a:gd name="T21" fmla="*/ 1224375 h 1854375"/>
                <a:gd name="T22" fmla="*/ 384776 w 2700000"/>
                <a:gd name="T23" fmla="*/ 643884 h 1854375"/>
                <a:gd name="T24" fmla="*/ 454346 w 2700000"/>
                <a:gd name="T25" fmla="*/ 622288 h 1854375"/>
                <a:gd name="T26" fmla="*/ 466368 w 2700000"/>
                <a:gd name="T27" fmla="*/ 503033 h 1854375"/>
                <a:gd name="T28" fmla="*/ 1083569 w 2700000"/>
                <a:gd name="T29" fmla="*/ 0 h 185437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700000" h="1854375">
                  <a:moveTo>
                    <a:pt x="1083569" y="0"/>
                  </a:moveTo>
                  <a:cubicBezTo>
                    <a:pt x="1301031" y="0"/>
                    <a:pt x="1492759" y="110180"/>
                    <a:pt x="1605975" y="277761"/>
                  </a:cubicBezTo>
                  <a:lnTo>
                    <a:pt x="1638359" y="337424"/>
                  </a:lnTo>
                  <a:lnTo>
                    <a:pt x="1662723" y="329861"/>
                  </a:lnTo>
                  <a:cubicBezTo>
                    <a:pt x="1680299" y="326264"/>
                    <a:pt x="1698498" y="324375"/>
                    <a:pt x="1717137" y="324375"/>
                  </a:cubicBezTo>
                  <a:cubicBezTo>
                    <a:pt x="1866254" y="324375"/>
                    <a:pt x="1987137" y="445258"/>
                    <a:pt x="1987137" y="594375"/>
                  </a:cubicBezTo>
                  <a:lnTo>
                    <a:pt x="2070000" y="594375"/>
                  </a:lnTo>
                  <a:cubicBezTo>
                    <a:pt x="2417939" y="594375"/>
                    <a:pt x="2700000" y="876436"/>
                    <a:pt x="2700000" y="1224375"/>
                  </a:cubicBezTo>
                  <a:cubicBezTo>
                    <a:pt x="2700000" y="1572314"/>
                    <a:pt x="2417939" y="1854375"/>
                    <a:pt x="2070000" y="1854375"/>
                  </a:cubicBezTo>
                  <a:lnTo>
                    <a:pt x="630000" y="1854375"/>
                  </a:lnTo>
                  <a:cubicBezTo>
                    <a:pt x="282061" y="1854375"/>
                    <a:pt x="0" y="1572314"/>
                    <a:pt x="0" y="1224375"/>
                  </a:cubicBezTo>
                  <a:cubicBezTo>
                    <a:pt x="0" y="963421"/>
                    <a:pt x="158659" y="739523"/>
                    <a:pt x="384776" y="643884"/>
                  </a:cubicBezTo>
                  <a:lnTo>
                    <a:pt x="454346" y="622288"/>
                  </a:lnTo>
                  <a:lnTo>
                    <a:pt x="466368" y="503033"/>
                  </a:lnTo>
                  <a:cubicBezTo>
                    <a:pt x="525113" y="215953"/>
                    <a:pt x="779122" y="0"/>
                    <a:pt x="108356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charset="0"/>
                <a:ea typeface="Microsoft JhengHei" panose="020B0604030504040204" charset="-120"/>
                <a:cs typeface="+mn-cs"/>
              </a:endParaRPr>
            </a:p>
          </p:txBody>
        </p:sp>
        <p:sp>
          <p:nvSpPr>
            <p:cNvPr id="9" name="椭圆 8"/>
            <p:cNvSpPr>
              <a:spLocks noChangeArrowheads="1"/>
            </p:cNvSpPr>
            <p:nvPr/>
          </p:nvSpPr>
          <p:spPr bwMode="auto">
            <a:xfrm>
              <a:off x="7920841" y="2254445"/>
              <a:ext cx="1080000" cy="1080000"/>
            </a:xfrm>
            <a:prstGeom prst="ellipse">
              <a:avLst/>
            </a:prstGeom>
            <a:grpFill/>
            <a:ln>
              <a:noFill/>
            </a:ln>
            <a:effectLst/>
          </p:spPr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charset="0"/>
                <a:ea typeface="华文宋体" charset="-122"/>
                <a:cs typeface="+mn-cs"/>
              </a:endParaRPr>
            </a:p>
          </p:txBody>
        </p:sp>
        <p:sp>
          <p:nvSpPr>
            <p:cNvPr id="10" name="文本框 15"/>
            <p:cNvSpPr>
              <a:spLocks noChangeArrowheads="1"/>
            </p:cNvSpPr>
            <p:nvPr/>
          </p:nvSpPr>
          <p:spPr bwMode="auto">
            <a:xfrm>
              <a:off x="7952732" y="2297988"/>
              <a:ext cx="879083" cy="893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TW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 charset="0"/>
                  <a:ea typeface="华文宋体" charset="-122"/>
                  <a:cs typeface="+mn-cs"/>
                </a:rPr>
                <a:t>02</a:t>
              </a:r>
              <a:endPara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charset="0"/>
                <a:ea typeface="华文宋体" charset="-122"/>
                <a:cs typeface="+mn-cs"/>
              </a:endParaRPr>
            </a:p>
          </p:txBody>
        </p:sp>
        <p:sp>
          <p:nvSpPr>
            <p:cNvPr id="11" name="文本框 18"/>
            <p:cNvSpPr>
              <a:spLocks noChangeArrowheads="1"/>
            </p:cNvSpPr>
            <p:nvPr/>
          </p:nvSpPr>
          <p:spPr bwMode="auto">
            <a:xfrm>
              <a:off x="7803990" y="3429000"/>
              <a:ext cx="1810288" cy="579699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wrap="none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 Light" panose="020F0302020204030204" charset="0"/>
                  <a:ea typeface="Microsoft JhengHei" panose="020B0604030504040204" charset="-120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楷体" panose="02010609060101010101" pitchFamily="49" charset="-122"/>
                  <a:ea typeface="华文宋体" charset="-122"/>
                  <a:cs typeface="+mn-cs"/>
                </a:rPr>
                <a:t>夏季健脾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华文宋体" charset="-122"/>
                <a:cs typeface="+mn-cs"/>
              </a:endParaRPr>
            </a:p>
          </p:txBody>
        </p:sp>
      </p:grpSp>
      <p:sp>
        <p:nvSpPr>
          <p:cNvPr id="12296" name="矩形 3"/>
          <p:cNvSpPr/>
          <p:nvPr/>
        </p:nvSpPr>
        <p:spPr>
          <a:xfrm>
            <a:off x="7566025" y="3898900"/>
            <a:ext cx="2514600" cy="1617663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000" b="1" dirty="0">
                <a:latin typeface="楷体" panose="02010609060101010101" pitchFamily="49" charset="-122"/>
                <a:ea typeface="华文宋体" charset="-122"/>
              </a:rPr>
              <a:t>长夏</a:t>
            </a:r>
            <a:r>
              <a:rPr lang="zh-CN" altLang="en-US" sz="2000" b="1" dirty="0">
                <a:solidFill>
                  <a:srgbClr val="C00000"/>
                </a:solidFill>
                <a:latin typeface="楷体" panose="02010609060101010101" pitchFamily="49" charset="-122"/>
                <a:ea typeface="华文宋体" charset="-122"/>
              </a:rPr>
              <a:t>多湿多雨</a:t>
            </a:r>
            <a:r>
              <a:rPr lang="zh-CN" altLang="en-US" sz="2000" b="1" dirty="0">
                <a:latin typeface="楷体" panose="02010609060101010101" pitchFamily="49" charset="-122"/>
                <a:ea typeface="华文宋体" charset="-122"/>
              </a:rPr>
              <a:t>，与五脏之脾相应，而脾喜燥恶湿，因此此时最易伤脾，故夏季养生应重视</a:t>
            </a:r>
            <a:r>
              <a:rPr lang="zh-CN" altLang="en-US" sz="2000" b="1" dirty="0">
                <a:solidFill>
                  <a:srgbClr val="C00000"/>
                </a:solidFill>
                <a:latin typeface="楷体" panose="02010609060101010101" pitchFamily="49" charset="-122"/>
                <a:ea typeface="华文宋体" charset="-122"/>
              </a:rPr>
              <a:t>健脾</a:t>
            </a:r>
            <a:endParaRPr lang="zh-CN" altLang="en-US" sz="2000" b="1" dirty="0">
              <a:solidFill>
                <a:srgbClr val="C00000"/>
              </a:solidFill>
              <a:latin typeface="楷体" panose="02010609060101010101" pitchFamily="49" charset="-122"/>
              <a:ea typeface="华文宋体" charset="-122"/>
            </a:endParaRPr>
          </a:p>
        </p:txBody>
      </p:sp>
      <p:sp>
        <p:nvSpPr>
          <p:cNvPr id="12297" name="矩形 4"/>
          <p:cNvSpPr/>
          <p:nvPr/>
        </p:nvSpPr>
        <p:spPr>
          <a:xfrm>
            <a:off x="2085975" y="3943350"/>
            <a:ext cx="2759075" cy="1573213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000" b="1" dirty="0">
                <a:latin typeface="楷体" panose="02010609060101010101" pitchFamily="49" charset="-122"/>
                <a:ea typeface="华文宋体" charset="-122"/>
              </a:rPr>
              <a:t>夏季与五脏的心相应，</a:t>
            </a:r>
            <a:r>
              <a:rPr lang="zh-CN" altLang="en-US" sz="2000" b="1" dirty="0">
                <a:solidFill>
                  <a:srgbClr val="C00000"/>
                </a:solidFill>
                <a:latin typeface="楷体" panose="02010609060101010101" pitchFamily="49" charset="-122"/>
                <a:ea typeface="华文宋体" charset="-122"/>
              </a:rPr>
              <a:t>气候炎热</a:t>
            </a:r>
            <a:r>
              <a:rPr lang="zh-CN" altLang="en-US" sz="2000" b="1" dirty="0">
                <a:latin typeface="楷体" panose="02010609060101010101" pitchFamily="49" charset="-122"/>
                <a:ea typeface="华文宋体" charset="-122"/>
              </a:rPr>
              <a:t>，汗液外泄，易耗伤心气，所以夏季要重视</a:t>
            </a:r>
            <a:r>
              <a:rPr lang="zh-CN" altLang="en-US" sz="2000" b="1" dirty="0">
                <a:solidFill>
                  <a:srgbClr val="C00000"/>
                </a:solidFill>
                <a:latin typeface="楷体" panose="02010609060101010101" pitchFamily="49" charset="-122"/>
                <a:ea typeface="华文宋体" charset="-122"/>
              </a:rPr>
              <a:t>养心</a:t>
            </a:r>
            <a:endParaRPr lang="zh-CN" altLang="en-US" sz="2000" b="1" dirty="0">
              <a:solidFill>
                <a:srgbClr val="C00000"/>
              </a:solidFill>
              <a:latin typeface="楷体" panose="02010609060101010101" pitchFamily="49" charset="-122"/>
              <a:ea typeface="华文宋体" charset="-122"/>
            </a:endParaRPr>
          </a:p>
        </p:txBody>
      </p:sp>
      <p:sp>
        <p:nvSpPr>
          <p:cNvPr id="12298" name="直接连接符 5"/>
          <p:cNvSpPr/>
          <p:nvPr/>
        </p:nvSpPr>
        <p:spPr>
          <a:xfrm>
            <a:off x="2106613" y="3690938"/>
            <a:ext cx="2660650" cy="0"/>
          </a:xfrm>
          <a:prstGeom prst="line">
            <a:avLst/>
          </a:prstGeom>
          <a:ln w="38100" cap="flat" cmpd="sng">
            <a:solidFill>
              <a:srgbClr val="323232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2299" name="直接连接符 6"/>
          <p:cNvSpPr/>
          <p:nvPr/>
        </p:nvSpPr>
        <p:spPr>
          <a:xfrm>
            <a:off x="7418388" y="3668713"/>
            <a:ext cx="2660650" cy="0"/>
          </a:xfrm>
          <a:prstGeom prst="line">
            <a:avLst/>
          </a:prstGeom>
          <a:ln w="38100" cap="flat" cmpd="sng">
            <a:solidFill>
              <a:srgbClr val="65656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225" name="TextBox 22"/>
          <p:cNvSpPr/>
          <p:nvPr>
            <p:custDataLst>
              <p:tags r:id="rId8"/>
            </p:custDataLst>
          </p:nvPr>
        </p:nvSpPr>
        <p:spPr>
          <a:xfrm>
            <a:off x="1347788" y="5116513"/>
            <a:ext cx="8896350" cy="1095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4000" b="1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latin typeface="楷体" panose="02010609060101010101" pitchFamily="49" charset="-122"/>
                <a:ea typeface="华文宋体" charset="-122"/>
              </a:rPr>
              <a:t>注意火热、暑邪、湿邪、阳气四个方面</a:t>
            </a:r>
            <a:endParaRPr lang="zh-CN" altLang="en-US" sz="4000" b="1" dirty="0">
              <a:latin typeface="楷体" panose="02010609060101010101" pitchFamily="49" charset="-122"/>
              <a:ea typeface="华文宋体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2220" grpId="0" animBg="1"/>
      <p:bldP spid="2221" grpId="0" animBg="1"/>
      <p:bldP spid="22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内容占位符 2"/>
          <p:cNvSpPr/>
          <p:nvPr>
            <p:ph type="body" sz="quarter" idx="4294967295"/>
            <p:custDataLst>
              <p:tags r:id="rId1"/>
            </p:custDataLst>
          </p:nvPr>
        </p:nvSpPr>
        <p:spPr>
          <a:xfrm>
            <a:off x="831850" y="1531938"/>
            <a:ext cx="2303463" cy="2070100"/>
          </a:xfrm>
        </p:spPr>
        <p:txBody>
          <a:bodyPr vert="horz" wrap="square" lIns="91440" tIns="45720" rIns="91440" bIns="45720" anchor="t" anchorCtr="0"/>
          <a:lstStyle>
            <a:lvl1pPr lvl="0">
              <a:buClrTx/>
              <a:buSzTx/>
              <a:buFont typeface="Arial" panose="020B0604020202020204" pitchFamily="34" charset="0"/>
              <a:defRPr sz="2000"/>
            </a:lvl1pPr>
            <a:lvl2pPr lvl="1">
              <a:buClrTx/>
              <a:buSzTx/>
              <a:buFont typeface="Arial" panose="020B0604020202020204" pitchFamily="34" charset="0"/>
              <a:defRPr sz="1800"/>
            </a:lvl2pPr>
            <a:lvl3pPr lvl="2">
              <a:buClrTx/>
              <a:buSzTx/>
              <a:buFont typeface="Arial" panose="020B0604020202020204" pitchFamily="34" charset="0"/>
              <a:defRPr sz="1600"/>
            </a:lvl3pPr>
            <a:lvl4pPr lvl="3">
              <a:buClrTx/>
              <a:buSzTx/>
              <a:buFont typeface="Arial" panose="020B0604020202020204" pitchFamily="34" charset="0"/>
              <a:defRPr sz="1400"/>
            </a:lvl4pPr>
            <a:lvl5pPr lvl="4">
              <a:buClrTx/>
              <a:buSzTx/>
              <a:buFont typeface="Arial" panose="020B0604020202020204" pitchFamily="34" charset="0"/>
              <a:defRPr sz="1400"/>
            </a:lvl5pPr>
          </a:lstStyle>
          <a:p>
            <a:pPr lvl="0" algn="ctr" eaLnBrk="1" hangingPunct="1">
              <a:buNone/>
            </a:pPr>
            <a:endParaRPr lang="en-US" altLang="zh-CN" sz="2400" b="1" dirty="0">
              <a:latin typeface="楷体" panose="02010609060101010101" pitchFamily="49" charset="-122"/>
              <a:ea typeface="华文宋体" charset="-122"/>
            </a:endParaRPr>
          </a:p>
          <a:p>
            <a:pPr lvl="0" eaLnBrk="1" hangingPunct="1"/>
            <a:endParaRPr lang="zh-CN" altLang="en-US" sz="2400" dirty="0">
              <a:ea typeface="华文宋体" charset="-122"/>
            </a:endParaRPr>
          </a:p>
        </p:txBody>
      </p:sp>
      <p:sp>
        <p:nvSpPr>
          <p:cNvPr id="14339" name="标题 3"/>
          <p:cNvSpPr/>
          <p:nvPr>
            <p:ph type="title" idx="4294967295"/>
            <p:custDataLst>
              <p:tags r:id="rId2"/>
            </p:custDataLst>
          </p:nvPr>
        </p:nvSpPr>
        <p:spPr>
          <a:xfrm>
            <a:off x="3273425" y="1514475"/>
            <a:ext cx="8918575" cy="2070100"/>
          </a:xfrm>
          <a:solidFill>
            <a:srgbClr val="C00000">
              <a:alpha val="100000"/>
            </a:srgbClr>
          </a:solidFill>
          <a:ln>
            <a:solidFill>
              <a:srgbClr val="C00000">
                <a:alpha val="100000"/>
              </a:srgbClr>
            </a:solidFill>
          </a:ln>
        </p:spPr>
        <p:txBody>
          <a:bodyPr vert="horz" wrap="square" lIns="91440" tIns="45720" rIns="91440" bIns="45720" anchor="ctr" anchorCtr="0"/>
          <a:p>
            <a:pPr eaLnBrk="1" hangingPunct="1"/>
            <a:r>
              <a:rPr lang="zh-CN" altLang="en-US" sz="5400" b="1" dirty="0">
                <a:solidFill>
                  <a:schemeClr val="bg1"/>
                </a:solidFill>
                <a:latin typeface="楷体" panose="02010609060101010101" pitchFamily="49" charset="-122"/>
                <a:ea typeface="华文宋体" charset="-122"/>
              </a:rPr>
              <a:t>夏季之饮食篇</a:t>
            </a:r>
            <a:endParaRPr lang="zh-CN" altLang="en-US" dirty="0">
              <a:solidFill>
                <a:schemeClr val="bg1"/>
              </a:solidFill>
              <a:ea typeface="华文宋体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灯片编号占位符 3"/>
          <p:cNvSpPr txBox="1">
            <a:spLocks noGrp="1"/>
          </p:cNvSpPr>
          <p:nvPr>
            <p:ph type="sldNum" sz="quarter" idx="12"/>
          </p:nvPr>
        </p:nvSpPr>
        <p:spPr/>
        <p:txBody>
          <a:bodyPr anchor="ctr" anchorCtr="0"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0DB2DC-4C9A-4742-B13C-FB6460FD3503}" type="slidenum">
              <a:rPr lang="zh-TW" altLang="en-US" sz="1200" dirty="0">
                <a:ea typeface="PMingLiU" charset="-120"/>
              </a:rPr>
            </a:fld>
            <a:endParaRPr lang="zh-TW" altLang="en-US" sz="1200" dirty="0">
              <a:ea typeface="PMingLiU" charset="-120"/>
            </a:endParaRPr>
          </a:p>
        </p:txBody>
      </p:sp>
      <p:sp>
        <p:nvSpPr>
          <p:cNvPr id="15363" name="矩形 53"/>
          <p:cNvSpPr/>
          <p:nvPr>
            <p:custDataLst>
              <p:tags r:id="rId1"/>
            </p:custDataLst>
          </p:nvPr>
        </p:nvSpPr>
        <p:spPr>
          <a:xfrm>
            <a:off x="0" y="0"/>
            <a:ext cx="12188825" cy="1289050"/>
          </a:xfrm>
          <a:prstGeom prst="rect">
            <a:avLst/>
          </a:prstGeom>
          <a:solidFill>
            <a:srgbClr val="323232"/>
          </a:solidFill>
          <a:ln w="12700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dirty="0">
              <a:ea typeface="华文宋体" charset="-122"/>
            </a:endParaRPr>
          </a:p>
        </p:txBody>
      </p:sp>
      <p:sp>
        <p:nvSpPr>
          <p:cNvPr id="2245" name="任意多边形 55"/>
          <p:cNvSpPr/>
          <p:nvPr>
            <p:custDataLst>
              <p:tags r:id="rId2"/>
            </p:custDataLst>
          </p:nvPr>
        </p:nvSpPr>
        <p:spPr>
          <a:xfrm>
            <a:off x="439738" y="450850"/>
            <a:ext cx="360362" cy="360363"/>
          </a:xfrm>
          <a:custGeom>
            <a:avLst/>
            <a:gdLst/>
            <a:ahLst/>
            <a:cxnLst>
              <a:cxn ang="0">
                <a:pos x="39170" y="20258"/>
              </a:cxn>
              <a:cxn ang="0">
                <a:pos x="39170" y="39170"/>
              </a:cxn>
              <a:cxn ang="0">
                <a:pos x="20258" y="39170"/>
              </a:cxn>
              <a:cxn ang="0">
                <a:pos x="20258" y="51102"/>
              </a:cxn>
              <a:cxn ang="0">
                <a:pos x="39170" y="51102"/>
              </a:cxn>
              <a:cxn ang="0">
                <a:pos x="39170" y="70014"/>
              </a:cxn>
              <a:cxn ang="0">
                <a:pos x="51102" y="70014"/>
              </a:cxn>
              <a:cxn ang="0">
                <a:pos x="51102" y="51102"/>
              </a:cxn>
              <a:cxn ang="0">
                <a:pos x="70014" y="51102"/>
              </a:cxn>
              <a:cxn ang="0">
                <a:pos x="70014" y="39170"/>
              </a:cxn>
              <a:cxn ang="0">
                <a:pos x="51102" y="39170"/>
              </a:cxn>
              <a:cxn ang="0">
                <a:pos x="51102" y="20258"/>
              </a:cxn>
              <a:cxn ang="0">
                <a:pos x="45136" y="0"/>
              </a:cxn>
              <a:cxn ang="0">
                <a:pos x="90272" y="45136"/>
              </a:cxn>
              <a:cxn ang="0">
                <a:pos x="45136" y="90272"/>
              </a:cxn>
              <a:cxn ang="0">
                <a:pos x="0" y="45136"/>
              </a:cxn>
              <a:cxn ang="0">
                <a:pos x="45136" y="0"/>
              </a:cxn>
            </a:cxnLst>
            <a:pathLst>
              <a:path w="720000" h="720000">
                <a:moveTo>
                  <a:pt x="312418" y="161577"/>
                </a:moveTo>
                <a:lnTo>
                  <a:pt x="312418" y="312418"/>
                </a:lnTo>
                <a:lnTo>
                  <a:pt x="161577" y="312418"/>
                </a:lnTo>
                <a:lnTo>
                  <a:pt x="161577" y="407582"/>
                </a:lnTo>
                <a:lnTo>
                  <a:pt x="312418" y="407582"/>
                </a:lnTo>
                <a:lnTo>
                  <a:pt x="312418" y="558423"/>
                </a:lnTo>
                <a:lnTo>
                  <a:pt x="407582" y="558423"/>
                </a:lnTo>
                <a:lnTo>
                  <a:pt x="407582" y="407582"/>
                </a:lnTo>
                <a:lnTo>
                  <a:pt x="558423" y="407582"/>
                </a:lnTo>
                <a:lnTo>
                  <a:pt x="558423" y="312418"/>
                </a:lnTo>
                <a:lnTo>
                  <a:pt x="407582" y="312418"/>
                </a:lnTo>
                <a:lnTo>
                  <a:pt x="407582" y="161577"/>
                </a:lnTo>
                <a:lnTo>
                  <a:pt x="312418" y="161577"/>
                </a:lnTo>
                <a:close/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246" name="矩形 74"/>
          <p:cNvSpPr/>
          <p:nvPr>
            <p:custDataLst>
              <p:tags r:id="rId3"/>
            </p:custDataLst>
          </p:nvPr>
        </p:nvSpPr>
        <p:spPr>
          <a:xfrm>
            <a:off x="1062038" y="1530350"/>
            <a:ext cx="10036175" cy="3508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华文宋体" charset="-122"/>
              </a:rPr>
              <a:t>总则</a:t>
            </a:r>
            <a:endParaRPr lang="zh-CN" altLang="en-US" sz="3200" b="1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zh-CN" sz="3200" b="1" dirty="0">
                <a:latin typeface="楷体" panose="02010609060101010101" pitchFamily="49" charset="-122"/>
                <a:ea typeface="华文宋体" charset="-122"/>
              </a:rPr>
              <a:t>1</a:t>
            </a:r>
            <a:r>
              <a:rPr lang="zh-CN" altLang="en-US" sz="3200" b="1" dirty="0">
                <a:latin typeface="楷体" panose="02010609060101010101" pitchFamily="49" charset="-122"/>
                <a:ea typeface="华文宋体" charset="-122"/>
              </a:rPr>
              <a:t>、多食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华文宋体" charset="-122"/>
              </a:rPr>
              <a:t>苦</a:t>
            </a:r>
            <a:r>
              <a:rPr lang="zh-CN" altLang="en-US" sz="3200" b="1" dirty="0">
                <a:latin typeface="楷体" panose="02010609060101010101" pitchFamily="49" charset="-122"/>
                <a:ea typeface="华文宋体" charset="-122"/>
              </a:rPr>
              <a:t>味，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华文宋体" charset="-122"/>
              </a:rPr>
              <a:t>酸</a:t>
            </a:r>
            <a:r>
              <a:rPr lang="zh-CN" altLang="en-US" sz="3200" b="1" dirty="0">
                <a:latin typeface="楷体" panose="02010609060101010101" pitchFamily="49" charset="-122"/>
                <a:ea typeface="华文宋体" charset="-122"/>
              </a:rPr>
              <a:t>味，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华文宋体" charset="-122"/>
              </a:rPr>
              <a:t>适量</a:t>
            </a:r>
            <a:r>
              <a:rPr lang="zh-CN" altLang="en-US" sz="3200" b="1" dirty="0">
                <a:latin typeface="楷体" panose="02010609060101010101" pitchFamily="49" charset="-122"/>
                <a:ea typeface="华文宋体" charset="-122"/>
              </a:rPr>
              <a:t>摄入辛味、咸味</a:t>
            </a:r>
            <a:endParaRPr lang="zh-CN" altLang="en-US" sz="3200" b="1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zh-CN" sz="3200" b="1" dirty="0">
                <a:latin typeface="楷体" panose="02010609060101010101" pitchFamily="49" charset="-122"/>
                <a:ea typeface="华文宋体" charset="-122"/>
              </a:rPr>
              <a:t>2</a:t>
            </a:r>
            <a:r>
              <a:rPr lang="zh-CN" altLang="en-US" sz="3200" b="1" dirty="0">
                <a:latin typeface="楷体" panose="02010609060101010101" pitchFamily="49" charset="-122"/>
                <a:ea typeface="华文宋体" charset="-122"/>
              </a:rPr>
              <a:t>、清淡素食，少吃油腻</a:t>
            </a:r>
            <a:endParaRPr lang="zh-CN" altLang="en-US" sz="3200" b="1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zh-CN" sz="3200" b="1" dirty="0">
                <a:latin typeface="楷体" panose="02010609060101010101" pitchFamily="49" charset="-122"/>
                <a:ea typeface="华文宋体" charset="-122"/>
              </a:rPr>
              <a:t>3</a:t>
            </a:r>
            <a:r>
              <a:rPr lang="zh-CN" altLang="en-US" sz="3200" b="1" dirty="0">
                <a:latin typeface="楷体" panose="02010609060101010101" pitchFamily="49" charset="-122"/>
                <a:ea typeface="华文宋体" charset="-122"/>
              </a:rPr>
              <a:t>、勿令太饱</a:t>
            </a:r>
            <a:endParaRPr lang="zh-CN" altLang="en-US" sz="3200" b="1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zh-CN" sz="3200" b="1" dirty="0">
                <a:latin typeface="楷体" panose="02010609060101010101" pitchFamily="49" charset="-122"/>
                <a:ea typeface="华文宋体" charset="-122"/>
              </a:rPr>
              <a:t>4</a:t>
            </a:r>
            <a:r>
              <a:rPr lang="zh-CN" altLang="en-US" sz="3200" b="1" dirty="0">
                <a:latin typeface="楷体" panose="02010609060101010101" pitchFamily="49" charset="-122"/>
                <a:ea typeface="华文宋体" charset="-122"/>
              </a:rPr>
              <a:t>、适量进食温热饮食</a:t>
            </a:r>
            <a:endParaRPr lang="zh-CN" altLang="en-US" sz="3200" b="1" dirty="0">
              <a:latin typeface="楷体" panose="02010609060101010101" pitchFamily="49" charset="-122"/>
              <a:ea typeface="华文宋体" charset="-122"/>
            </a:endParaRPr>
          </a:p>
        </p:txBody>
      </p:sp>
      <p:sp>
        <p:nvSpPr>
          <p:cNvPr id="2247" name="TextBox 23"/>
          <p:cNvSpPr/>
          <p:nvPr>
            <p:custDataLst>
              <p:tags r:id="rId4"/>
            </p:custDataLst>
          </p:nvPr>
        </p:nvSpPr>
        <p:spPr>
          <a:xfrm>
            <a:off x="868363" y="290513"/>
            <a:ext cx="6040437" cy="7016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chemeClr val="bg1"/>
                </a:solidFill>
                <a:latin typeface="楷体" panose="02010609060101010101" pitchFamily="49" charset="-122"/>
                <a:ea typeface="华文宋体" charset="-122"/>
              </a:rPr>
              <a:t>饮食篇</a:t>
            </a:r>
            <a:endParaRPr lang="zh-CN" altLang="en-US" sz="4000" b="1" dirty="0">
              <a:solidFill>
                <a:schemeClr val="bg1"/>
              </a:solidFill>
              <a:latin typeface="楷体" panose="02010609060101010101" pitchFamily="49" charset="-122"/>
              <a:ea typeface="华文宋体" charset="-122"/>
            </a:endParaRPr>
          </a:p>
        </p:txBody>
      </p:sp>
      <p:grpSp>
        <p:nvGrpSpPr>
          <p:cNvPr id="15367" name="Group 200"/>
          <p:cNvGrpSpPr/>
          <p:nvPr/>
        </p:nvGrpSpPr>
        <p:grpSpPr>
          <a:xfrm>
            <a:off x="10856913" y="188913"/>
            <a:ext cx="879475" cy="1617662"/>
            <a:chOff x="4752668" y="322723"/>
            <a:chExt cx="2479388" cy="4560936"/>
          </a:xfrm>
        </p:grpSpPr>
        <p:pic>
          <p:nvPicPr>
            <p:cNvPr id="15368" name="Picture 7" descr="D:\PPT\PPT~中国风PPT\10\背景\5.png"/>
            <p:cNvPicPr preferRelativeResize="0"/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4752668" y="322723"/>
              <a:ext cx="2479388" cy="45609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369" name="Picture 8" descr="D:\PPT\PPT~中国风PPT\10\背景\6.png"/>
            <p:cNvPicPr preferRelativeResize="0"/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6382531" y="1889458"/>
              <a:ext cx="441885" cy="545607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  <p:bldLst>
      <p:bldP spid="2245" grpId="0" animBg="1"/>
      <p:bldP spid="2246" grpId="0"/>
      <p:bldP spid="22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灯片编号占位符 3"/>
          <p:cNvSpPr txBox="1">
            <a:spLocks noGrp="1"/>
          </p:cNvSpPr>
          <p:nvPr>
            <p:ph type="sldNum" sz="quarter" idx="12"/>
          </p:nvPr>
        </p:nvSpPr>
        <p:spPr/>
        <p:txBody>
          <a:bodyPr anchor="ctr" anchorCtr="0"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0DB2DC-4C9A-4742-B13C-FB6460FD3503}" type="slidenum">
              <a:rPr lang="zh-TW" altLang="en-US" sz="1200" dirty="0">
                <a:ea typeface="PMingLiU" charset="-120"/>
              </a:rPr>
            </a:fld>
            <a:endParaRPr lang="zh-TW" altLang="en-US" sz="1200" dirty="0">
              <a:ea typeface="PMingLiU" charset="-120"/>
            </a:endParaRPr>
          </a:p>
        </p:txBody>
      </p:sp>
      <p:sp>
        <p:nvSpPr>
          <p:cNvPr id="17411" name="矩形 53"/>
          <p:cNvSpPr/>
          <p:nvPr>
            <p:custDataLst>
              <p:tags r:id="rId1"/>
            </p:custDataLst>
          </p:nvPr>
        </p:nvSpPr>
        <p:spPr>
          <a:xfrm>
            <a:off x="0" y="0"/>
            <a:ext cx="12188825" cy="1289050"/>
          </a:xfrm>
          <a:prstGeom prst="rect">
            <a:avLst/>
          </a:prstGeom>
          <a:solidFill>
            <a:srgbClr val="323232"/>
          </a:solidFill>
          <a:ln w="12700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dirty="0">
              <a:ea typeface="华文宋体" charset="-122"/>
            </a:endParaRPr>
          </a:p>
        </p:txBody>
      </p:sp>
      <p:sp>
        <p:nvSpPr>
          <p:cNvPr id="2254" name="任意多边形 55"/>
          <p:cNvSpPr/>
          <p:nvPr>
            <p:custDataLst>
              <p:tags r:id="rId2"/>
            </p:custDataLst>
          </p:nvPr>
        </p:nvSpPr>
        <p:spPr>
          <a:xfrm>
            <a:off x="439738" y="450850"/>
            <a:ext cx="360362" cy="360363"/>
          </a:xfrm>
          <a:custGeom>
            <a:avLst/>
            <a:gdLst/>
            <a:ahLst/>
            <a:cxnLst>
              <a:cxn ang="0">
                <a:pos x="39170" y="20258"/>
              </a:cxn>
              <a:cxn ang="0">
                <a:pos x="39170" y="39170"/>
              </a:cxn>
              <a:cxn ang="0">
                <a:pos x="20258" y="39170"/>
              </a:cxn>
              <a:cxn ang="0">
                <a:pos x="20258" y="51102"/>
              </a:cxn>
              <a:cxn ang="0">
                <a:pos x="39170" y="51102"/>
              </a:cxn>
              <a:cxn ang="0">
                <a:pos x="39170" y="70014"/>
              </a:cxn>
              <a:cxn ang="0">
                <a:pos x="51102" y="70014"/>
              </a:cxn>
              <a:cxn ang="0">
                <a:pos x="51102" y="51102"/>
              </a:cxn>
              <a:cxn ang="0">
                <a:pos x="70014" y="51102"/>
              </a:cxn>
              <a:cxn ang="0">
                <a:pos x="70014" y="39170"/>
              </a:cxn>
              <a:cxn ang="0">
                <a:pos x="51102" y="39170"/>
              </a:cxn>
              <a:cxn ang="0">
                <a:pos x="51102" y="20258"/>
              </a:cxn>
              <a:cxn ang="0">
                <a:pos x="45136" y="0"/>
              </a:cxn>
              <a:cxn ang="0">
                <a:pos x="90272" y="45136"/>
              </a:cxn>
              <a:cxn ang="0">
                <a:pos x="45136" y="90272"/>
              </a:cxn>
              <a:cxn ang="0">
                <a:pos x="0" y="45136"/>
              </a:cxn>
              <a:cxn ang="0">
                <a:pos x="45136" y="0"/>
              </a:cxn>
            </a:cxnLst>
            <a:pathLst>
              <a:path w="720000" h="720000">
                <a:moveTo>
                  <a:pt x="312418" y="161577"/>
                </a:moveTo>
                <a:lnTo>
                  <a:pt x="312418" y="312418"/>
                </a:lnTo>
                <a:lnTo>
                  <a:pt x="161577" y="312418"/>
                </a:lnTo>
                <a:lnTo>
                  <a:pt x="161577" y="407582"/>
                </a:lnTo>
                <a:lnTo>
                  <a:pt x="312418" y="407582"/>
                </a:lnTo>
                <a:lnTo>
                  <a:pt x="312418" y="558423"/>
                </a:lnTo>
                <a:lnTo>
                  <a:pt x="407582" y="558423"/>
                </a:lnTo>
                <a:lnTo>
                  <a:pt x="407582" y="407582"/>
                </a:lnTo>
                <a:lnTo>
                  <a:pt x="558423" y="407582"/>
                </a:lnTo>
                <a:lnTo>
                  <a:pt x="558423" y="312418"/>
                </a:lnTo>
                <a:lnTo>
                  <a:pt x="407582" y="312418"/>
                </a:lnTo>
                <a:lnTo>
                  <a:pt x="407582" y="161577"/>
                </a:lnTo>
                <a:lnTo>
                  <a:pt x="312418" y="161577"/>
                </a:lnTo>
                <a:close/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rgbClr val="656565">
              <a:alpha val="100000"/>
            </a:srgbClr>
          </a:solidFill>
          <a:ln w="127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255" name="矩形 74"/>
          <p:cNvSpPr/>
          <p:nvPr>
            <p:custDataLst>
              <p:tags r:id="rId3"/>
            </p:custDataLst>
          </p:nvPr>
        </p:nvSpPr>
        <p:spPr>
          <a:xfrm>
            <a:off x="1066800" y="1530350"/>
            <a:ext cx="10036175" cy="44846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3200" dirty="0">
                <a:latin typeface="楷体" panose="02010609060101010101" pitchFamily="49" charset="-122"/>
                <a:ea typeface="华文宋体" charset="-122"/>
              </a:rPr>
              <a:t>夏季由于阳气盛，腠理疏松，汗液排泄多，因此失水多，故应适当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pitchFamily="49" charset="-122"/>
                <a:ea typeface="华文宋体" charset="-122"/>
              </a:rPr>
              <a:t>多喝水</a:t>
            </a:r>
            <a:r>
              <a:rPr lang="zh-CN" altLang="en-US" sz="3200" dirty="0">
                <a:latin typeface="楷体" panose="02010609060101010101" pitchFamily="49" charset="-122"/>
                <a:ea typeface="华文宋体" charset="-122"/>
              </a:rPr>
              <a:t> （</a:t>
            </a:r>
            <a:r>
              <a:rPr lang="en-US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华文宋体" charset="-122"/>
              </a:rPr>
              <a:t>2000ml</a:t>
            </a:r>
            <a:r>
              <a:rPr lang="zh-CN" altLang="en-US" sz="3200" dirty="0">
                <a:latin typeface="楷体" panose="02010609060101010101" pitchFamily="49" charset="-122"/>
                <a:ea typeface="华文宋体" charset="-122"/>
              </a:rPr>
              <a:t>左右）</a:t>
            </a:r>
            <a:endParaRPr lang="zh-CN" altLang="en-US" sz="3200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zh-CN" altLang="en-US" sz="3200" dirty="0">
              <a:latin typeface="楷体" panose="02010609060101010101" pitchFamily="49" charset="-122"/>
              <a:ea typeface="华文宋体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zh-CN" sz="3200" dirty="0">
              <a:ea typeface="华文宋体" charset="-122"/>
            </a:endParaRPr>
          </a:p>
        </p:txBody>
      </p:sp>
      <p:sp>
        <p:nvSpPr>
          <p:cNvPr id="2256" name="TextBox 23"/>
          <p:cNvSpPr/>
          <p:nvPr>
            <p:custDataLst>
              <p:tags r:id="rId4"/>
            </p:custDataLst>
          </p:nvPr>
        </p:nvSpPr>
        <p:spPr>
          <a:xfrm>
            <a:off x="868363" y="290513"/>
            <a:ext cx="6040437" cy="7016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华文宋体" charset="-122"/>
              </a:rPr>
              <a:t>饮食篇</a:t>
            </a:r>
            <a:endParaRPr lang="zh-CN" altLang="en-US" sz="4000" dirty="0">
              <a:solidFill>
                <a:schemeClr val="bg1"/>
              </a:solidFill>
              <a:latin typeface="楷体" panose="02010609060101010101" pitchFamily="49" charset="-122"/>
              <a:ea typeface="华文宋体" charset="-122"/>
            </a:endParaRPr>
          </a:p>
        </p:txBody>
      </p:sp>
      <p:grpSp>
        <p:nvGrpSpPr>
          <p:cNvPr id="17415" name="Group 209"/>
          <p:cNvGrpSpPr/>
          <p:nvPr/>
        </p:nvGrpSpPr>
        <p:grpSpPr>
          <a:xfrm>
            <a:off x="10856913" y="188913"/>
            <a:ext cx="879475" cy="1617662"/>
            <a:chOff x="4752668" y="322723"/>
            <a:chExt cx="2479388" cy="4560936"/>
          </a:xfrm>
        </p:grpSpPr>
        <p:pic>
          <p:nvPicPr>
            <p:cNvPr id="17418" name="Picture 7" descr="D:\PPT\PPT~中国风PPT\10\背景\5.png"/>
            <p:cNvPicPr preferRelativeResize="0"/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4752668" y="322723"/>
              <a:ext cx="2479388" cy="45609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7419" name="Picture 8" descr="D:\PPT\PPT~中国风PPT\10\背景\6.png"/>
            <p:cNvPicPr preferRelativeResize="0"/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6382531" y="1889458"/>
              <a:ext cx="441885" cy="54560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7416" name="图片 12"/>
          <p:cNvPicPr>
            <a:picLocks noChangeAspect="1"/>
          </p:cNvPicPr>
          <p:nvPr/>
        </p:nvPicPr>
        <p:blipFill>
          <a:blip r:embed="rId9"/>
          <a:srcRect r="17470"/>
          <a:stretch>
            <a:fillRect/>
          </a:stretch>
        </p:blipFill>
        <p:spPr>
          <a:xfrm>
            <a:off x="8680450" y="2622550"/>
            <a:ext cx="2722563" cy="2389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7" name="图片 13"/>
          <p:cNvPicPr>
            <a:picLocks noChangeAspect="1"/>
          </p:cNvPicPr>
          <p:nvPr/>
        </p:nvPicPr>
        <p:blipFill>
          <a:blip r:embed="rId10"/>
          <a:srcRect l="9450" r="11171"/>
          <a:stretch>
            <a:fillRect/>
          </a:stretch>
        </p:blipFill>
        <p:spPr>
          <a:xfrm>
            <a:off x="4038600" y="2586038"/>
            <a:ext cx="3024188" cy="2533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  <p:bldLst>
      <p:bldP spid="2254" grpId="0" animBg="1"/>
      <p:bldP spid="2255" grpId="0"/>
      <p:bldP spid="2256" grpId="0" animBg="1"/>
    </p:bldLst>
  </p:timing>
</p:sld>
</file>

<file path=ppt/tags/tag1.xml><?xml version="1.0" encoding="utf-8"?>
<p:tagLst xmlns:p="http://schemas.openxmlformats.org/presentationml/2006/main">
  <p:tag name="AS_UNIQUEID" val="690"/>
</p:tagLst>
</file>

<file path=ppt/tags/tag10.xml><?xml version="1.0" encoding="utf-8"?>
<p:tagLst xmlns:p="http://schemas.openxmlformats.org/presentationml/2006/main">
  <p:tag name="AS_UNIQUEID" val="699"/>
</p:tagLst>
</file>

<file path=ppt/tags/tag100.xml><?xml version="1.0" encoding="utf-8"?>
<p:tagLst xmlns:p="http://schemas.openxmlformats.org/presentationml/2006/main">
  <p:tag name="AS_UNIQUEID" val="148"/>
</p:tagLst>
</file>

<file path=ppt/tags/tag101.xml><?xml version="1.0" encoding="utf-8"?>
<p:tagLst xmlns:p="http://schemas.openxmlformats.org/presentationml/2006/main">
  <p:tag name="AS_UNIQUEID" val="149"/>
</p:tagLst>
</file>

<file path=ppt/tags/tag102.xml><?xml version="1.0" encoding="utf-8"?>
<p:tagLst xmlns:p="http://schemas.openxmlformats.org/presentationml/2006/main">
  <p:tag name="AS_UNIQUEID" val="150"/>
</p:tagLst>
</file>

<file path=ppt/tags/tag103.xml><?xml version="1.0" encoding="utf-8"?>
<p:tagLst xmlns:p="http://schemas.openxmlformats.org/presentationml/2006/main">
  <p:tag name="AS_UNIQUEID" val="151"/>
</p:tagLst>
</file>

<file path=ppt/tags/tag104.xml><?xml version="1.0" encoding="utf-8"?>
<p:tagLst xmlns:p="http://schemas.openxmlformats.org/presentationml/2006/main">
  <p:tag name="AS_UNIQUEID" val="152"/>
</p:tagLst>
</file>

<file path=ppt/tags/tag105.xml><?xml version="1.0" encoding="utf-8"?>
<p:tagLst xmlns:p="http://schemas.openxmlformats.org/presentationml/2006/main">
  <p:tag name="AS_UNIQUEID" val="153"/>
</p:tagLst>
</file>

<file path=ppt/tags/tag106.xml><?xml version="1.0" encoding="utf-8"?>
<p:tagLst xmlns:p="http://schemas.openxmlformats.org/presentationml/2006/main">
  <p:tag name="AS_UNIQUEID" val="494"/>
</p:tagLst>
</file>

<file path=ppt/tags/tag107.xml><?xml version="1.0" encoding="utf-8"?>
<p:tagLst xmlns:p="http://schemas.openxmlformats.org/presentationml/2006/main">
  <p:tag name="AS_UNIQUEID" val="531"/>
</p:tagLst>
</file>

<file path=ppt/tags/tag108.xml><?xml version="1.0" encoding="utf-8"?>
<p:tagLst xmlns:p="http://schemas.openxmlformats.org/presentationml/2006/main">
  <p:tag name="AS_UNIQUEID" val="532"/>
</p:tagLst>
</file>

<file path=ppt/tags/tag109.xml><?xml version="1.0" encoding="utf-8"?>
<p:tagLst xmlns:p="http://schemas.openxmlformats.org/presentationml/2006/main">
  <p:tag name="AS_UNIQUEID" val="533"/>
</p:tagLst>
</file>

<file path=ppt/tags/tag11.xml><?xml version="1.0" encoding="utf-8"?>
<p:tagLst xmlns:p="http://schemas.openxmlformats.org/presentationml/2006/main">
  <p:tag name="AS_UNIQUEID" val="494"/>
</p:tagLst>
</file>

<file path=ppt/tags/tag110.xml><?xml version="1.0" encoding="utf-8"?>
<p:tagLst xmlns:p="http://schemas.openxmlformats.org/presentationml/2006/main">
  <p:tag name="AS_UNIQUEID" val="154"/>
</p:tagLst>
</file>

<file path=ppt/tags/tag111.xml><?xml version="1.0" encoding="utf-8"?>
<p:tagLst xmlns:p="http://schemas.openxmlformats.org/presentationml/2006/main">
  <p:tag name="AS_UNIQUEID" val="155"/>
</p:tagLst>
</file>

<file path=ppt/tags/tag112.xml><?xml version="1.0" encoding="utf-8"?>
<p:tagLst xmlns:p="http://schemas.openxmlformats.org/presentationml/2006/main">
  <p:tag name="AS_UNIQUEID" val="156"/>
</p:tagLst>
</file>

<file path=ppt/tags/tag113.xml><?xml version="1.0" encoding="utf-8"?>
<p:tagLst xmlns:p="http://schemas.openxmlformats.org/presentationml/2006/main">
  <p:tag name="AS_UNIQUEID" val="157"/>
</p:tagLst>
</file>

<file path=ppt/tags/tag114.xml><?xml version="1.0" encoding="utf-8"?>
<p:tagLst xmlns:p="http://schemas.openxmlformats.org/presentationml/2006/main">
  <p:tag name="AS_UNIQUEID" val="158"/>
</p:tagLst>
</file>

<file path=ppt/tags/tag115.xml><?xml version="1.0" encoding="utf-8"?>
<p:tagLst xmlns:p="http://schemas.openxmlformats.org/presentationml/2006/main">
  <p:tag name="AS_UNIQUEID" val="159"/>
</p:tagLst>
</file>

<file path=ppt/tags/tag116.xml><?xml version="1.0" encoding="utf-8"?>
<p:tagLst xmlns:p="http://schemas.openxmlformats.org/presentationml/2006/main">
  <p:tag name="AS_UNIQUEID" val="494"/>
</p:tagLst>
</file>

<file path=ppt/tags/tag117.xml><?xml version="1.0" encoding="utf-8"?>
<p:tagLst xmlns:p="http://schemas.openxmlformats.org/presentationml/2006/main">
  <p:tag name="AS_UNIQUEID" val="534"/>
</p:tagLst>
</file>

<file path=ppt/tags/tag118.xml><?xml version="1.0" encoding="utf-8"?>
<p:tagLst xmlns:p="http://schemas.openxmlformats.org/presentationml/2006/main">
  <p:tag name="AS_UNIQUEID" val="535"/>
</p:tagLst>
</file>

<file path=ppt/tags/tag119.xml><?xml version="1.0" encoding="utf-8"?>
<p:tagLst xmlns:p="http://schemas.openxmlformats.org/presentationml/2006/main">
  <p:tag name="AS_UNIQUEID" val="536"/>
</p:tagLst>
</file>

<file path=ppt/tags/tag12.xml><?xml version="1.0" encoding="utf-8"?>
<p:tagLst xmlns:p="http://schemas.openxmlformats.org/presentationml/2006/main">
  <p:tag name="AS_UNIQUEID" val="495"/>
</p:tagLst>
</file>

<file path=ppt/tags/tag120.xml><?xml version="1.0" encoding="utf-8"?>
<p:tagLst xmlns:p="http://schemas.openxmlformats.org/presentationml/2006/main">
  <p:tag name="AS_UNIQUEID" val="196"/>
</p:tagLst>
</file>

<file path=ppt/tags/tag121.xml><?xml version="1.0" encoding="utf-8"?>
<p:tagLst xmlns:p="http://schemas.openxmlformats.org/presentationml/2006/main">
  <p:tag name="AS_UNIQUEID" val="197"/>
</p:tagLst>
</file>

<file path=ppt/tags/tag122.xml><?xml version="1.0" encoding="utf-8"?>
<p:tagLst xmlns:p="http://schemas.openxmlformats.org/presentationml/2006/main">
  <p:tag name="AS_UNIQUEID" val="198"/>
</p:tagLst>
</file>

<file path=ppt/tags/tag123.xml><?xml version="1.0" encoding="utf-8"?>
<p:tagLst xmlns:p="http://schemas.openxmlformats.org/presentationml/2006/main">
  <p:tag name="AS_UNIQUEID" val="199"/>
</p:tagLst>
</file>

<file path=ppt/tags/tag124.xml><?xml version="1.0" encoding="utf-8"?>
<p:tagLst xmlns:p="http://schemas.openxmlformats.org/presentationml/2006/main">
  <p:tag name="AS_UNIQUEID" val="200"/>
</p:tagLst>
</file>

<file path=ppt/tags/tag125.xml><?xml version="1.0" encoding="utf-8"?>
<p:tagLst xmlns:p="http://schemas.openxmlformats.org/presentationml/2006/main">
  <p:tag name="AS_UNIQUEID" val="201"/>
</p:tagLst>
</file>

<file path=ppt/tags/tag126.xml><?xml version="1.0" encoding="utf-8"?>
<p:tagLst xmlns:p="http://schemas.openxmlformats.org/presentationml/2006/main">
  <p:tag name="AS_UNIQUEID" val="494"/>
</p:tagLst>
</file>

<file path=ppt/tags/tag127.xml><?xml version="1.0" encoding="utf-8"?>
<p:tagLst xmlns:p="http://schemas.openxmlformats.org/presentationml/2006/main">
  <p:tag name="AS_UNIQUEID" val="555"/>
</p:tagLst>
</file>

<file path=ppt/tags/tag128.xml><?xml version="1.0" encoding="utf-8"?>
<p:tagLst xmlns:p="http://schemas.openxmlformats.org/presentationml/2006/main">
  <p:tag name="AS_UNIQUEID" val="556"/>
</p:tagLst>
</file>

<file path=ppt/tags/tag129.xml><?xml version="1.0" encoding="utf-8"?>
<p:tagLst xmlns:p="http://schemas.openxmlformats.org/presentationml/2006/main">
  <p:tag name="AS_UNIQUEID" val="557"/>
</p:tagLst>
</file>

<file path=ppt/tags/tag13.xml><?xml version="1.0" encoding="utf-8"?>
<p:tagLst xmlns:p="http://schemas.openxmlformats.org/presentationml/2006/main">
  <p:tag name="AS_UNIQUEID" val="496"/>
</p:tagLst>
</file>

<file path=ppt/tags/tag130.xml><?xml version="1.0" encoding="utf-8"?>
<p:tagLst xmlns:p="http://schemas.openxmlformats.org/presentationml/2006/main">
  <p:tag name="AS_UNIQUEID" val="202"/>
</p:tagLst>
</file>

<file path=ppt/tags/tag131.xml><?xml version="1.0" encoding="utf-8"?>
<p:tagLst xmlns:p="http://schemas.openxmlformats.org/presentationml/2006/main">
  <p:tag name="AS_UNIQUEID" val="203"/>
</p:tagLst>
</file>

<file path=ppt/tags/tag132.xml><?xml version="1.0" encoding="utf-8"?>
<p:tagLst xmlns:p="http://schemas.openxmlformats.org/presentationml/2006/main">
  <p:tag name="AS_UNIQUEID" val="205"/>
</p:tagLst>
</file>

<file path=ppt/tags/tag133.xml><?xml version="1.0" encoding="utf-8"?>
<p:tagLst xmlns:p="http://schemas.openxmlformats.org/presentationml/2006/main">
  <p:tag name="AS_UNIQUEID" val="206"/>
</p:tagLst>
</file>

<file path=ppt/tags/tag134.xml><?xml version="1.0" encoding="utf-8"?>
<p:tagLst xmlns:p="http://schemas.openxmlformats.org/presentationml/2006/main">
  <p:tag name="AS_UNIQUEID" val="207"/>
</p:tagLst>
</file>

<file path=ppt/tags/tag135.xml><?xml version="1.0" encoding="utf-8"?>
<p:tagLst xmlns:p="http://schemas.openxmlformats.org/presentationml/2006/main">
  <p:tag name="AS_UNIQUEID" val="202"/>
</p:tagLst>
</file>

<file path=ppt/tags/tag136.xml><?xml version="1.0" encoding="utf-8"?>
<p:tagLst xmlns:p="http://schemas.openxmlformats.org/presentationml/2006/main">
  <p:tag name="AS_UNIQUEID" val="203"/>
</p:tagLst>
</file>

<file path=ppt/tags/tag137.xml><?xml version="1.0" encoding="utf-8"?>
<p:tagLst xmlns:p="http://schemas.openxmlformats.org/presentationml/2006/main">
  <p:tag name="AS_UNIQUEID" val="205"/>
</p:tagLst>
</file>

<file path=ppt/tags/tag138.xml><?xml version="1.0" encoding="utf-8"?>
<p:tagLst xmlns:p="http://schemas.openxmlformats.org/presentationml/2006/main">
  <p:tag name="AS_UNIQUEID" val="206"/>
</p:tagLst>
</file>

<file path=ppt/tags/tag139.xml><?xml version="1.0" encoding="utf-8"?>
<p:tagLst xmlns:p="http://schemas.openxmlformats.org/presentationml/2006/main">
  <p:tag name="AS_UNIQUEID" val="207"/>
</p:tagLst>
</file>

<file path=ppt/tags/tag14.xml><?xml version="1.0" encoding="utf-8"?>
<p:tagLst xmlns:p="http://schemas.openxmlformats.org/presentationml/2006/main">
  <p:tag name="AS_UNIQUEID" val="497"/>
</p:tagLst>
</file>

<file path=ppt/tags/tag140.xml><?xml version="1.0" encoding="utf-8"?>
<p:tagLst xmlns:p="http://schemas.openxmlformats.org/presentationml/2006/main">
  <p:tag name="AS_UNIQUEID" val="494"/>
</p:tagLst>
</file>

<file path=ppt/tags/tag141.xml><?xml version="1.0" encoding="utf-8"?>
<p:tagLst xmlns:p="http://schemas.openxmlformats.org/presentationml/2006/main">
  <p:tag name="AS_UNIQUEID" val="558"/>
</p:tagLst>
</file>

<file path=ppt/tags/tag142.xml><?xml version="1.0" encoding="utf-8"?>
<p:tagLst xmlns:p="http://schemas.openxmlformats.org/presentationml/2006/main">
  <p:tag name="AS_UNIQUEID" val="559"/>
</p:tagLst>
</file>

<file path=ppt/tags/tag143.xml><?xml version="1.0" encoding="utf-8"?>
<p:tagLst xmlns:p="http://schemas.openxmlformats.org/presentationml/2006/main">
  <p:tag name="AS_UNIQUEID" val="560"/>
</p:tagLst>
</file>

<file path=ppt/tags/tag144.xml><?xml version="1.0" encoding="utf-8"?>
<p:tagLst xmlns:p="http://schemas.openxmlformats.org/presentationml/2006/main">
  <p:tag name="AS_UNIQUEID" val="232"/>
</p:tagLst>
</file>

<file path=ppt/tags/tag145.xml><?xml version="1.0" encoding="utf-8"?>
<p:tagLst xmlns:p="http://schemas.openxmlformats.org/presentationml/2006/main">
  <p:tag name="AS_UNIQUEID" val="233"/>
</p:tagLst>
</file>

<file path=ppt/tags/tag146.xml><?xml version="1.0" encoding="utf-8"?>
<p:tagLst xmlns:p="http://schemas.openxmlformats.org/presentationml/2006/main">
  <p:tag name="AS_UNIQUEID" val="234"/>
</p:tagLst>
</file>

<file path=ppt/tags/tag147.xml><?xml version="1.0" encoding="utf-8"?>
<p:tagLst xmlns:p="http://schemas.openxmlformats.org/presentationml/2006/main">
  <p:tag name="AS_UNIQUEID" val="235"/>
</p:tagLst>
</file>

<file path=ppt/tags/tag148.xml><?xml version="1.0" encoding="utf-8"?>
<p:tagLst xmlns:p="http://schemas.openxmlformats.org/presentationml/2006/main">
  <p:tag name="AS_UNIQUEID" val="236"/>
</p:tagLst>
</file>

<file path=ppt/tags/tag149.xml><?xml version="1.0" encoding="utf-8"?>
<p:tagLst xmlns:p="http://schemas.openxmlformats.org/presentationml/2006/main">
  <p:tag name="AS_UNIQUEID" val="237"/>
</p:tagLst>
</file>

<file path=ppt/tags/tag15.xml><?xml version="1.0" encoding="utf-8"?>
<p:tagLst xmlns:p="http://schemas.openxmlformats.org/presentationml/2006/main">
  <p:tag name="AS_UNIQUEID" val="1"/>
</p:tagLst>
</file>

<file path=ppt/tags/tag150.xml><?xml version="1.0" encoding="utf-8"?>
<p:tagLst xmlns:p="http://schemas.openxmlformats.org/presentationml/2006/main">
  <p:tag name="AS_UNIQUEID" val="494"/>
</p:tagLst>
</file>

<file path=ppt/tags/tag151.xml><?xml version="1.0" encoding="utf-8"?>
<p:tagLst xmlns:p="http://schemas.openxmlformats.org/presentationml/2006/main">
  <p:tag name="AS_UNIQUEID" val="570"/>
</p:tagLst>
</file>

<file path=ppt/tags/tag152.xml><?xml version="1.0" encoding="utf-8"?>
<p:tagLst xmlns:p="http://schemas.openxmlformats.org/presentationml/2006/main">
  <p:tag name="AS_UNIQUEID" val="571"/>
</p:tagLst>
</file>

<file path=ppt/tags/tag153.xml><?xml version="1.0" encoding="utf-8"?>
<p:tagLst xmlns:p="http://schemas.openxmlformats.org/presentationml/2006/main">
  <p:tag name="AS_UNIQUEID" val="572"/>
</p:tagLst>
</file>

<file path=ppt/tags/tag154.xml><?xml version="1.0" encoding="utf-8"?>
<p:tagLst xmlns:p="http://schemas.openxmlformats.org/presentationml/2006/main">
  <p:tag name="AS_UNIQUEID" val="260"/>
</p:tagLst>
</file>

<file path=ppt/tags/tag155.xml><?xml version="1.0" encoding="utf-8"?>
<p:tagLst xmlns:p="http://schemas.openxmlformats.org/presentationml/2006/main">
  <p:tag name="AS_UNIQUEID" val="261"/>
</p:tagLst>
</file>

<file path=ppt/tags/tag156.xml><?xml version="1.0" encoding="utf-8"?>
<p:tagLst xmlns:p="http://schemas.openxmlformats.org/presentationml/2006/main">
  <p:tag name="AS_UNIQUEID" val="262"/>
</p:tagLst>
</file>

<file path=ppt/tags/tag157.xml><?xml version="1.0" encoding="utf-8"?>
<p:tagLst xmlns:p="http://schemas.openxmlformats.org/presentationml/2006/main">
  <p:tag name="AS_UNIQUEID" val="263"/>
</p:tagLst>
</file>

<file path=ppt/tags/tag158.xml><?xml version="1.0" encoding="utf-8"?>
<p:tagLst xmlns:p="http://schemas.openxmlformats.org/presentationml/2006/main">
  <p:tag name="AS_UNIQUEID" val="264"/>
</p:tagLst>
</file>

<file path=ppt/tags/tag159.xml><?xml version="1.0" encoding="utf-8"?>
<p:tagLst xmlns:p="http://schemas.openxmlformats.org/presentationml/2006/main">
  <p:tag name="AS_UNIQUEID" val="265"/>
</p:tagLst>
</file>

<file path=ppt/tags/tag16.xml><?xml version="1.0" encoding="utf-8"?>
<p:tagLst xmlns:p="http://schemas.openxmlformats.org/presentationml/2006/main">
  <p:tag name="AS_UNIQUEID" val="494"/>
</p:tagLst>
</file>

<file path=ppt/tags/tag160.xml><?xml version="1.0" encoding="utf-8"?>
<p:tagLst xmlns:p="http://schemas.openxmlformats.org/presentationml/2006/main">
  <p:tag name="AS_UNIQUEID" val="266"/>
</p:tagLst>
</file>

<file path=ppt/tags/tag161.xml><?xml version="1.0" encoding="utf-8"?>
<p:tagLst xmlns:p="http://schemas.openxmlformats.org/presentationml/2006/main">
  <p:tag name="AS_UNIQUEID" val="494"/>
</p:tagLst>
</file>

<file path=ppt/tags/tag162.xml><?xml version="1.0" encoding="utf-8"?>
<p:tagLst xmlns:p="http://schemas.openxmlformats.org/presentationml/2006/main">
  <p:tag name="AS_UNIQUEID" val="582"/>
</p:tagLst>
</file>

<file path=ppt/tags/tag163.xml><?xml version="1.0" encoding="utf-8"?>
<p:tagLst xmlns:p="http://schemas.openxmlformats.org/presentationml/2006/main">
  <p:tag name="AS_UNIQUEID" val="583"/>
</p:tagLst>
</file>

<file path=ppt/tags/tag164.xml><?xml version="1.0" encoding="utf-8"?>
<p:tagLst xmlns:p="http://schemas.openxmlformats.org/presentationml/2006/main">
  <p:tag name="AS_UNIQUEID" val="584"/>
</p:tagLst>
</file>

<file path=ppt/tags/tag165.xml><?xml version="1.0" encoding="utf-8"?>
<p:tagLst xmlns:p="http://schemas.openxmlformats.org/presentationml/2006/main">
  <p:tag name="AS_UNIQUEID" val="277"/>
</p:tagLst>
</file>

<file path=ppt/tags/tag166.xml><?xml version="1.0" encoding="utf-8"?>
<p:tagLst xmlns:p="http://schemas.openxmlformats.org/presentationml/2006/main">
  <p:tag name="AS_UNIQUEID" val="275"/>
</p:tagLst>
</file>

<file path=ppt/tags/tag167.xml><?xml version="1.0" encoding="utf-8"?>
<p:tagLst xmlns:p="http://schemas.openxmlformats.org/presentationml/2006/main">
  <p:tag name="AS_UNIQUEID" val="276"/>
</p:tagLst>
</file>

<file path=ppt/tags/tag168.xml><?xml version="1.0" encoding="utf-8"?>
<p:tagLst xmlns:p="http://schemas.openxmlformats.org/presentationml/2006/main">
  <p:tag name="AS_UNIQUEID" val="278"/>
</p:tagLst>
</file>

<file path=ppt/tags/tag169.xml><?xml version="1.0" encoding="utf-8"?>
<p:tagLst xmlns:p="http://schemas.openxmlformats.org/presentationml/2006/main">
  <p:tag name="AS_UNIQUEID" val="279"/>
</p:tagLst>
</file>

<file path=ppt/tags/tag17.xml><?xml version="1.0" encoding="utf-8"?>
<p:tagLst xmlns:p="http://schemas.openxmlformats.org/presentationml/2006/main">
  <p:tag name="AS_UNIQUEID" val="498"/>
</p:tagLst>
</file>

<file path=ppt/tags/tag170.xml><?xml version="1.0" encoding="utf-8"?>
<p:tagLst xmlns:p="http://schemas.openxmlformats.org/presentationml/2006/main">
  <p:tag name="AS_UNIQUEID" val="280"/>
</p:tagLst>
</file>

<file path=ppt/tags/tag171.xml><?xml version="1.0" encoding="utf-8"?>
<p:tagLst xmlns:p="http://schemas.openxmlformats.org/presentationml/2006/main">
  <p:tag name="AS_UNIQUEID" val="494"/>
</p:tagLst>
</file>

<file path=ppt/tags/tag172.xml><?xml version="1.0" encoding="utf-8"?>
<p:tagLst xmlns:p="http://schemas.openxmlformats.org/presentationml/2006/main">
  <p:tag name="AS_UNIQUEID" val="588"/>
</p:tagLst>
</file>

<file path=ppt/tags/tag173.xml><?xml version="1.0" encoding="utf-8"?>
<p:tagLst xmlns:p="http://schemas.openxmlformats.org/presentationml/2006/main">
  <p:tag name="AS_UNIQUEID" val="589"/>
</p:tagLst>
</file>

<file path=ppt/tags/tag174.xml><?xml version="1.0" encoding="utf-8"?>
<p:tagLst xmlns:p="http://schemas.openxmlformats.org/presentationml/2006/main">
  <p:tag name="AS_UNIQUEID" val="590"/>
</p:tagLst>
</file>

<file path=ppt/tags/tag175.xml><?xml version="1.0" encoding="utf-8"?>
<p:tagLst xmlns:p="http://schemas.openxmlformats.org/presentationml/2006/main">
  <p:tag name="AS_UNIQUEID" val="281"/>
</p:tagLst>
</file>

<file path=ppt/tags/tag176.xml><?xml version="1.0" encoding="utf-8"?>
<p:tagLst xmlns:p="http://schemas.openxmlformats.org/presentationml/2006/main">
  <p:tag name="AS_UNIQUEID" val="282"/>
</p:tagLst>
</file>

<file path=ppt/tags/tag177.xml><?xml version="1.0" encoding="utf-8"?>
<p:tagLst xmlns:p="http://schemas.openxmlformats.org/presentationml/2006/main">
  <p:tag name="AS_UNIQUEID" val="283"/>
</p:tagLst>
</file>

<file path=ppt/tags/tag178.xml><?xml version="1.0" encoding="utf-8"?>
<p:tagLst xmlns:p="http://schemas.openxmlformats.org/presentationml/2006/main">
  <p:tag name="AS_UNIQUEID" val="284"/>
</p:tagLst>
</file>

<file path=ppt/tags/tag179.xml><?xml version="1.0" encoding="utf-8"?>
<p:tagLst xmlns:p="http://schemas.openxmlformats.org/presentationml/2006/main">
  <p:tag name="AS_UNIQUEID" val="285"/>
</p:tagLst>
</file>

<file path=ppt/tags/tag18.xml><?xml version="1.0" encoding="utf-8"?>
<p:tagLst xmlns:p="http://schemas.openxmlformats.org/presentationml/2006/main">
  <p:tag name="AS_UNIQUEID" val="499"/>
</p:tagLst>
</file>

<file path=ppt/tags/tag180.xml><?xml version="1.0" encoding="utf-8"?>
<p:tagLst xmlns:p="http://schemas.openxmlformats.org/presentationml/2006/main">
  <p:tag name="AS_UNIQUEID" val="286"/>
</p:tagLst>
</file>

<file path=ppt/tags/tag181.xml><?xml version="1.0" encoding="utf-8"?>
<p:tagLst xmlns:p="http://schemas.openxmlformats.org/presentationml/2006/main">
  <p:tag name="AS_UNIQUEID" val="494"/>
</p:tagLst>
</file>

<file path=ppt/tags/tag182.xml><?xml version="1.0" encoding="utf-8"?>
<p:tagLst xmlns:p="http://schemas.openxmlformats.org/presentationml/2006/main">
  <p:tag name="AS_UNIQUEID" val="591"/>
</p:tagLst>
</file>

<file path=ppt/tags/tag183.xml><?xml version="1.0" encoding="utf-8"?>
<p:tagLst xmlns:p="http://schemas.openxmlformats.org/presentationml/2006/main">
  <p:tag name="AS_UNIQUEID" val="592"/>
</p:tagLst>
</file>

<file path=ppt/tags/tag184.xml><?xml version="1.0" encoding="utf-8"?>
<p:tagLst xmlns:p="http://schemas.openxmlformats.org/presentationml/2006/main">
  <p:tag name="AS_UNIQUEID" val="593"/>
</p:tagLst>
</file>

<file path=ppt/tags/tag185.xml><?xml version="1.0" encoding="utf-8"?>
<p:tagLst xmlns:p="http://schemas.openxmlformats.org/presentationml/2006/main">
  <p:tag name="AS_UNIQUEID" val="133"/>
</p:tagLst>
</file>

<file path=ppt/tags/tag186.xml><?xml version="1.0" encoding="utf-8"?>
<p:tagLst xmlns:p="http://schemas.openxmlformats.org/presentationml/2006/main">
  <p:tag name="AS_UNIQUEID" val="134"/>
</p:tagLst>
</file>

<file path=ppt/tags/tag187.xml><?xml version="1.0" encoding="utf-8"?>
<p:tagLst xmlns:p="http://schemas.openxmlformats.org/presentationml/2006/main">
  <p:tag name="AS_UNIQUEID" val="288"/>
</p:tagLst>
</file>

<file path=ppt/tags/tag188.xml><?xml version="1.0" encoding="utf-8"?>
<p:tagLst xmlns:p="http://schemas.openxmlformats.org/presentationml/2006/main">
  <p:tag name="AS_UNIQUEID" val="289"/>
</p:tagLst>
</file>

<file path=ppt/tags/tag189.xml><?xml version="1.0" encoding="utf-8"?>
<p:tagLst xmlns:p="http://schemas.openxmlformats.org/presentationml/2006/main">
  <p:tag name="AS_UNIQUEID" val="290"/>
</p:tagLst>
</file>

<file path=ppt/tags/tag19.xml><?xml version="1.0" encoding="utf-8"?>
<p:tagLst xmlns:p="http://schemas.openxmlformats.org/presentationml/2006/main">
  <p:tag name="AS_UNIQUEID" val="500"/>
</p:tagLst>
</file>

<file path=ppt/tags/tag190.xml><?xml version="1.0" encoding="utf-8"?>
<p:tagLst xmlns:p="http://schemas.openxmlformats.org/presentationml/2006/main">
  <p:tag name="AS_UNIQUEID" val="291"/>
</p:tagLst>
</file>

<file path=ppt/tags/tag191.xml><?xml version="1.0" encoding="utf-8"?>
<p:tagLst xmlns:p="http://schemas.openxmlformats.org/presentationml/2006/main">
  <p:tag name="AS_UNIQUEID" val="292"/>
</p:tagLst>
</file>

<file path=ppt/tags/tag192.xml><?xml version="1.0" encoding="utf-8"?>
<p:tagLst xmlns:p="http://schemas.openxmlformats.org/presentationml/2006/main">
  <p:tag name="AS_UNIQUEID" val="293"/>
</p:tagLst>
</file>

<file path=ppt/tags/tag193.xml><?xml version="1.0" encoding="utf-8"?>
<p:tagLst xmlns:p="http://schemas.openxmlformats.org/presentationml/2006/main">
  <p:tag name="AS_UNIQUEID" val="494"/>
</p:tagLst>
</file>

<file path=ppt/tags/tag194.xml><?xml version="1.0" encoding="utf-8"?>
<p:tagLst xmlns:p="http://schemas.openxmlformats.org/presentationml/2006/main">
  <p:tag name="AS_UNIQUEID" val="594"/>
</p:tagLst>
</file>

<file path=ppt/tags/tag195.xml><?xml version="1.0" encoding="utf-8"?>
<p:tagLst xmlns:p="http://schemas.openxmlformats.org/presentationml/2006/main">
  <p:tag name="AS_UNIQUEID" val="595"/>
</p:tagLst>
</file>

<file path=ppt/tags/tag196.xml><?xml version="1.0" encoding="utf-8"?>
<p:tagLst xmlns:p="http://schemas.openxmlformats.org/presentationml/2006/main">
  <p:tag name="AS_UNIQUEID" val="596"/>
</p:tagLst>
</file>

<file path=ppt/tags/tag197.xml><?xml version="1.0" encoding="utf-8"?>
<p:tagLst xmlns:p="http://schemas.openxmlformats.org/presentationml/2006/main">
  <p:tag name="AS_UNIQUEID" val="288"/>
</p:tagLst>
</file>

<file path=ppt/tags/tag198.xml><?xml version="1.0" encoding="utf-8"?>
<p:tagLst xmlns:p="http://schemas.openxmlformats.org/presentationml/2006/main">
  <p:tag name="AS_UNIQUEID" val="289"/>
</p:tagLst>
</file>

<file path=ppt/tags/tag199.xml><?xml version="1.0" encoding="utf-8"?>
<p:tagLst xmlns:p="http://schemas.openxmlformats.org/presentationml/2006/main">
  <p:tag name="AS_UNIQUEID" val="290"/>
</p:tagLst>
</file>

<file path=ppt/tags/tag2.xml><?xml version="1.0" encoding="utf-8"?>
<p:tagLst xmlns:p="http://schemas.openxmlformats.org/presentationml/2006/main">
  <p:tag name="AS_UNIQUEID" val="691"/>
</p:tagLst>
</file>

<file path=ppt/tags/tag20.xml><?xml version="1.0" encoding="utf-8"?>
<p:tagLst xmlns:p="http://schemas.openxmlformats.org/presentationml/2006/main">
  <p:tag name="AS_UNIQUEID" val="20"/>
</p:tagLst>
</file>

<file path=ppt/tags/tag200.xml><?xml version="1.0" encoding="utf-8"?>
<p:tagLst xmlns:p="http://schemas.openxmlformats.org/presentationml/2006/main">
  <p:tag name="AS_UNIQUEID" val="291"/>
</p:tagLst>
</file>

<file path=ppt/tags/tag201.xml><?xml version="1.0" encoding="utf-8"?>
<p:tagLst xmlns:p="http://schemas.openxmlformats.org/presentationml/2006/main">
  <p:tag name="AS_UNIQUEID" val="292"/>
</p:tagLst>
</file>

<file path=ppt/tags/tag202.xml><?xml version="1.0" encoding="utf-8"?>
<p:tagLst xmlns:p="http://schemas.openxmlformats.org/presentationml/2006/main">
  <p:tag name="AS_UNIQUEID" val="293"/>
</p:tagLst>
</file>

<file path=ppt/tags/tag203.xml><?xml version="1.0" encoding="utf-8"?>
<p:tagLst xmlns:p="http://schemas.openxmlformats.org/presentationml/2006/main">
  <p:tag name="AS_UNIQUEID" val="494"/>
</p:tagLst>
</file>

<file path=ppt/tags/tag204.xml><?xml version="1.0" encoding="utf-8"?>
<p:tagLst xmlns:p="http://schemas.openxmlformats.org/presentationml/2006/main">
  <p:tag name="AS_UNIQUEID" val="594"/>
</p:tagLst>
</file>

<file path=ppt/tags/tag205.xml><?xml version="1.0" encoding="utf-8"?>
<p:tagLst xmlns:p="http://schemas.openxmlformats.org/presentationml/2006/main">
  <p:tag name="AS_UNIQUEID" val="595"/>
</p:tagLst>
</file>

<file path=ppt/tags/tag206.xml><?xml version="1.0" encoding="utf-8"?>
<p:tagLst xmlns:p="http://schemas.openxmlformats.org/presentationml/2006/main">
  <p:tag name="AS_UNIQUEID" val="596"/>
</p:tagLst>
</file>

<file path=ppt/tags/tag207.xml><?xml version="1.0" encoding="utf-8"?>
<p:tagLst xmlns:p="http://schemas.openxmlformats.org/presentationml/2006/main">
  <p:tag name="AS_UNIQUEID" val="306"/>
</p:tagLst>
</file>

<file path=ppt/tags/tag208.xml><?xml version="1.0" encoding="utf-8"?>
<p:tagLst xmlns:p="http://schemas.openxmlformats.org/presentationml/2006/main">
  <p:tag name="AS_UNIQUEID" val="307"/>
</p:tagLst>
</file>

<file path=ppt/tags/tag209.xml><?xml version="1.0" encoding="utf-8"?>
<p:tagLst xmlns:p="http://schemas.openxmlformats.org/presentationml/2006/main">
  <p:tag name="AS_UNIQUEID" val="308"/>
</p:tagLst>
</file>

<file path=ppt/tags/tag21.xml><?xml version="1.0" encoding="utf-8"?>
<p:tagLst xmlns:p="http://schemas.openxmlformats.org/presentationml/2006/main">
  <p:tag name="AS_UNIQUEID" val="21"/>
</p:tagLst>
</file>

<file path=ppt/tags/tag210.xml><?xml version="1.0" encoding="utf-8"?>
<p:tagLst xmlns:p="http://schemas.openxmlformats.org/presentationml/2006/main">
  <p:tag name="AS_UNIQUEID" val="309"/>
</p:tagLst>
</file>

<file path=ppt/tags/tag211.xml><?xml version="1.0" encoding="utf-8"?>
<p:tagLst xmlns:p="http://schemas.openxmlformats.org/presentationml/2006/main">
  <p:tag name="AS_UNIQUEID" val="310"/>
</p:tagLst>
</file>

<file path=ppt/tags/tag212.xml><?xml version="1.0" encoding="utf-8"?>
<p:tagLst xmlns:p="http://schemas.openxmlformats.org/presentationml/2006/main">
  <p:tag name="AS_UNIQUEID" val="311"/>
</p:tagLst>
</file>

<file path=ppt/tags/tag213.xml><?xml version="1.0" encoding="utf-8"?>
<p:tagLst xmlns:p="http://schemas.openxmlformats.org/presentationml/2006/main">
  <p:tag name="AS_UNIQUEID" val="494"/>
</p:tagLst>
</file>

<file path=ppt/tags/tag214.xml><?xml version="1.0" encoding="utf-8"?>
<p:tagLst xmlns:p="http://schemas.openxmlformats.org/presentationml/2006/main">
  <p:tag name="AS_UNIQUEID" val="603"/>
</p:tagLst>
</file>

<file path=ppt/tags/tag215.xml><?xml version="1.0" encoding="utf-8"?>
<p:tagLst xmlns:p="http://schemas.openxmlformats.org/presentationml/2006/main">
  <p:tag name="AS_UNIQUEID" val="604"/>
</p:tagLst>
</file>

<file path=ppt/tags/tag216.xml><?xml version="1.0" encoding="utf-8"?>
<p:tagLst xmlns:p="http://schemas.openxmlformats.org/presentationml/2006/main">
  <p:tag name="AS_UNIQUEID" val="605"/>
</p:tagLst>
</file>

<file path=ppt/tags/tag217.xml><?xml version="1.0" encoding="utf-8"?>
<p:tagLst xmlns:p="http://schemas.openxmlformats.org/presentationml/2006/main">
  <p:tag name="AS_UNIQUEID" val="133"/>
</p:tagLst>
</file>

<file path=ppt/tags/tag218.xml><?xml version="1.0" encoding="utf-8"?>
<p:tagLst xmlns:p="http://schemas.openxmlformats.org/presentationml/2006/main">
  <p:tag name="AS_UNIQUEID" val="134"/>
</p:tagLst>
</file>

<file path=ppt/tags/tag219.xml><?xml version="1.0" encoding="utf-8"?>
<p:tagLst xmlns:p="http://schemas.openxmlformats.org/presentationml/2006/main">
  <p:tag name="AS_UNIQUEID" val="321"/>
</p:tagLst>
</file>

<file path=ppt/tags/tag22.xml><?xml version="1.0" encoding="utf-8"?>
<p:tagLst xmlns:p="http://schemas.openxmlformats.org/presentationml/2006/main">
  <p:tag name="AS_UNIQUEID" val="22"/>
</p:tagLst>
</file>

<file path=ppt/tags/tag220.xml><?xml version="1.0" encoding="utf-8"?>
<p:tagLst xmlns:p="http://schemas.openxmlformats.org/presentationml/2006/main">
  <p:tag name="AS_UNIQUEID" val="319"/>
</p:tagLst>
</file>

<file path=ppt/tags/tag221.xml><?xml version="1.0" encoding="utf-8"?>
<p:tagLst xmlns:p="http://schemas.openxmlformats.org/presentationml/2006/main">
  <p:tag name="AS_UNIQUEID" val="320"/>
</p:tagLst>
</file>

<file path=ppt/tags/tag222.xml><?xml version="1.0" encoding="utf-8"?>
<p:tagLst xmlns:p="http://schemas.openxmlformats.org/presentationml/2006/main">
  <p:tag name="AS_UNIQUEID" val="322"/>
</p:tagLst>
</file>

<file path=ppt/tags/tag223.xml><?xml version="1.0" encoding="utf-8"?>
<p:tagLst xmlns:p="http://schemas.openxmlformats.org/presentationml/2006/main">
  <p:tag name="AS_UNIQUEID" val="323"/>
</p:tagLst>
</file>

<file path=ppt/tags/tag224.xml><?xml version="1.0" encoding="utf-8"?>
<p:tagLst xmlns:p="http://schemas.openxmlformats.org/presentationml/2006/main">
  <p:tag name="AS_UNIQUEID" val="324"/>
</p:tagLst>
</file>

<file path=ppt/tags/tag225.xml><?xml version="1.0" encoding="utf-8"?>
<p:tagLst xmlns:p="http://schemas.openxmlformats.org/presentationml/2006/main">
  <p:tag name="AS_UNIQUEID" val="494"/>
</p:tagLst>
</file>

<file path=ppt/tags/tag226.xml><?xml version="1.0" encoding="utf-8"?>
<p:tagLst xmlns:p="http://schemas.openxmlformats.org/presentationml/2006/main">
  <p:tag name="AS_UNIQUEID" val="609"/>
</p:tagLst>
</file>

<file path=ppt/tags/tag227.xml><?xml version="1.0" encoding="utf-8"?>
<p:tagLst xmlns:p="http://schemas.openxmlformats.org/presentationml/2006/main">
  <p:tag name="AS_UNIQUEID" val="610"/>
</p:tagLst>
</file>

<file path=ppt/tags/tag228.xml><?xml version="1.0" encoding="utf-8"?>
<p:tagLst xmlns:p="http://schemas.openxmlformats.org/presentationml/2006/main">
  <p:tag name="AS_UNIQUEID" val="611"/>
</p:tagLst>
</file>

<file path=ppt/tags/tag229.xml><?xml version="1.0" encoding="utf-8"?>
<p:tagLst xmlns:p="http://schemas.openxmlformats.org/presentationml/2006/main">
  <p:tag name="AS_UNIQUEID" val="325"/>
</p:tagLst>
</file>

<file path=ppt/tags/tag23.xml><?xml version="1.0" encoding="utf-8"?>
<p:tagLst xmlns:p="http://schemas.openxmlformats.org/presentationml/2006/main">
  <p:tag name="AS_UNIQUEID" val="48"/>
</p:tagLst>
</file>

<file path=ppt/tags/tag230.xml><?xml version="1.0" encoding="utf-8"?>
<p:tagLst xmlns:p="http://schemas.openxmlformats.org/presentationml/2006/main">
  <p:tag name="AS_UNIQUEID" val="326"/>
</p:tagLst>
</file>

<file path=ppt/tags/tag231.xml><?xml version="1.0" encoding="utf-8"?>
<p:tagLst xmlns:p="http://schemas.openxmlformats.org/presentationml/2006/main">
  <p:tag name="AS_UNIQUEID" val="327"/>
</p:tagLst>
</file>

<file path=ppt/tags/tag232.xml><?xml version="1.0" encoding="utf-8"?>
<p:tagLst xmlns:p="http://schemas.openxmlformats.org/presentationml/2006/main">
  <p:tag name="AS_UNIQUEID" val="328"/>
</p:tagLst>
</file>

<file path=ppt/tags/tag233.xml><?xml version="1.0" encoding="utf-8"?>
<p:tagLst xmlns:p="http://schemas.openxmlformats.org/presentationml/2006/main">
  <p:tag name="AS_UNIQUEID" val="329"/>
</p:tagLst>
</file>

<file path=ppt/tags/tag234.xml><?xml version="1.0" encoding="utf-8"?>
<p:tagLst xmlns:p="http://schemas.openxmlformats.org/presentationml/2006/main">
  <p:tag name="AS_UNIQUEID" val="330"/>
</p:tagLst>
</file>

<file path=ppt/tags/tag235.xml><?xml version="1.0" encoding="utf-8"?>
<p:tagLst xmlns:p="http://schemas.openxmlformats.org/presentationml/2006/main">
  <p:tag name="AS_UNIQUEID" val="494"/>
</p:tagLst>
</file>

<file path=ppt/tags/tag236.xml><?xml version="1.0" encoding="utf-8"?>
<p:tagLst xmlns:p="http://schemas.openxmlformats.org/presentationml/2006/main">
  <p:tag name="AS_UNIQUEID" val="612"/>
</p:tagLst>
</file>

<file path=ppt/tags/tag237.xml><?xml version="1.0" encoding="utf-8"?>
<p:tagLst xmlns:p="http://schemas.openxmlformats.org/presentationml/2006/main">
  <p:tag name="AS_UNIQUEID" val="613"/>
</p:tagLst>
</file>

<file path=ppt/tags/tag238.xml><?xml version="1.0" encoding="utf-8"?>
<p:tagLst xmlns:p="http://schemas.openxmlformats.org/presentationml/2006/main">
  <p:tag name="AS_UNIQUEID" val="614"/>
</p:tagLst>
</file>

<file path=ppt/tags/tag239.xml><?xml version="1.0" encoding="utf-8"?>
<p:tagLst xmlns:p="http://schemas.openxmlformats.org/presentationml/2006/main">
  <p:tag name="AS_UNIQUEID" val="133"/>
</p:tagLst>
</file>

<file path=ppt/tags/tag24.xml><?xml version="1.0" encoding="utf-8"?>
<p:tagLst xmlns:p="http://schemas.openxmlformats.org/presentationml/2006/main">
  <p:tag name="AS_UNIQUEID" val="49"/>
</p:tagLst>
</file>

<file path=ppt/tags/tag240.xml><?xml version="1.0" encoding="utf-8"?>
<p:tagLst xmlns:p="http://schemas.openxmlformats.org/presentationml/2006/main">
  <p:tag name="AS_UNIQUEID" val="134"/>
</p:tagLst>
</file>

<file path=ppt/tags/tag241.xml><?xml version="1.0" encoding="utf-8"?>
<p:tagLst xmlns:p="http://schemas.openxmlformats.org/presentationml/2006/main">
  <p:tag name="AS_UNIQUEID" val="332"/>
</p:tagLst>
</file>

<file path=ppt/tags/tag242.xml><?xml version="1.0" encoding="utf-8"?>
<p:tagLst xmlns:p="http://schemas.openxmlformats.org/presentationml/2006/main">
  <p:tag name="AS_UNIQUEID" val="333"/>
</p:tagLst>
</file>

<file path=ppt/tags/tag243.xml><?xml version="1.0" encoding="utf-8"?>
<p:tagLst xmlns:p="http://schemas.openxmlformats.org/presentationml/2006/main">
  <p:tag name="AS_UNIQUEID" val="334"/>
</p:tagLst>
</file>

<file path=ppt/tags/tag244.xml><?xml version="1.0" encoding="utf-8"?>
<p:tagLst xmlns:p="http://schemas.openxmlformats.org/presentationml/2006/main">
  <p:tag name="AS_UNIQUEID" val="335"/>
</p:tagLst>
</file>

<file path=ppt/tags/tag245.xml><?xml version="1.0" encoding="utf-8"?>
<p:tagLst xmlns:p="http://schemas.openxmlformats.org/presentationml/2006/main">
  <p:tag name="AS_UNIQUEID" val="336"/>
</p:tagLst>
</file>

<file path=ppt/tags/tag246.xml><?xml version="1.0" encoding="utf-8"?>
<p:tagLst xmlns:p="http://schemas.openxmlformats.org/presentationml/2006/main">
  <p:tag name="AS_UNIQUEID" val="337"/>
</p:tagLst>
</file>

<file path=ppt/tags/tag247.xml><?xml version="1.0" encoding="utf-8"?>
<p:tagLst xmlns:p="http://schemas.openxmlformats.org/presentationml/2006/main">
  <p:tag name="AS_UNIQUEID" val="494"/>
</p:tagLst>
</file>

<file path=ppt/tags/tag248.xml><?xml version="1.0" encoding="utf-8"?>
<p:tagLst xmlns:p="http://schemas.openxmlformats.org/presentationml/2006/main">
  <p:tag name="AS_UNIQUEID" val="615"/>
</p:tagLst>
</file>

<file path=ppt/tags/tag249.xml><?xml version="1.0" encoding="utf-8"?>
<p:tagLst xmlns:p="http://schemas.openxmlformats.org/presentationml/2006/main">
  <p:tag name="AS_UNIQUEID" val="616"/>
</p:tagLst>
</file>

<file path=ppt/tags/tag25.xml><?xml version="1.0" encoding="utf-8"?>
<p:tagLst xmlns:p="http://schemas.openxmlformats.org/presentationml/2006/main">
  <p:tag name="AS_UNIQUEID" val="50"/>
</p:tagLst>
</file>

<file path=ppt/tags/tag250.xml><?xml version="1.0" encoding="utf-8"?>
<p:tagLst xmlns:p="http://schemas.openxmlformats.org/presentationml/2006/main">
  <p:tag name="AS_UNIQUEID" val="617"/>
</p:tagLst>
</file>

<file path=ppt/tags/tag251.xml><?xml version="1.0" encoding="utf-8"?>
<p:tagLst xmlns:p="http://schemas.openxmlformats.org/presentationml/2006/main">
  <p:tag name="AS_UNIQUEID" val="332"/>
</p:tagLst>
</file>

<file path=ppt/tags/tag252.xml><?xml version="1.0" encoding="utf-8"?>
<p:tagLst xmlns:p="http://schemas.openxmlformats.org/presentationml/2006/main">
  <p:tag name="AS_UNIQUEID" val="333"/>
</p:tagLst>
</file>

<file path=ppt/tags/tag253.xml><?xml version="1.0" encoding="utf-8"?>
<p:tagLst xmlns:p="http://schemas.openxmlformats.org/presentationml/2006/main">
  <p:tag name="AS_UNIQUEID" val="334"/>
</p:tagLst>
</file>

<file path=ppt/tags/tag254.xml><?xml version="1.0" encoding="utf-8"?>
<p:tagLst xmlns:p="http://schemas.openxmlformats.org/presentationml/2006/main">
  <p:tag name="AS_UNIQUEID" val="335"/>
</p:tagLst>
</file>

<file path=ppt/tags/tag255.xml><?xml version="1.0" encoding="utf-8"?>
<p:tagLst xmlns:p="http://schemas.openxmlformats.org/presentationml/2006/main">
  <p:tag name="AS_UNIQUEID" val="336"/>
</p:tagLst>
</file>

<file path=ppt/tags/tag256.xml><?xml version="1.0" encoding="utf-8"?>
<p:tagLst xmlns:p="http://schemas.openxmlformats.org/presentationml/2006/main">
  <p:tag name="AS_UNIQUEID" val="337"/>
</p:tagLst>
</file>

<file path=ppt/tags/tag257.xml><?xml version="1.0" encoding="utf-8"?>
<p:tagLst xmlns:p="http://schemas.openxmlformats.org/presentationml/2006/main">
  <p:tag name="AS_UNIQUEID" val="494"/>
</p:tagLst>
</file>

<file path=ppt/tags/tag258.xml><?xml version="1.0" encoding="utf-8"?>
<p:tagLst xmlns:p="http://schemas.openxmlformats.org/presentationml/2006/main">
  <p:tag name="AS_UNIQUEID" val="615"/>
</p:tagLst>
</file>

<file path=ppt/tags/tag259.xml><?xml version="1.0" encoding="utf-8"?>
<p:tagLst xmlns:p="http://schemas.openxmlformats.org/presentationml/2006/main">
  <p:tag name="AS_UNIQUEID" val="616"/>
</p:tagLst>
</file>

<file path=ppt/tags/tag26.xml><?xml version="1.0" encoding="utf-8"?>
<p:tagLst xmlns:p="http://schemas.openxmlformats.org/presentationml/2006/main">
  <p:tag name="AS_UNIQUEID" val="494"/>
</p:tagLst>
</file>

<file path=ppt/tags/tag260.xml><?xml version="1.0" encoding="utf-8"?>
<p:tagLst xmlns:p="http://schemas.openxmlformats.org/presentationml/2006/main">
  <p:tag name="AS_UNIQUEID" val="617"/>
</p:tagLst>
</file>

<file path=ppt/tags/tag261.xml><?xml version="1.0" encoding="utf-8"?>
<p:tagLst xmlns:p="http://schemas.openxmlformats.org/presentationml/2006/main">
  <p:tag name="AS_UNIQUEID" val="332"/>
</p:tagLst>
</file>

<file path=ppt/tags/tag262.xml><?xml version="1.0" encoding="utf-8"?>
<p:tagLst xmlns:p="http://schemas.openxmlformats.org/presentationml/2006/main">
  <p:tag name="AS_UNIQUEID" val="333"/>
</p:tagLst>
</file>

<file path=ppt/tags/tag263.xml><?xml version="1.0" encoding="utf-8"?>
<p:tagLst xmlns:p="http://schemas.openxmlformats.org/presentationml/2006/main">
  <p:tag name="AS_UNIQUEID" val="334"/>
</p:tagLst>
</file>

<file path=ppt/tags/tag264.xml><?xml version="1.0" encoding="utf-8"?>
<p:tagLst xmlns:p="http://schemas.openxmlformats.org/presentationml/2006/main">
  <p:tag name="AS_UNIQUEID" val="335"/>
</p:tagLst>
</file>

<file path=ppt/tags/tag265.xml><?xml version="1.0" encoding="utf-8"?>
<p:tagLst xmlns:p="http://schemas.openxmlformats.org/presentationml/2006/main">
  <p:tag name="AS_UNIQUEID" val="336"/>
</p:tagLst>
</file>

<file path=ppt/tags/tag266.xml><?xml version="1.0" encoding="utf-8"?>
<p:tagLst xmlns:p="http://schemas.openxmlformats.org/presentationml/2006/main">
  <p:tag name="AS_UNIQUEID" val="337"/>
</p:tagLst>
</file>

<file path=ppt/tags/tag267.xml><?xml version="1.0" encoding="utf-8"?>
<p:tagLst xmlns:p="http://schemas.openxmlformats.org/presentationml/2006/main">
  <p:tag name="AS_UNIQUEID" val="494"/>
</p:tagLst>
</file>

<file path=ppt/tags/tag268.xml><?xml version="1.0" encoding="utf-8"?>
<p:tagLst xmlns:p="http://schemas.openxmlformats.org/presentationml/2006/main">
  <p:tag name="AS_UNIQUEID" val="615"/>
</p:tagLst>
</file>

<file path=ppt/tags/tag269.xml><?xml version="1.0" encoding="utf-8"?>
<p:tagLst xmlns:p="http://schemas.openxmlformats.org/presentationml/2006/main">
  <p:tag name="AS_UNIQUEID" val="616"/>
</p:tagLst>
</file>

<file path=ppt/tags/tag27.xml><?xml version="1.0" encoding="utf-8"?>
<p:tagLst xmlns:p="http://schemas.openxmlformats.org/presentationml/2006/main">
  <p:tag name="AS_UNIQUEID" val="501"/>
</p:tagLst>
</file>

<file path=ppt/tags/tag270.xml><?xml version="1.0" encoding="utf-8"?>
<p:tagLst xmlns:p="http://schemas.openxmlformats.org/presentationml/2006/main">
  <p:tag name="AS_UNIQUEID" val="617"/>
</p:tagLst>
</file>

<file path=ppt/tags/tag271.xml><?xml version="1.0" encoding="utf-8"?>
<p:tagLst xmlns:p="http://schemas.openxmlformats.org/presentationml/2006/main">
  <p:tag name="AS_UNIQUEID" val="482"/>
</p:tagLst>
</file>

<file path=ppt/tags/tag272.xml><?xml version="1.0" encoding="utf-8"?>
<p:tagLst xmlns:p="http://schemas.openxmlformats.org/presentationml/2006/main">
  <p:tag name="AS_UNIQUEID" val="483"/>
</p:tagLst>
</file>

<file path=ppt/tags/tag273.xml><?xml version="1.0" encoding="utf-8"?>
<p:tagLst xmlns:p="http://schemas.openxmlformats.org/presentationml/2006/main">
  <p:tag name="AS_UNIQUEID" val="484"/>
</p:tagLst>
</file>

<file path=ppt/tags/tag274.xml><?xml version="1.0" encoding="utf-8"?>
<p:tagLst xmlns:p="http://schemas.openxmlformats.org/presentationml/2006/main">
  <p:tag name="AS_UNIQUEID" val="485"/>
</p:tagLst>
</file>

<file path=ppt/tags/tag275.xml><?xml version="1.0" encoding="utf-8"?>
<p:tagLst xmlns:p="http://schemas.openxmlformats.org/presentationml/2006/main">
  <p:tag name="AS_UNIQUEID" val="486"/>
</p:tagLst>
</file>

<file path=ppt/tags/tag276.xml><?xml version="1.0" encoding="utf-8"?>
<p:tagLst xmlns:p="http://schemas.openxmlformats.org/presentationml/2006/main">
  <p:tag name="AS_UNIQUEID" val="487"/>
</p:tagLst>
</file>

<file path=ppt/tags/tag277.xml><?xml version="1.0" encoding="utf-8"?>
<p:tagLst xmlns:p="http://schemas.openxmlformats.org/presentationml/2006/main">
  <p:tag name="AS_UNIQUEID" val="494"/>
</p:tagLst>
</file>

<file path=ppt/tags/tag278.xml><?xml version="1.0" encoding="utf-8"?>
<p:tagLst xmlns:p="http://schemas.openxmlformats.org/presentationml/2006/main">
  <p:tag name="AS_UNIQUEID" val="687"/>
</p:tagLst>
</file>

<file path=ppt/tags/tag279.xml><?xml version="1.0" encoding="utf-8"?>
<p:tagLst xmlns:p="http://schemas.openxmlformats.org/presentationml/2006/main">
  <p:tag name="AS_UNIQUEID" val="688"/>
</p:tagLst>
</file>

<file path=ppt/tags/tag28.xml><?xml version="1.0" encoding="utf-8"?>
<p:tagLst xmlns:p="http://schemas.openxmlformats.org/presentationml/2006/main">
  <p:tag name="AS_UNIQUEID" val="502"/>
</p:tagLst>
</file>

<file path=ppt/tags/tag280.xml><?xml version="1.0" encoding="utf-8"?>
<p:tagLst xmlns:p="http://schemas.openxmlformats.org/presentationml/2006/main">
  <p:tag name="AS_UNIQUEID" val="689"/>
</p:tagLst>
</file>

<file path=ppt/tags/tag281.xml><?xml version="1.0" encoding="utf-8"?>
<p:tagLst xmlns:p="http://schemas.openxmlformats.org/presentationml/2006/main">
  <p:tag name="AS_UNIQUEID" val="489"/>
</p:tagLst>
</file>

<file path=ppt/tags/tag282.xml><?xml version="1.0" encoding="utf-8"?>
<p:tagLst xmlns:p="http://schemas.openxmlformats.org/presentationml/2006/main">
  <p:tag name="AS_UNIQUEID" val="490"/>
</p:tagLst>
</file>

<file path=ppt/tags/tag283.xml><?xml version="1.0" encoding="utf-8"?>
<p:tagLst xmlns:p="http://schemas.openxmlformats.org/presentationml/2006/main">
  <p:tag name="AS_UNIQUEID" val="491"/>
</p:tagLst>
</file>

<file path=ppt/tags/tag284.xml><?xml version="1.0" encoding="utf-8"?>
<p:tagLst xmlns:p="http://schemas.openxmlformats.org/presentationml/2006/main">
  <p:tag name="AS_UNIQUEID" val="492"/>
</p:tagLst>
</file>

<file path=ppt/tags/tag285.xml><?xml version="1.0" encoding="utf-8"?>
<p:tagLst xmlns:p="http://schemas.openxmlformats.org/presentationml/2006/main">
  <p:tag name="AS_UNIQUEID" val="493"/>
</p:tagLst>
</file>

<file path=ppt/tags/tag286.xml><?xml version="1.0" encoding="utf-8"?>
<p:tagLst xmlns:p="http://schemas.openxmlformats.org/presentationml/2006/main">
  <p:tag name="AS_UNIQUEID" val="494"/>
</p:tagLst>
</file>

<file path=ppt/tags/tag287.xml><?xml version="1.0" encoding="utf-8"?>
<p:tagLst xmlns:p="http://schemas.openxmlformats.org/presentationml/2006/main">
  <p:tag name="KSO_WPP_MARK_KEY" val="d7e7419b-e56f-48db-88f2-9faad4b12603"/>
  <p:tag name="COMMONDATA" val="eyJoZGlkIjoiNGM3NTE0YTk1NGRjOTc1MTFlZTEwZTYwODZlNmQ1M2IifQ=="/>
</p:tagLst>
</file>

<file path=ppt/tags/tag29.xml><?xml version="1.0" encoding="utf-8"?>
<p:tagLst xmlns:p="http://schemas.openxmlformats.org/presentationml/2006/main">
  <p:tag name="AS_UNIQUEID" val="503"/>
</p:tagLst>
</file>

<file path=ppt/tags/tag3.xml><?xml version="1.0" encoding="utf-8"?>
<p:tagLst xmlns:p="http://schemas.openxmlformats.org/presentationml/2006/main">
  <p:tag name="AS_UNIQUEID" val="692"/>
</p:tagLst>
</file>

<file path=ppt/tags/tag30.xml><?xml version="1.0" encoding="utf-8"?>
<p:tagLst xmlns:p="http://schemas.openxmlformats.org/presentationml/2006/main">
  <p:tag name="AS_UNIQUEID" val="53"/>
</p:tagLst>
</file>

<file path=ppt/tags/tag31.xml><?xml version="1.0" encoding="utf-8"?>
<p:tagLst xmlns:p="http://schemas.openxmlformats.org/presentationml/2006/main">
  <p:tag name="AS_UNIQUEID" val="54"/>
</p:tagLst>
</file>

<file path=ppt/tags/tag32.xml><?xml version="1.0" encoding="utf-8"?>
<p:tagLst xmlns:p="http://schemas.openxmlformats.org/presentationml/2006/main">
  <p:tag name="AS_UNIQUEID" val="55"/>
</p:tagLst>
</file>

<file path=ppt/tags/tag33.xml><?xml version="1.0" encoding="utf-8"?>
<p:tagLst xmlns:p="http://schemas.openxmlformats.org/presentationml/2006/main">
  <p:tag name="AS_UNIQUEID" val="56"/>
</p:tagLst>
</file>

<file path=ppt/tags/tag34.xml><?xml version="1.0" encoding="utf-8"?>
<p:tagLst xmlns:p="http://schemas.openxmlformats.org/presentationml/2006/main">
  <p:tag name="AS_UNIQUEID" val="57"/>
</p:tagLst>
</file>

<file path=ppt/tags/tag35.xml><?xml version="1.0" encoding="utf-8"?>
<p:tagLst xmlns:p="http://schemas.openxmlformats.org/presentationml/2006/main">
  <p:tag name="AS_UNIQUEID" val="58"/>
</p:tagLst>
</file>

<file path=ppt/tags/tag36.xml><?xml version="1.0" encoding="utf-8"?>
<p:tagLst xmlns:p="http://schemas.openxmlformats.org/presentationml/2006/main">
  <p:tag name="AS_UNIQUEID" val="59"/>
</p:tagLst>
</file>

<file path=ppt/tags/tag37.xml><?xml version="1.0" encoding="utf-8"?>
<p:tagLst xmlns:p="http://schemas.openxmlformats.org/presentationml/2006/main">
  <p:tag name="AS_UNIQUEID" val="60"/>
</p:tagLst>
</file>

<file path=ppt/tags/tag38.xml><?xml version="1.0" encoding="utf-8"?>
<p:tagLst xmlns:p="http://schemas.openxmlformats.org/presentationml/2006/main">
  <p:tag name="AS_UNIQUEID" val="63"/>
</p:tagLst>
</file>

<file path=ppt/tags/tag39.xml><?xml version="1.0" encoding="utf-8"?>
<p:tagLst xmlns:p="http://schemas.openxmlformats.org/presentationml/2006/main">
  <p:tag name="AS_UNIQUEID" val="64"/>
</p:tagLst>
</file>

<file path=ppt/tags/tag4.xml><?xml version="1.0" encoding="utf-8"?>
<p:tagLst xmlns:p="http://schemas.openxmlformats.org/presentationml/2006/main">
  <p:tag name="AS_UNIQUEID" val="693"/>
</p:tagLst>
</file>

<file path=ppt/tags/tag40.xml><?xml version="1.0" encoding="utf-8"?>
<p:tagLst xmlns:p="http://schemas.openxmlformats.org/presentationml/2006/main">
  <p:tag name="AS_UNIQUEID" val="65"/>
</p:tagLst>
</file>

<file path=ppt/tags/tag41.xml><?xml version="1.0" encoding="utf-8"?>
<p:tagLst xmlns:p="http://schemas.openxmlformats.org/presentationml/2006/main">
  <p:tag name="AS_UNIQUEID" val="66"/>
</p:tagLst>
</file>

<file path=ppt/tags/tag42.xml><?xml version="1.0" encoding="utf-8"?>
<p:tagLst xmlns:p="http://schemas.openxmlformats.org/presentationml/2006/main">
  <p:tag name="AS_UNIQUEID" val="67"/>
</p:tagLst>
</file>

<file path=ppt/tags/tag43.xml><?xml version="1.0" encoding="utf-8"?>
<p:tagLst xmlns:p="http://schemas.openxmlformats.org/presentationml/2006/main">
  <p:tag name="AS_UNIQUEID" val="68"/>
</p:tagLst>
</file>

<file path=ppt/tags/tag44.xml><?xml version="1.0" encoding="utf-8"?>
<p:tagLst xmlns:p="http://schemas.openxmlformats.org/presentationml/2006/main">
  <p:tag name="AS_UNIQUEID" val="494"/>
</p:tagLst>
</file>

<file path=ppt/tags/tag45.xml><?xml version="1.0" encoding="utf-8"?>
<p:tagLst xmlns:p="http://schemas.openxmlformats.org/presentationml/2006/main">
  <p:tag name="AS_UNIQUEID" val="504"/>
</p:tagLst>
</file>

<file path=ppt/tags/tag46.xml><?xml version="1.0" encoding="utf-8"?>
<p:tagLst xmlns:p="http://schemas.openxmlformats.org/presentationml/2006/main">
  <p:tag name="AS_UNIQUEID" val="505"/>
</p:tagLst>
</file>

<file path=ppt/tags/tag47.xml><?xml version="1.0" encoding="utf-8"?>
<p:tagLst xmlns:p="http://schemas.openxmlformats.org/presentationml/2006/main">
  <p:tag name="AS_UNIQUEID" val="506"/>
</p:tagLst>
</file>

<file path=ppt/tags/tag48.xml><?xml version="1.0" encoding="utf-8"?>
<p:tagLst xmlns:p="http://schemas.openxmlformats.org/presentationml/2006/main">
  <p:tag name="AS_UNIQUEID" val="121"/>
</p:tagLst>
</file>

<file path=ppt/tags/tag49.xml><?xml version="1.0" encoding="utf-8"?>
<p:tagLst xmlns:p="http://schemas.openxmlformats.org/presentationml/2006/main">
  <p:tag name="AS_UNIQUEID" val="122"/>
</p:tagLst>
</file>

<file path=ppt/tags/tag5.xml><?xml version="1.0" encoding="utf-8"?>
<p:tagLst xmlns:p="http://schemas.openxmlformats.org/presentationml/2006/main">
  <p:tag name="AS_UNIQUEID" val="694"/>
</p:tagLst>
</file>

<file path=ppt/tags/tag50.xml><?xml version="1.0" encoding="utf-8"?>
<p:tagLst xmlns:p="http://schemas.openxmlformats.org/presentationml/2006/main">
  <p:tag name="AS_UNIQUEID" val="123"/>
</p:tagLst>
</file>

<file path=ppt/tags/tag51.xml><?xml version="1.0" encoding="utf-8"?>
<p:tagLst xmlns:p="http://schemas.openxmlformats.org/presentationml/2006/main">
  <p:tag name="AS_UNIQUEID" val="124"/>
</p:tagLst>
</file>

<file path=ppt/tags/tag52.xml><?xml version="1.0" encoding="utf-8"?>
<p:tagLst xmlns:p="http://schemas.openxmlformats.org/presentationml/2006/main">
  <p:tag name="AS_UNIQUEID" val="125"/>
</p:tagLst>
</file>

<file path=ppt/tags/tag53.xml><?xml version="1.0" encoding="utf-8"?>
<p:tagLst xmlns:p="http://schemas.openxmlformats.org/presentationml/2006/main">
  <p:tag name="AS_UNIQUEID" val="126"/>
</p:tagLst>
</file>

<file path=ppt/tags/tag54.xml><?xml version="1.0" encoding="utf-8"?>
<p:tagLst xmlns:p="http://schemas.openxmlformats.org/presentationml/2006/main">
  <p:tag name="AS_UNIQUEID" val="494"/>
</p:tagLst>
</file>

<file path=ppt/tags/tag55.xml><?xml version="1.0" encoding="utf-8"?>
<p:tagLst xmlns:p="http://schemas.openxmlformats.org/presentationml/2006/main">
  <p:tag name="AS_UNIQUEID" val="519"/>
</p:tagLst>
</file>

<file path=ppt/tags/tag56.xml><?xml version="1.0" encoding="utf-8"?>
<p:tagLst xmlns:p="http://schemas.openxmlformats.org/presentationml/2006/main">
  <p:tag name="AS_UNIQUEID" val="520"/>
</p:tagLst>
</file>

<file path=ppt/tags/tag57.xml><?xml version="1.0" encoding="utf-8"?>
<p:tagLst xmlns:p="http://schemas.openxmlformats.org/presentationml/2006/main">
  <p:tag name="AS_UNIQUEID" val="521"/>
</p:tagLst>
</file>

<file path=ppt/tags/tag58.xml><?xml version="1.0" encoding="utf-8"?>
<p:tagLst xmlns:p="http://schemas.openxmlformats.org/presentationml/2006/main">
  <p:tag name="AS_UNIQUEID" val="133"/>
</p:tagLst>
</file>

<file path=ppt/tags/tag59.xml><?xml version="1.0" encoding="utf-8"?>
<p:tagLst xmlns:p="http://schemas.openxmlformats.org/presentationml/2006/main">
  <p:tag name="AS_UNIQUEID" val="134"/>
</p:tagLst>
</file>

<file path=ppt/tags/tag6.xml><?xml version="1.0" encoding="utf-8"?>
<p:tagLst xmlns:p="http://schemas.openxmlformats.org/presentationml/2006/main">
  <p:tag name="AS_UNIQUEID" val="695"/>
</p:tagLst>
</file>

<file path=ppt/tags/tag60.xml><?xml version="1.0" encoding="utf-8"?>
<p:tagLst xmlns:p="http://schemas.openxmlformats.org/presentationml/2006/main">
  <p:tag name="AS_UNIQUEID" val="136"/>
</p:tagLst>
</file>

<file path=ppt/tags/tag61.xml><?xml version="1.0" encoding="utf-8"?>
<p:tagLst xmlns:p="http://schemas.openxmlformats.org/presentationml/2006/main">
  <p:tag name="AS_UNIQUEID" val="137"/>
</p:tagLst>
</file>

<file path=ppt/tags/tag62.xml><?xml version="1.0" encoding="utf-8"?>
<p:tagLst xmlns:p="http://schemas.openxmlformats.org/presentationml/2006/main">
  <p:tag name="AS_UNIQUEID" val="138"/>
</p:tagLst>
</file>

<file path=ppt/tags/tag63.xml><?xml version="1.0" encoding="utf-8"?>
<p:tagLst xmlns:p="http://schemas.openxmlformats.org/presentationml/2006/main">
  <p:tag name="AS_UNIQUEID" val="139"/>
</p:tagLst>
</file>

<file path=ppt/tags/tag64.xml><?xml version="1.0" encoding="utf-8"?>
<p:tagLst xmlns:p="http://schemas.openxmlformats.org/presentationml/2006/main">
  <p:tag name="AS_UNIQUEID" val="140"/>
</p:tagLst>
</file>

<file path=ppt/tags/tag65.xml><?xml version="1.0" encoding="utf-8"?>
<p:tagLst xmlns:p="http://schemas.openxmlformats.org/presentationml/2006/main">
  <p:tag name="AS_UNIQUEID" val="141"/>
</p:tagLst>
</file>

<file path=ppt/tags/tag66.xml><?xml version="1.0" encoding="utf-8"?>
<p:tagLst xmlns:p="http://schemas.openxmlformats.org/presentationml/2006/main">
  <p:tag name="AS_UNIQUEID" val="494"/>
</p:tagLst>
</file>

<file path=ppt/tags/tag67.xml><?xml version="1.0" encoding="utf-8"?>
<p:tagLst xmlns:p="http://schemas.openxmlformats.org/presentationml/2006/main">
  <p:tag name="AS_UNIQUEID" val="525"/>
</p:tagLst>
</file>

<file path=ppt/tags/tag68.xml><?xml version="1.0" encoding="utf-8"?>
<p:tagLst xmlns:p="http://schemas.openxmlformats.org/presentationml/2006/main">
  <p:tag name="AS_UNIQUEID" val="526"/>
</p:tagLst>
</file>

<file path=ppt/tags/tag69.xml><?xml version="1.0" encoding="utf-8"?>
<p:tagLst xmlns:p="http://schemas.openxmlformats.org/presentationml/2006/main">
  <p:tag name="AS_UNIQUEID" val="527"/>
</p:tagLst>
</file>

<file path=ppt/tags/tag7.xml><?xml version="1.0" encoding="utf-8"?>
<p:tagLst xmlns:p="http://schemas.openxmlformats.org/presentationml/2006/main">
  <p:tag name="AS_UNIQUEID" val="697"/>
</p:tagLst>
</file>

<file path=ppt/tags/tag70.xml><?xml version="1.0" encoding="utf-8"?>
<p:tagLst xmlns:p="http://schemas.openxmlformats.org/presentationml/2006/main">
  <p:tag name="AS_UNIQUEID" val="142"/>
</p:tagLst>
</file>

<file path=ppt/tags/tag71.xml><?xml version="1.0" encoding="utf-8"?>
<p:tagLst xmlns:p="http://schemas.openxmlformats.org/presentationml/2006/main">
  <p:tag name="AS_UNIQUEID" val="143"/>
</p:tagLst>
</file>

<file path=ppt/tags/tag72.xml><?xml version="1.0" encoding="utf-8"?>
<p:tagLst xmlns:p="http://schemas.openxmlformats.org/presentationml/2006/main">
  <p:tag name="AS_UNIQUEID" val="144"/>
</p:tagLst>
</file>

<file path=ppt/tags/tag73.xml><?xml version="1.0" encoding="utf-8"?>
<p:tagLst xmlns:p="http://schemas.openxmlformats.org/presentationml/2006/main">
  <p:tag name="AS_UNIQUEID" val="145"/>
</p:tagLst>
</file>

<file path=ppt/tags/tag74.xml><?xml version="1.0" encoding="utf-8"?>
<p:tagLst xmlns:p="http://schemas.openxmlformats.org/presentationml/2006/main">
  <p:tag name="AS_UNIQUEID" val="146"/>
</p:tagLst>
</file>

<file path=ppt/tags/tag75.xml><?xml version="1.0" encoding="utf-8"?>
<p:tagLst xmlns:p="http://schemas.openxmlformats.org/presentationml/2006/main">
  <p:tag name="AS_UNIQUEID" val="147"/>
</p:tagLst>
</file>

<file path=ppt/tags/tag76.xml><?xml version="1.0" encoding="utf-8"?>
<p:tagLst xmlns:p="http://schemas.openxmlformats.org/presentationml/2006/main">
  <p:tag name="AS_UNIQUEID" val="494"/>
</p:tagLst>
</file>

<file path=ppt/tags/tag77.xml><?xml version="1.0" encoding="utf-8"?>
<p:tagLst xmlns:p="http://schemas.openxmlformats.org/presentationml/2006/main">
  <p:tag name="AS_UNIQUEID" val="528"/>
</p:tagLst>
</file>

<file path=ppt/tags/tag78.xml><?xml version="1.0" encoding="utf-8"?>
<p:tagLst xmlns:p="http://schemas.openxmlformats.org/presentationml/2006/main">
  <p:tag name="AS_UNIQUEID" val="529"/>
</p:tagLst>
</file>

<file path=ppt/tags/tag79.xml><?xml version="1.0" encoding="utf-8"?>
<p:tagLst xmlns:p="http://schemas.openxmlformats.org/presentationml/2006/main">
  <p:tag name="AS_UNIQUEID" val="530"/>
</p:tagLst>
</file>

<file path=ppt/tags/tag8.xml><?xml version="1.0" encoding="utf-8"?>
<p:tagLst xmlns:p="http://schemas.openxmlformats.org/presentationml/2006/main">
  <p:tag name="AS_UNIQUEID" val="702"/>
</p:tagLst>
</file>

<file path=ppt/tags/tag80.xml><?xml version="1.0" encoding="utf-8"?>
<p:tagLst xmlns:p="http://schemas.openxmlformats.org/presentationml/2006/main">
  <p:tag name="AS_UNIQUEID" val="148"/>
</p:tagLst>
</file>

<file path=ppt/tags/tag81.xml><?xml version="1.0" encoding="utf-8"?>
<p:tagLst xmlns:p="http://schemas.openxmlformats.org/presentationml/2006/main">
  <p:tag name="AS_UNIQUEID" val="149"/>
</p:tagLst>
</file>

<file path=ppt/tags/tag82.xml><?xml version="1.0" encoding="utf-8"?>
<p:tagLst xmlns:p="http://schemas.openxmlformats.org/presentationml/2006/main">
  <p:tag name="AS_UNIQUEID" val="150"/>
</p:tagLst>
</file>

<file path=ppt/tags/tag83.xml><?xml version="1.0" encoding="utf-8"?>
<p:tagLst xmlns:p="http://schemas.openxmlformats.org/presentationml/2006/main">
  <p:tag name="AS_UNIQUEID" val="151"/>
</p:tagLst>
</file>

<file path=ppt/tags/tag84.xml><?xml version="1.0" encoding="utf-8"?>
<p:tagLst xmlns:p="http://schemas.openxmlformats.org/presentationml/2006/main">
  <p:tag name="AS_UNIQUEID" val="152"/>
</p:tagLst>
</file>

<file path=ppt/tags/tag85.xml><?xml version="1.0" encoding="utf-8"?>
<p:tagLst xmlns:p="http://schemas.openxmlformats.org/presentationml/2006/main">
  <p:tag name="AS_UNIQUEID" val="153"/>
</p:tagLst>
</file>

<file path=ppt/tags/tag86.xml><?xml version="1.0" encoding="utf-8"?>
<p:tagLst xmlns:p="http://schemas.openxmlformats.org/presentationml/2006/main">
  <p:tag name="AS_UNIQUEID" val="494"/>
</p:tagLst>
</file>

<file path=ppt/tags/tag87.xml><?xml version="1.0" encoding="utf-8"?>
<p:tagLst xmlns:p="http://schemas.openxmlformats.org/presentationml/2006/main">
  <p:tag name="AS_UNIQUEID" val="531"/>
</p:tagLst>
</file>

<file path=ppt/tags/tag88.xml><?xml version="1.0" encoding="utf-8"?>
<p:tagLst xmlns:p="http://schemas.openxmlformats.org/presentationml/2006/main">
  <p:tag name="AS_UNIQUEID" val="532"/>
</p:tagLst>
</file>

<file path=ppt/tags/tag89.xml><?xml version="1.0" encoding="utf-8"?>
<p:tagLst xmlns:p="http://schemas.openxmlformats.org/presentationml/2006/main">
  <p:tag name="AS_UNIQUEID" val="533"/>
</p:tagLst>
</file>

<file path=ppt/tags/tag9.xml><?xml version="1.0" encoding="utf-8"?>
<p:tagLst xmlns:p="http://schemas.openxmlformats.org/presentationml/2006/main">
  <p:tag name="AS_UNIQUEID" val="704"/>
</p:tagLst>
</file>

<file path=ppt/tags/tag90.xml><?xml version="1.0" encoding="utf-8"?>
<p:tagLst xmlns:p="http://schemas.openxmlformats.org/presentationml/2006/main">
  <p:tag name="AS_UNIQUEID" val="142"/>
</p:tagLst>
</file>

<file path=ppt/tags/tag91.xml><?xml version="1.0" encoding="utf-8"?>
<p:tagLst xmlns:p="http://schemas.openxmlformats.org/presentationml/2006/main">
  <p:tag name="AS_UNIQUEID" val="143"/>
</p:tagLst>
</file>

<file path=ppt/tags/tag92.xml><?xml version="1.0" encoding="utf-8"?>
<p:tagLst xmlns:p="http://schemas.openxmlformats.org/presentationml/2006/main">
  <p:tag name="AS_UNIQUEID" val="144"/>
</p:tagLst>
</file>

<file path=ppt/tags/tag93.xml><?xml version="1.0" encoding="utf-8"?>
<p:tagLst xmlns:p="http://schemas.openxmlformats.org/presentationml/2006/main">
  <p:tag name="AS_UNIQUEID" val="145"/>
</p:tagLst>
</file>

<file path=ppt/tags/tag94.xml><?xml version="1.0" encoding="utf-8"?>
<p:tagLst xmlns:p="http://schemas.openxmlformats.org/presentationml/2006/main">
  <p:tag name="AS_UNIQUEID" val="146"/>
</p:tagLst>
</file>

<file path=ppt/tags/tag95.xml><?xml version="1.0" encoding="utf-8"?>
<p:tagLst xmlns:p="http://schemas.openxmlformats.org/presentationml/2006/main">
  <p:tag name="AS_UNIQUEID" val="147"/>
</p:tagLst>
</file>

<file path=ppt/tags/tag96.xml><?xml version="1.0" encoding="utf-8"?>
<p:tagLst xmlns:p="http://schemas.openxmlformats.org/presentationml/2006/main">
  <p:tag name="AS_UNIQUEID" val="494"/>
</p:tagLst>
</file>

<file path=ppt/tags/tag97.xml><?xml version="1.0" encoding="utf-8"?>
<p:tagLst xmlns:p="http://schemas.openxmlformats.org/presentationml/2006/main">
  <p:tag name="AS_UNIQUEID" val="528"/>
</p:tagLst>
</file>

<file path=ppt/tags/tag98.xml><?xml version="1.0" encoding="utf-8"?>
<p:tagLst xmlns:p="http://schemas.openxmlformats.org/presentationml/2006/main">
  <p:tag name="AS_UNIQUEID" val="529"/>
</p:tagLst>
</file>

<file path=ppt/tags/tag99.xml><?xml version="1.0" encoding="utf-8"?>
<p:tagLst xmlns:p="http://schemas.openxmlformats.org/presentationml/2006/main">
  <p:tag name="AS_UNIQUEID" val="530"/>
</p:tagLst>
</file>

<file path=ppt/theme/theme1.xml><?xml version="1.0" encoding="utf-8"?>
<a:theme xmlns:a="http://schemas.openxmlformats.org/drawingml/2006/main" name="Office 主题">
  <a:themeElements>
    <a:clrScheme name="红色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JHengHei">
      <a:majorFont>
        <a:latin typeface="Calibri Light"/>
        <a:ea typeface="微軟正黑體"/>
        <a:cs typeface="Arial"/>
      </a:majorFont>
      <a:minorFont>
        <a:latin typeface="Calibri Light"/>
        <a:ea typeface="微軟正黑體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1861</Words>
  <Application>WPS 演示</Application>
  <PresentationFormat>宽屏</PresentationFormat>
  <Paragraphs>257</Paragraphs>
  <Slides>31</Slides>
  <Notes>27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6" baseType="lpstr">
      <vt:lpstr>Arial</vt:lpstr>
      <vt:lpstr>宋体</vt:lpstr>
      <vt:lpstr>Wingdings</vt:lpstr>
      <vt:lpstr>Calibri Light</vt:lpstr>
      <vt:lpstr>Microsoft JhengHei</vt:lpstr>
      <vt:lpstr>PMingLiU</vt:lpstr>
      <vt:lpstr>MingLiU-ExtB</vt:lpstr>
      <vt:lpstr>楷体</vt:lpstr>
      <vt:lpstr>华文宋体</vt:lpstr>
      <vt:lpstr>华文行楷</vt:lpstr>
      <vt:lpstr>黑体</vt:lpstr>
      <vt:lpstr>微软雅黑</vt:lpstr>
      <vt:lpstr>Arial Unicode MS</vt:lpstr>
      <vt:lpstr>等线</vt:lpstr>
      <vt:lpstr>Office 主题</vt:lpstr>
      <vt:lpstr>PowerPoint 演示文稿</vt:lpstr>
      <vt:lpstr>PowerPoint 演示文稿</vt:lpstr>
      <vt:lpstr>夏季，传统中医养生之道</vt:lpstr>
      <vt:lpstr>PowerPoint 演示文稿</vt:lpstr>
      <vt:lpstr>PowerPoint 演示文稿</vt:lpstr>
      <vt:lpstr>PowerPoint 演示文稿</vt:lpstr>
      <vt:lpstr>夏季之饮食篇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夏季之起居篇</vt:lpstr>
      <vt:lpstr>PowerPoint 演示文稿</vt:lpstr>
      <vt:lpstr>PowerPoint 演示文稿</vt:lpstr>
      <vt:lpstr>PowerPoint 演示文稿</vt:lpstr>
      <vt:lpstr>夏季之情志篇</vt:lpstr>
      <vt:lpstr>PowerPoint 演示文稿</vt:lpstr>
      <vt:lpstr>PowerPoint 演示文稿</vt:lpstr>
      <vt:lpstr>夏季之运动篇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动态预览图</dc:title>
  <dc:creator>Ryan Lee</dc:creator>
  <cp:lastModifiedBy>zyk</cp:lastModifiedBy>
  <cp:revision>299</cp:revision>
  <dcterms:created xsi:type="dcterms:W3CDTF">2013-08-06T00:34:00Z</dcterms:created>
  <dcterms:modified xsi:type="dcterms:W3CDTF">2025-05-27T07:17:36Z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6BF3381C11624B6890671BDB60956656_12</vt:lpwstr>
  </property>
  <property fmtid="{D5CDD505-2E9C-101B-9397-08002B2CF9AE}" pid="3" name="KSOProductBuildVer">
    <vt:lpwstr>2052-12.1.0.21171</vt:lpwstr>
  </property>
</Properties>
</file>