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77" r:id="rId2"/>
    <p:sldId id="7717" r:id="rId3"/>
    <p:sldId id="7742" r:id="rId4"/>
    <p:sldId id="289" r:id="rId5"/>
    <p:sldId id="7768" r:id="rId6"/>
    <p:sldId id="268" r:id="rId7"/>
    <p:sldId id="278" r:id="rId8"/>
    <p:sldId id="307" r:id="rId9"/>
    <p:sldId id="279" r:id="rId10"/>
    <p:sldId id="303" r:id="rId11"/>
    <p:sldId id="308" r:id="rId12"/>
    <p:sldId id="280" r:id="rId13"/>
    <p:sldId id="7718" r:id="rId14"/>
    <p:sldId id="286" r:id="rId15"/>
    <p:sldId id="281" r:id="rId16"/>
    <p:sldId id="293" r:id="rId17"/>
    <p:sldId id="7770" r:id="rId18"/>
    <p:sldId id="7775" r:id="rId19"/>
    <p:sldId id="7774" r:id="rId20"/>
    <p:sldId id="7771" r:id="rId21"/>
    <p:sldId id="7772" r:id="rId22"/>
    <p:sldId id="7773" r:id="rId23"/>
    <p:sldId id="312" r:id="rId24"/>
    <p:sldId id="305" r:id="rId25"/>
    <p:sldId id="273" r:id="rId26"/>
  </p:sldIdLst>
  <p:sldSz cx="12192000" cy="6858000"/>
  <p:notesSz cx="6858000" cy="9144000"/>
  <p:embeddedFontLst>
    <p:embeddedFont>
      <p:font typeface="汉仪粗仿宋简" panose="02010600030101010101" charset="-122"/>
      <p:regular r:id="rId28"/>
    </p:embeddedFont>
    <p:embeddedFont>
      <p:font typeface="汉仪铁线黑-65简" panose="02010600030101010101" charset="-122"/>
      <p:regular r:id="rId29"/>
    </p:embeddedFont>
    <p:embeddedFont>
      <p:font typeface="汉仪许静行楷W" panose="02010600030101010101" charset="-122"/>
      <p:regular r:id="rId30"/>
    </p:embeddedFont>
    <p:embeddedFont>
      <p:font typeface="汉仪中宋S" panose="02010600030101010101" charset="-122"/>
      <p:regular r:id="rId31"/>
    </p:embeddedFont>
    <p:embeddedFont>
      <p:font typeface="Open Sans Light" panose="020B0306030504020204" pitchFamily="34" charset="0"/>
      <p:regular r:id="rId32"/>
      <p:italic r:id="rId33"/>
    </p:embeddedFont>
    <p:embeddedFont>
      <p:font typeface="等线" panose="02010600030101010101" pitchFamily="2" charset="-122"/>
      <p:regular r:id="rId34"/>
      <p:bold r:id="rId35"/>
    </p:embeddedFont>
    <p:embeddedFont>
      <p:font typeface="等线 Light" panose="02010600030101010101" pitchFamily="2" charset="-122"/>
      <p:regular r:id="rId36"/>
    </p:embeddedFont>
    <p:embeddedFont>
      <p:font typeface="华文仿宋" panose="02010600040101010101" pitchFamily="2" charset="-122"/>
      <p:regular r:id="rId37"/>
    </p:embeddedFont>
    <p:embeddedFont>
      <p:font typeface="华文楷体" panose="02010600040101010101" pitchFamily="2" charset="-122"/>
      <p:regular r:id="rId38"/>
    </p:embeddedFont>
    <p:embeddedFont>
      <p:font typeface="楷体" panose="02010609060101010101" pitchFamily="49" charset="-122"/>
      <p:regular r:id="rId39"/>
    </p:embeddedFont>
    <p:embeddedFont>
      <p:font typeface="微软雅黑" panose="020B0503020204020204" pitchFamily="34" charset="-122"/>
      <p:regular r:id="rId40"/>
      <p:bold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0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1A27"/>
    <a:srgbClr val="F4F8FA"/>
    <a:srgbClr val="2D3E43"/>
    <a:srgbClr val="72A9BA"/>
    <a:srgbClr val="B4D5C9"/>
    <a:srgbClr val="ABCCC2"/>
    <a:srgbClr val="98C0CC"/>
    <a:srgbClr val="DEEFF2"/>
    <a:srgbClr val="E9F4F6"/>
    <a:srgbClr val="BDD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62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326" y="77"/>
      </p:cViewPr>
      <p:guideLst>
        <p:guide orient="horz" pos="2222"/>
        <p:guide pos="3840"/>
        <p:guide pos="30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71B64-2011-4B35-B8D6-D77B3F2DA15D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4E59F-214C-4974-8915-F49B71044F0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4E59F-214C-4974-8915-F49B71044F0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872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4E59F-214C-4974-8915-F49B71044F0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871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2179-12F6-4870-ACAC-05033C831826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9764-D9FD-4A0E-B969-935013980D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2179-12F6-4870-ACAC-05033C831826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9764-D9FD-4A0E-B969-935013980D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2179-12F6-4870-ACAC-05033C831826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9764-D9FD-4A0E-B969-935013980D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2179-12F6-4870-ACAC-05033C831826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9764-D9FD-4A0E-B969-935013980D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2179-12F6-4870-ACAC-05033C831826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9764-D9FD-4A0E-B969-935013980D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2179-12F6-4870-ACAC-05033C831826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9764-D9FD-4A0E-B969-935013980D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2179-12F6-4870-ACAC-05033C831826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9764-D9FD-4A0E-B969-935013980D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2179-12F6-4870-ACAC-05033C831826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9764-D9FD-4A0E-B969-935013980D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2179-12F6-4870-ACAC-05033C831826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9764-D9FD-4A0E-B969-935013980D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2179-12F6-4870-ACAC-05033C831826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9764-D9FD-4A0E-B969-935013980D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2179-12F6-4870-ACAC-05033C831826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9764-D9FD-4A0E-B969-935013980D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42179-12F6-4870-ACAC-05033C831826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19764-D9FD-4A0E-B969-935013980D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sv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image" Target="../media/image33.png"/><Relationship Id="rId3" Type="http://schemas.openxmlformats.org/officeDocument/2006/relationships/tags" Target="../tags/tag6.xml"/><Relationship Id="rId21" Type="http://schemas.microsoft.com/office/2007/relationships/hdphoto" Target="../media/hdphoto2.wdp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image" Target="../media/image32.png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image" Target="../media/image8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image" Target="../media/image31.png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tags" Target="../tags/tag13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9.png"/><Relationship Id="rId27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microsoft.com/office/2007/relationships/hdphoto" Target="../media/hdphoto2.wdp"/><Relationship Id="rId7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9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tags" Target="../tags/tag25.xml"/><Relationship Id="rId7" Type="http://schemas.openxmlformats.org/officeDocument/2006/relationships/image" Target="../media/image9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47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7.jpeg"/><Relationship Id="rId1" Type="http://schemas.openxmlformats.org/officeDocument/2006/relationships/tags" Target="../tags/tag26.xml"/><Relationship Id="rId6" Type="http://schemas.openxmlformats.org/officeDocument/2006/relationships/image" Target="../media/image9.png"/><Relationship Id="rId11" Type="http://schemas.openxmlformats.org/officeDocument/2006/relationships/image" Target="../media/image52.jpeg"/><Relationship Id="rId5" Type="http://schemas.microsoft.com/office/2007/relationships/hdphoto" Target="../media/hdphoto2.wdp"/><Relationship Id="rId15" Type="http://schemas.openxmlformats.org/officeDocument/2006/relationships/image" Target="../media/image56.jpg"/><Relationship Id="rId10" Type="http://schemas.openxmlformats.org/officeDocument/2006/relationships/image" Target="../media/image51.jpeg"/><Relationship Id="rId4" Type="http://schemas.openxmlformats.org/officeDocument/2006/relationships/image" Target="../media/image8.pn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microsoft.com/office/2007/relationships/hdphoto" Target="../media/hdphoto2.wdp"/><Relationship Id="rId7" Type="http://schemas.openxmlformats.org/officeDocument/2006/relationships/image" Target="../media/image6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9.pn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2.svg"/><Relationship Id="rId4" Type="http://schemas.openxmlformats.org/officeDocument/2006/relationships/image" Target="../media/image17.sv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2.wdp"/><Relationship Id="rId7" Type="http://schemas.openxmlformats.org/officeDocument/2006/relationships/image" Target="../media/image2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2.wdp"/><Relationship Id="rId7" Type="http://schemas.openxmlformats.org/officeDocument/2006/relationships/image" Target="../media/image2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26" b="78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4834" y="212890"/>
            <a:ext cx="8151058" cy="6431837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685350" y="1003962"/>
            <a:ext cx="6645670" cy="5144247"/>
            <a:chOff x="5587822" y="1119654"/>
            <a:chExt cx="6383891" cy="4941610"/>
          </a:xfrm>
        </p:grpSpPr>
        <p:grpSp>
          <p:nvGrpSpPr>
            <p:cNvPr id="8" name="组合 7"/>
            <p:cNvGrpSpPr/>
            <p:nvPr/>
          </p:nvGrpSpPr>
          <p:grpSpPr>
            <a:xfrm>
              <a:off x="5587822" y="1119654"/>
              <a:ext cx="6383891" cy="4941610"/>
              <a:chOff x="5587822" y="1119654"/>
              <a:chExt cx="6383891" cy="4941610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5587822" y="1119654"/>
                <a:ext cx="6383891" cy="4941610"/>
                <a:chOff x="5587822" y="1114733"/>
                <a:chExt cx="6383891" cy="4920446"/>
              </a:xfrm>
            </p:grpSpPr>
            <p:grpSp>
              <p:nvGrpSpPr>
                <p:cNvPr id="12" name="组合 11"/>
                <p:cNvGrpSpPr/>
                <p:nvPr/>
              </p:nvGrpSpPr>
              <p:grpSpPr>
                <a:xfrm>
                  <a:off x="8490424" y="1536593"/>
                  <a:ext cx="588799" cy="1366975"/>
                  <a:chOff x="8578915" y="1536593"/>
                  <a:chExt cx="588799" cy="1366975"/>
                </a:xfrm>
              </p:grpSpPr>
              <p:sp>
                <p:nvSpPr>
                  <p:cNvPr id="21" name="椭圆 20"/>
                  <p:cNvSpPr/>
                  <p:nvPr/>
                </p:nvSpPr>
                <p:spPr>
                  <a:xfrm>
                    <a:off x="8578915" y="1536593"/>
                    <a:ext cx="584036" cy="584036"/>
                  </a:xfrm>
                  <a:prstGeom prst="ellipse">
                    <a:avLst/>
                  </a:prstGeom>
                  <a:solidFill>
                    <a:srgbClr val="B51A2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2" name="椭圆 21"/>
                  <p:cNvSpPr/>
                  <p:nvPr/>
                </p:nvSpPr>
                <p:spPr>
                  <a:xfrm>
                    <a:off x="8578915" y="2263804"/>
                    <a:ext cx="584036" cy="584036"/>
                  </a:xfrm>
                  <a:prstGeom prst="ellipse">
                    <a:avLst/>
                  </a:prstGeom>
                  <a:solidFill>
                    <a:srgbClr val="B51A2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3" name="文本框 22"/>
                  <p:cNvSpPr txBox="1"/>
                  <p:nvPr/>
                </p:nvSpPr>
                <p:spPr>
                  <a:xfrm>
                    <a:off x="8583678" y="1544982"/>
                    <a:ext cx="584036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zh-CN" altLang="en-US" sz="3600" b="1" dirty="0">
                        <a:solidFill>
                          <a:schemeClr val="bg1"/>
                        </a:solidFill>
                        <a:latin typeface="汉仪粗仿宋简" panose="02010604000101010101" pitchFamily="2" charset="-122"/>
                        <a:ea typeface="汉仪粗仿宋简" panose="02010604000101010101" pitchFamily="2" charset="-122"/>
                      </a:rPr>
                      <a:t>中</a:t>
                    </a:r>
                  </a:p>
                </p:txBody>
              </p:sp>
              <p:sp>
                <p:nvSpPr>
                  <p:cNvPr id="24" name="文本框 23"/>
                  <p:cNvSpPr txBox="1"/>
                  <p:nvPr/>
                </p:nvSpPr>
                <p:spPr>
                  <a:xfrm>
                    <a:off x="8583678" y="2257237"/>
                    <a:ext cx="584036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zh-CN" altLang="en-US" sz="3600" b="1" dirty="0">
                        <a:solidFill>
                          <a:schemeClr val="bg1"/>
                        </a:solidFill>
                        <a:latin typeface="汉仪粗仿宋简" panose="02010604000101010101" pitchFamily="2" charset="-122"/>
                        <a:ea typeface="汉仪粗仿宋简" panose="02010604000101010101" pitchFamily="2" charset="-122"/>
                      </a:rPr>
                      <a:t>医</a:t>
                    </a:r>
                  </a:p>
                </p:txBody>
              </p:sp>
            </p:grpSp>
            <p:pic>
              <p:nvPicPr>
                <p:cNvPr id="13" name="图形 12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7822" y="3248954"/>
                  <a:ext cx="1397541" cy="1216378"/>
                </a:xfrm>
                <a:prstGeom prst="rect">
                  <a:avLst/>
                </a:prstGeom>
              </p:spPr>
            </p:pic>
            <p:grpSp>
              <p:nvGrpSpPr>
                <p:cNvPr id="14" name="组合 13"/>
                <p:cNvGrpSpPr/>
                <p:nvPr/>
              </p:nvGrpSpPr>
              <p:grpSpPr>
                <a:xfrm>
                  <a:off x="7609134" y="1114733"/>
                  <a:ext cx="2151653" cy="4920446"/>
                  <a:chOff x="7277100" y="820190"/>
                  <a:chExt cx="2457450" cy="5619750"/>
                </a:xfrm>
              </p:grpSpPr>
              <p:sp>
                <p:nvSpPr>
                  <p:cNvPr id="18" name="任意多边形: 形状 17"/>
                  <p:cNvSpPr/>
                  <p:nvPr/>
                </p:nvSpPr>
                <p:spPr>
                  <a:xfrm>
                    <a:off x="7277100" y="820190"/>
                    <a:ext cx="2457450" cy="5619750"/>
                  </a:xfrm>
                  <a:custGeom>
                    <a:avLst/>
                    <a:gdLst>
                      <a:gd name="connsiteX0" fmla="*/ 2429681 w 2457450"/>
                      <a:gd name="connsiteY0" fmla="*/ 4486328 h 5619750"/>
                      <a:gd name="connsiteX1" fmla="*/ 2457450 w 2457450"/>
                      <a:gd name="connsiteY1" fmla="*/ 4486328 h 5619750"/>
                      <a:gd name="connsiteX2" fmla="*/ 2457450 w 2457450"/>
                      <a:gd name="connsiteY2" fmla="*/ 5619750 h 5619750"/>
                      <a:gd name="connsiteX3" fmla="*/ 0 w 2457450"/>
                      <a:gd name="connsiteY3" fmla="*/ 5619750 h 5619750"/>
                      <a:gd name="connsiteX4" fmla="*/ 0 w 2457450"/>
                      <a:gd name="connsiteY4" fmla="*/ 5133521 h 5619750"/>
                      <a:gd name="connsiteX5" fmla="*/ 27769 w 2457450"/>
                      <a:gd name="connsiteY5" fmla="*/ 5133521 h 5619750"/>
                      <a:gd name="connsiteX6" fmla="*/ 27769 w 2457450"/>
                      <a:gd name="connsiteY6" fmla="*/ 5591981 h 5619750"/>
                      <a:gd name="connsiteX7" fmla="*/ 2429681 w 2457450"/>
                      <a:gd name="connsiteY7" fmla="*/ 5591981 h 5619750"/>
                      <a:gd name="connsiteX8" fmla="*/ 0 w 2457450"/>
                      <a:gd name="connsiteY8" fmla="*/ 0 h 5619750"/>
                      <a:gd name="connsiteX9" fmla="*/ 2457450 w 2457450"/>
                      <a:gd name="connsiteY9" fmla="*/ 0 h 5619750"/>
                      <a:gd name="connsiteX10" fmla="*/ 2457450 w 2457450"/>
                      <a:gd name="connsiteY10" fmla="*/ 2137230 h 5619750"/>
                      <a:gd name="connsiteX11" fmla="*/ 2429681 w 2457450"/>
                      <a:gd name="connsiteY11" fmla="*/ 2137230 h 5619750"/>
                      <a:gd name="connsiteX12" fmla="*/ 2429681 w 2457450"/>
                      <a:gd name="connsiteY12" fmla="*/ 27769 h 5619750"/>
                      <a:gd name="connsiteX13" fmla="*/ 27769 w 2457450"/>
                      <a:gd name="connsiteY13" fmla="*/ 27769 h 5619750"/>
                      <a:gd name="connsiteX14" fmla="*/ 27769 w 2457450"/>
                      <a:gd name="connsiteY14" fmla="*/ 412750 h 5619750"/>
                      <a:gd name="connsiteX15" fmla="*/ 0 w 2457450"/>
                      <a:gd name="connsiteY15" fmla="*/ 412750 h 5619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457450" h="5619750">
                        <a:moveTo>
                          <a:pt x="2429681" y="4486328"/>
                        </a:moveTo>
                        <a:lnTo>
                          <a:pt x="2457450" y="4486328"/>
                        </a:lnTo>
                        <a:lnTo>
                          <a:pt x="2457450" y="5619750"/>
                        </a:lnTo>
                        <a:lnTo>
                          <a:pt x="0" y="5619750"/>
                        </a:lnTo>
                        <a:lnTo>
                          <a:pt x="0" y="5133521"/>
                        </a:lnTo>
                        <a:lnTo>
                          <a:pt x="27769" y="5133521"/>
                        </a:lnTo>
                        <a:lnTo>
                          <a:pt x="27769" y="5591981"/>
                        </a:lnTo>
                        <a:lnTo>
                          <a:pt x="2429681" y="5591981"/>
                        </a:lnTo>
                        <a:close/>
                        <a:moveTo>
                          <a:pt x="0" y="0"/>
                        </a:moveTo>
                        <a:lnTo>
                          <a:pt x="2457450" y="0"/>
                        </a:lnTo>
                        <a:lnTo>
                          <a:pt x="2457450" y="2137230"/>
                        </a:lnTo>
                        <a:lnTo>
                          <a:pt x="2429681" y="2137230"/>
                        </a:lnTo>
                        <a:lnTo>
                          <a:pt x="2429681" y="27769"/>
                        </a:lnTo>
                        <a:lnTo>
                          <a:pt x="27769" y="27769"/>
                        </a:lnTo>
                        <a:lnTo>
                          <a:pt x="27769" y="412750"/>
                        </a:lnTo>
                        <a:lnTo>
                          <a:pt x="0" y="41275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6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" name="文本框 18"/>
                  <p:cNvSpPr txBox="1"/>
                  <p:nvPr/>
                </p:nvSpPr>
                <p:spPr>
                  <a:xfrm>
                    <a:off x="8186476" y="2346119"/>
                    <a:ext cx="1284157" cy="33790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19500" dirty="0">
                        <a:solidFill>
                          <a:srgbClr val="2D3E43"/>
                        </a:solidFill>
                        <a:latin typeface="汉仪许静行楷W" panose="00020600040101010101" pitchFamily="18" charset="-122"/>
                        <a:ea typeface="汉仪许静行楷W" panose="00020600040101010101" pitchFamily="18" charset="-122"/>
                      </a:rPr>
                      <a:t>生</a:t>
                    </a:r>
                  </a:p>
                </p:txBody>
              </p:sp>
            </p:grpSp>
            <p:pic>
              <p:nvPicPr>
                <p:cNvPr id="15" name="图形 14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88347" y="4534570"/>
                  <a:ext cx="959896" cy="848280"/>
                </a:xfrm>
                <a:prstGeom prst="rect">
                  <a:avLst/>
                </a:prstGeom>
              </p:spPr>
            </p:pic>
            <p:sp>
              <p:nvSpPr>
                <p:cNvPr id="16" name="矩形 15"/>
                <p:cNvSpPr/>
                <p:nvPr/>
              </p:nvSpPr>
              <p:spPr>
                <a:xfrm>
                  <a:off x="9820060" y="5403294"/>
                  <a:ext cx="2151653" cy="61291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700" b="1" dirty="0">
                      <a:solidFill>
                        <a:srgbClr val="222B2E"/>
                      </a:solidFill>
                      <a:latin typeface="汉仪粗仿宋简" panose="02010604000101010101" pitchFamily="2" charset="-122"/>
                      <a:ea typeface="汉仪粗仿宋简" panose="02010604000101010101" pitchFamily="2" charset="-122"/>
                    </a:rPr>
                    <a:t>传承中医文化</a:t>
                  </a:r>
                  <a:endParaRPr lang="en-US" altLang="zh-CN" sz="1700" b="1" dirty="0">
                    <a:solidFill>
                      <a:srgbClr val="222B2E"/>
                    </a:solidFill>
                    <a:latin typeface="汉仪粗仿宋简" panose="02010604000101010101" pitchFamily="2" charset="-122"/>
                    <a:ea typeface="汉仪粗仿宋简" panose="02010604000101010101" pitchFamily="2" charset="-122"/>
                  </a:endParaRPr>
                </a:p>
                <a:p>
                  <a:r>
                    <a:rPr lang="zh-CN" altLang="en-US" sz="1700" b="1" dirty="0">
                      <a:solidFill>
                        <a:srgbClr val="222B2E"/>
                      </a:solidFill>
                      <a:latin typeface="汉仪粗仿宋简" panose="02010604000101010101" pitchFamily="2" charset="-122"/>
                      <a:ea typeface="汉仪粗仿宋简" panose="02010604000101010101" pitchFamily="2" charset="-122"/>
                    </a:rPr>
                    <a:t>    弘扬国药精粹</a:t>
                  </a:r>
                </a:p>
              </p:txBody>
            </p:sp>
          </p:grpSp>
          <p:sp>
            <p:nvSpPr>
              <p:cNvPr id="11" name="文本框 10"/>
              <p:cNvSpPr txBox="1"/>
              <p:nvPr/>
            </p:nvSpPr>
            <p:spPr>
              <a:xfrm>
                <a:off x="9322754" y="1225540"/>
                <a:ext cx="413914" cy="96072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1600" b="1" dirty="0">
                    <a:solidFill>
                      <a:srgbClr val="2D3E43"/>
                    </a:solidFill>
                    <a:latin typeface="汉仪粗仿宋简" panose="02010604000101010101" pitchFamily="2" charset="-122"/>
                    <a:ea typeface="汉仪粗仿宋简" panose="02010604000101010101" pitchFamily="2" charset="-122"/>
                  </a:rPr>
                  <a:t>传统文化</a:t>
                </a: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190" b="-1876"/>
            <a:stretch>
              <a:fillRect/>
            </a:stretch>
          </p:blipFill>
          <p:spPr>
            <a:xfrm>
              <a:off x="9661921" y="2806276"/>
              <a:ext cx="1479342" cy="794198"/>
            </a:xfrm>
            <a:prstGeom prst="rect">
              <a:avLst/>
            </a:prstGeom>
          </p:spPr>
        </p:pic>
      </p:grpSp>
      <p:sp>
        <p:nvSpPr>
          <p:cNvPr id="25" name="任意多边形: 形状 24"/>
          <p:cNvSpPr/>
          <p:nvPr/>
        </p:nvSpPr>
        <p:spPr>
          <a:xfrm rot="20888796">
            <a:off x="9413193" y="822123"/>
            <a:ext cx="1185815" cy="923186"/>
          </a:xfrm>
          <a:custGeom>
            <a:avLst/>
            <a:gdLst>
              <a:gd name="connsiteX0" fmla="*/ 1370310 w 4776816"/>
              <a:gd name="connsiteY0" fmla="*/ 225403 h 3718866"/>
              <a:gd name="connsiteX1" fmla="*/ 1583283 w 4776816"/>
              <a:gd name="connsiteY1" fmla="*/ 0 h 3718866"/>
              <a:gd name="connsiteX2" fmla="*/ 1499605 w 4776816"/>
              <a:gd name="connsiteY2" fmla="*/ 203972 h 3718866"/>
              <a:gd name="connsiteX3" fmla="*/ 1444808 w 4776816"/>
              <a:gd name="connsiteY3" fmla="*/ 339348 h 3718866"/>
              <a:gd name="connsiteX4" fmla="*/ 1371267 w 4776816"/>
              <a:gd name="connsiteY4" fmla="*/ 584747 h 3718866"/>
              <a:gd name="connsiteX5" fmla="*/ 1344299 w 4776816"/>
              <a:gd name="connsiteY5" fmla="*/ 681949 h 3718866"/>
              <a:gd name="connsiteX6" fmla="*/ 1313600 w 4776816"/>
              <a:gd name="connsiteY6" fmla="*/ 957867 h 3718866"/>
              <a:gd name="connsiteX7" fmla="*/ 1320964 w 4776816"/>
              <a:gd name="connsiteY7" fmla="*/ 1169876 h 3718866"/>
              <a:gd name="connsiteX8" fmla="*/ 1343055 w 4776816"/>
              <a:gd name="connsiteY8" fmla="*/ 1378727 h 3718866"/>
              <a:gd name="connsiteX9" fmla="*/ 1369258 w 4776816"/>
              <a:gd name="connsiteY9" fmla="*/ 1454787 h 3718866"/>
              <a:gd name="connsiteX10" fmla="*/ 1451502 w 4776816"/>
              <a:gd name="connsiteY10" fmla="*/ 1693966 h 3718866"/>
              <a:gd name="connsiteX11" fmla="*/ 1618379 w 4776816"/>
              <a:gd name="connsiteY11" fmla="*/ 1968353 h 3718866"/>
              <a:gd name="connsiteX12" fmla="*/ 1702727 w 4776816"/>
              <a:gd name="connsiteY12" fmla="*/ 2014563 h 3718866"/>
              <a:gd name="connsiteX13" fmla="*/ 1881081 w 4776816"/>
              <a:gd name="connsiteY13" fmla="*/ 2006909 h 3718866"/>
              <a:gd name="connsiteX14" fmla="*/ 2029980 w 4776816"/>
              <a:gd name="connsiteY14" fmla="*/ 1976294 h 3718866"/>
              <a:gd name="connsiteX15" fmla="*/ 2219139 w 4776816"/>
              <a:gd name="connsiteY15" fmla="*/ 1917264 h 3718866"/>
              <a:gd name="connsiteX16" fmla="*/ 2384774 w 4776816"/>
              <a:gd name="connsiteY16" fmla="*/ 1852399 h 3718866"/>
              <a:gd name="connsiteX17" fmla="*/ 3069116 w 4776816"/>
              <a:gd name="connsiteY17" fmla="*/ 1465980 h 3718866"/>
              <a:gd name="connsiteX18" fmla="*/ 4146315 w 4776816"/>
              <a:gd name="connsiteY18" fmla="*/ 582450 h 3718866"/>
              <a:gd name="connsiteX19" fmla="*/ 4517654 w 4776816"/>
              <a:gd name="connsiteY19" fmla="*/ 264628 h 3718866"/>
              <a:gd name="connsiteX20" fmla="*/ 4563844 w 4776816"/>
              <a:gd name="connsiteY20" fmla="*/ 254009 h 3718866"/>
              <a:gd name="connsiteX21" fmla="*/ 4220717 w 4776816"/>
              <a:gd name="connsiteY21" fmla="*/ 618901 h 3718866"/>
              <a:gd name="connsiteX22" fmla="*/ 4094387 w 4776816"/>
              <a:gd name="connsiteY22" fmla="*/ 750546 h 3718866"/>
              <a:gd name="connsiteX23" fmla="*/ 4062733 w 4776816"/>
              <a:gd name="connsiteY23" fmla="*/ 795512 h 3718866"/>
              <a:gd name="connsiteX24" fmla="*/ 4032895 w 4776816"/>
              <a:gd name="connsiteY24" fmla="*/ 812924 h 3718866"/>
              <a:gd name="connsiteX25" fmla="*/ 3642048 w 4776816"/>
              <a:gd name="connsiteY25" fmla="*/ 1216755 h 3718866"/>
              <a:gd name="connsiteX26" fmla="*/ 3285531 w 4776816"/>
              <a:gd name="connsiteY26" fmla="*/ 1596572 h 3718866"/>
              <a:gd name="connsiteX27" fmla="*/ 3223275 w 4776816"/>
              <a:gd name="connsiteY27" fmla="*/ 1692149 h 3718866"/>
              <a:gd name="connsiteX28" fmla="*/ 3359551 w 4776816"/>
              <a:gd name="connsiteY28" fmla="*/ 1661916 h 3718866"/>
              <a:gd name="connsiteX29" fmla="*/ 3519065 w 4776816"/>
              <a:gd name="connsiteY29" fmla="*/ 1601834 h 3718866"/>
              <a:gd name="connsiteX30" fmla="*/ 3800414 w 4776816"/>
              <a:gd name="connsiteY30" fmla="*/ 1433165 h 3718866"/>
              <a:gd name="connsiteX31" fmla="*/ 4341787 w 4776816"/>
              <a:gd name="connsiteY31" fmla="*/ 894245 h 3718866"/>
              <a:gd name="connsiteX32" fmla="*/ 4647809 w 4776816"/>
              <a:gd name="connsiteY32" fmla="*/ 462286 h 3718866"/>
              <a:gd name="connsiteX33" fmla="*/ 4776816 w 4776816"/>
              <a:gd name="connsiteY33" fmla="*/ 276109 h 3718866"/>
              <a:gd name="connsiteX34" fmla="*/ 4763906 w 4776816"/>
              <a:gd name="connsiteY34" fmla="*/ 338583 h 3718866"/>
              <a:gd name="connsiteX35" fmla="*/ 4630691 w 4776816"/>
              <a:gd name="connsiteY35" fmla="*/ 606751 h 3718866"/>
              <a:gd name="connsiteX36" fmla="*/ 4284503 w 4776816"/>
              <a:gd name="connsiteY36" fmla="*/ 1113621 h 3718866"/>
              <a:gd name="connsiteX37" fmla="*/ 3856646 w 4776816"/>
              <a:gd name="connsiteY37" fmla="*/ 1593798 h 3718866"/>
              <a:gd name="connsiteX38" fmla="*/ 3200132 w 4776816"/>
              <a:gd name="connsiteY38" fmla="*/ 2190312 h 3718866"/>
              <a:gd name="connsiteX39" fmla="*/ 3044061 w 4776816"/>
              <a:gd name="connsiteY39" fmla="*/ 2313538 h 3718866"/>
              <a:gd name="connsiteX40" fmla="*/ 2959427 w 4776816"/>
              <a:gd name="connsiteY40" fmla="*/ 2324635 h 3718866"/>
              <a:gd name="connsiteX41" fmla="*/ 2776769 w 4776816"/>
              <a:gd name="connsiteY41" fmla="*/ 2407009 h 3718866"/>
              <a:gd name="connsiteX42" fmla="*/ 2581585 w 4776816"/>
              <a:gd name="connsiteY42" fmla="*/ 2473405 h 3718866"/>
              <a:gd name="connsiteX43" fmla="*/ 2379419 w 4776816"/>
              <a:gd name="connsiteY43" fmla="*/ 2529756 h 3718866"/>
              <a:gd name="connsiteX44" fmla="*/ 2204030 w 4776816"/>
              <a:gd name="connsiteY44" fmla="*/ 2554439 h 3718866"/>
              <a:gd name="connsiteX45" fmla="*/ 2142443 w 4776816"/>
              <a:gd name="connsiteY45" fmla="*/ 2561806 h 3718866"/>
              <a:gd name="connsiteX46" fmla="*/ 2180791 w 4776816"/>
              <a:gd name="connsiteY46" fmla="*/ 2630116 h 3718866"/>
              <a:gd name="connsiteX47" fmla="*/ 2356372 w 4776816"/>
              <a:gd name="connsiteY47" fmla="*/ 2819450 h 3718866"/>
              <a:gd name="connsiteX48" fmla="*/ 2478111 w 4776816"/>
              <a:gd name="connsiteY48" fmla="*/ 3040739 h 3718866"/>
              <a:gd name="connsiteX49" fmla="*/ 2624237 w 4776816"/>
              <a:gd name="connsiteY49" fmla="*/ 3200703 h 3718866"/>
              <a:gd name="connsiteX50" fmla="*/ 2955315 w 4776816"/>
              <a:gd name="connsiteY50" fmla="*/ 3414912 h 3718866"/>
              <a:gd name="connsiteX51" fmla="*/ 3193916 w 4776816"/>
              <a:gd name="connsiteY51" fmla="*/ 3517281 h 3718866"/>
              <a:gd name="connsiteX52" fmla="*/ 3406410 w 4776816"/>
              <a:gd name="connsiteY52" fmla="*/ 3578033 h 3718866"/>
              <a:gd name="connsiteX53" fmla="*/ 3680683 w 4776816"/>
              <a:gd name="connsiteY53" fmla="*/ 3639646 h 3718866"/>
              <a:gd name="connsiteX54" fmla="*/ 3921388 w 4776816"/>
              <a:gd name="connsiteY54" fmla="*/ 3663755 h 3718866"/>
              <a:gd name="connsiteX55" fmla="*/ 3747051 w 4776816"/>
              <a:gd name="connsiteY55" fmla="*/ 3704798 h 3718866"/>
              <a:gd name="connsiteX56" fmla="*/ 3509023 w 4776816"/>
              <a:gd name="connsiteY56" fmla="*/ 3711017 h 3718866"/>
              <a:gd name="connsiteX57" fmla="*/ 3345301 w 4776816"/>
              <a:gd name="connsiteY57" fmla="*/ 3718766 h 3718866"/>
              <a:gd name="connsiteX58" fmla="*/ 2917444 w 4776816"/>
              <a:gd name="connsiteY58" fmla="*/ 3716948 h 3718866"/>
              <a:gd name="connsiteX59" fmla="*/ 2656656 w 4776816"/>
              <a:gd name="connsiteY59" fmla="*/ 3701737 h 3718866"/>
              <a:gd name="connsiteX60" fmla="*/ 2445118 w 4776816"/>
              <a:gd name="connsiteY60" fmla="*/ 3675905 h 3718866"/>
              <a:gd name="connsiteX61" fmla="*/ 2231763 w 4776816"/>
              <a:gd name="connsiteY61" fmla="*/ 3639741 h 3718866"/>
              <a:gd name="connsiteX62" fmla="*/ 1988475 w 4776816"/>
              <a:gd name="connsiteY62" fmla="*/ 3576310 h 3718866"/>
              <a:gd name="connsiteX63" fmla="*/ 1638749 w 4776816"/>
              <a:gd name="connsiteY63" fmla="*/ 3440361 h 3718866"/>
              <a:gd name="connsiteX64" fmla="*/ 1482773 w 4776816"/>
              <a:gd name="connsiteY64" fmla="*/ 3357126 h 3718866"/>
              <a:gd name="connsiteX65" fmla="*/ 1300021 w 4776816"/>
              <a:gd name="connsiteY65" fmla="*/ 3224334 h 3718866"/>
              <a:gd name="connsiteX66" fmla="*/ 1212135 w 4776816"/>
              <a:gd name="connsiteY66" fmla="*/ 3163200 h 3718866"/>
              <a:gd name="connsiteX67" fmla="*/ 1060367 w 4776816"/>
              <a:gd name="connsiteY67" fmla="*/ 3151432 h 3718866"/>
              <a:gd name="connsiteX68" fmla="*/ 887274 w 4776816"/>
              <a:gd name="connsiteY68" fmla="*/ 3092976 h 3718866"/>
              <a:gd name="connsiteX69" fmla="*/ 771463 w 4776816"/>
              <a:gd name="connsiteY69" fmla="*/ 3018065 h 3718866"/>
              <a:gd name="connsiteX70" fmla="*/ 949434 w 4776816"/>
              <a:gd name="connsiteY70" fmla="*/ 3083792 h 3718866"/>
              <a:gd name="connsiteX71" fmla="*/ 1062567 w 4776816"/>
              <a:gd name="connsiteY71" fmla="*/ 3105605 h 3718866"/>
              <a:gd name="connsiteX72" fmla="*/ 1184402 w 4776816"/>
              <a:gd name="connsiteY72" fmla="*/ 3116129 h 3718866"/>
              <a:gd name="connsiteX73" fmla="*/ 1009682 w 4776816"/>
              <a:gd name="connsiteY73" fmla="*/ 2951286 h 3718866"/>
              <a:gd name="connsiteX74" fmla="*/ 820905 w 4776816"/>
              <a:gd name="connsiteY74" fmla="*/ 2907277 h 3718866"/>
              <a:gd name="connsiteX75" fmla="*/ 703852 w 4776816"/>
              <a:gd name="connsiteY75" fmla="*/ 2916653 h 3718866"/>
              <a:gd name="connsiteX76" fmla="*/ 678605 w 4776816"/>
              <a:gd name="connsiteY76" fmla="*/ 2965541 h 3718866"/>
              <a:gd name="connsiteX77" fmla="*/ 482559 w 4776816"/>
              <a:gd name="connsiteY77" fmla="*/ 2889099 h 3718866"/>
              <a:gd name="connsiteX78" fmla="*/ 227891 w 4776816"/>
              <a:gd name="connsiteY78" fmla="*/ 2857911 h 3718866"/>
              <a:gd name="connsiteX79" fmla="*/ 118010 w 4776816"/>
              <a:gd name="connsiteY79" fmla="*/ 2873409 h 3718866"/>
              <a:gd name="connsiteX80" fmla="*/ 0 w 4776816"/>
              <a:gd name="connsiteY80" fmla="*/ 2906990 h 3718866"/>
              <a:gd name="connsiteX81" fmla="*/ 58144 w 4776816"/>
              <a:gd name="connsiteY81" fmla="*/ 2816580 h 3718866"/>
              <a:gd name="connsiteX82" fmla="*/ 189734 w 4776816"/>
              <a:gd name="connsiteY82" fmla="*/ 2594526 h 3718866"/>
              <a:gd name="connsiteX83" fmla="*/ 345327 w 4776816"/>
              <a:gd name="connsiteY83" fmla="*/ 2462785 h 3718866"/>
              <a:gd name="connsiteX84" fmla="*/ 456547 w 4776816"/>
              <a:gd name="connsiteY84" fmla="*/ 2411697 h 3718866"/>
              <a:gd name="connsiteX85" fmla="*/ 592153 w 4776816"/>
              <a:gd name="connsiteY85" fmla="*/ 2378499 h 3718866"/>
              <a:gd name="connsiteX86" fmla="*/ 721543 w 4776816"/>
              <a:gd name="connsiteY86" fmla="*/ 2369792 h 3718866"/>
              <a:gd name="connsiteX87" fmla="*/ 713032 w 4776816"/>
              <a:gd name="connsiteY87" fmla="*/ 2225711 h 3718866"/>
              <a:gd name="connsiteX88" fmla="*/ 682812 w 4776816"/>
              <a:gd name="connsiteY88" fmla="*/ 1962709 h 3718866"/>
              <a:gd name="connsiteX89" fmla="*/ 690845 w 4776816"/>
              <a:gd name="connsiteY89" fmla="*/ 1713388 h 3718866"/>
              <a:gd name="connsiteX90" fmla="*/ 719822 w 4776816"/>
              <a:gd name="connsiteY90" fmla="*/ 1532185 h 3718866"/>
              <a:gd name="connsiteX91" fmla="*/ 727760 w 4776816"/>
              <a:gd name="connsiteY91" fmla="*/ 1468659 h 3718866"/>
              <a:gd name="connsiteX92" fmla="*/ 815167 w 4776816"/>
              <a:gd name="connsiteY92" fmla="*/ 1180304 h 3718866"/>
              <a:gd name="connsiteX93" fmla="*/ 1040189 w 4776816"/>
              <a:gd name="connsiteY93" fmla="*/ 701562 h 3718866"/>
              <a:gd name="connsiteX94" fmla="*/ 1224281 w 4776816"/>
              <a:gd name="connsiteY94" fmla="*/ 414068 h 3718866"/>
              <a:gd name="connsiteX95" fmla="*/ 1370310 w 4776816"/>
              <a:gd name="connsiteY95" fmla="*/ 225403 h 3718866"/>
              <a:gd name="connsiteX96" fmla="*/ 459607 w 4776816"/>
              <a:gd name="connsiteY96" fmla="*/ 2661400 h 3718866"/>
              <a:gd name="connsiteX97" fmla="*/ 441341 w 4776816"/>
              <a:gd name="connsiteY97" fmla="*/ 2749132 h 3718866"/>
              <a:gd name="connsiteX98" fmla="*/ 547971 w 4776816"/>
              <a:gd name="connsiteY98" fmla="*/ 2737460 h 3718866"/>
              <a:gd name="connsiteX99" fmla="*/ 515074 w 4776816"/>
              <a:gd name="connsiteY99" fmla="*/ 2656426 h 3718866"/>
              <a:gd name="connsiteX100" fmla="*/ 459607 w 4776816"/>
              <a:gd name="connsiteY100" fmla="*/ 2661400 h 3718866"/>
              <a:gd name="connsiteX101" fmla="*/ 103761 w 4776816"/>
              <a:gd name="connsiteY101" fmla="*/ 2820599 h 3718866"/>
              <a:gd name="connsiteX102" fmla="*/ 206565 w 4776816"/>
              <a:gd name="connsiteY102" fmla="*/ 2803090 h 3718866"/>
              <a:gd name="connsiteX103" fmla="*/ 204461 w 4776816"/>
              <a:gd name="connsiteY103" fmla="*/ 2753532 h 3718866"/>
              <a:gd name="connsiteX104" fmla="*/ 160757 w 4776816"/>
              <a:gd name="connsiteY104" fmla="*/ 2743296 h 3718866"/>
              <a:gd name="connsiteX105" fmla="*/ 103761 w 4776816"/>
              <a:gd name="connsiteY105" fmla="*/ 2820599 h 371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776816" h="3718866">
                <a:moveTo>
                  <a:pt x="1370310" y="225403"/>
                </a:moveTo>
                <a:cubicBezTo>
                  <a:pt x="1436105" y="145708"/>
                  <a:pt x="1503047" y="65631"/>
                  <a:pt x="1583283" y="0"/>
                </a:cubicBezTo>
                <a:cubicBezTo>
                  <a:pt x="1572859" y="74050"/>
                  <a:pt x="1528390" y="136524"/>
                  <a:pt x="1499605" y="203972"/>
                </a:cubicBezTo>
                <a:cubicBezTo>
                  <a:pt x="1483730" y="250086"/>
                  <a:pt x="1458770" y="292564"/>
                  <a:pt x="1444808" y="339348"/>
                </a:cubicBezTo>
                <a:cubicBezTo>
                  <a:pt x="1421760" y="421530"/>
                  <a:pt x="1385134" y="500268"/>
                  <a:pt x="1371267" y="584747"/>
                </a:cubicBezTo>
                <a:cubicBezTo>
                  <a:pt x="1372414" y="619475"/>
                  <a:pt x="1354340" y="649803"/>
                  <a:pt x="1344299" y="681949"/>
                </a:cubicBezTo>
                <a:cubicBezTo>
                  <a:pt x="1333683" y="773985"/>
                  <a:pt x="1327850" y="866309"/>
                  <a:pt x="1313600" y="957867"/>
                </a:cubicBezTo>
                <a:cubicBezTo>
                  <a:pt x="1314366" y="1028473"/>
                  <a:pt x="1306907" y="1100227"/>
                  <a:pt x="1320964" y="1169876"/>
                </a:cubicBezTo>
                <a:cubicBezTo>
                  <a:pt x="1326989" y="1239716"/>
                  <a:pt x="1337987" y="1308887"/>
                  <a:pt x="1343055" y="1378727"/>
                </a:cubicBezTo>
                <a:cubicBezTo>
                  <a:pt x="1346881" y="1405516"/>
                  <a:pt x="1365050" y="1427998"/>
                  <a:pt x="1369258" y="1454787"/>
                </a:cubicBezTo>
                <a:cubicBezTo>
                  <a:pt x="1380639" y="1539265"/>
                  <a:pt x="1423482" y="1614463"/>
                  <a:pt x="1451502" y="1693966"/>
                </a:cubicBezTo>
                <a:cubicBezTo>
                  <a:pt x="1497118" y="1790977"/>
                  <a:pt x="1553924" y="1882727"/>
                  <a:pt x="1618379" y="1968353"/>
                </a:cubicBezTo>
                <a:cubicBezTo>
                  <a:pt x="1637793" y="1995142"/>
                  <a:pt x="1668395" y="2016189"/>
                  <a:pt x="1702727" y="2014563"/>
                </a:cubicBezTo>
                <a:cubicBezTo>
                  <a:pt x="1762210" y="2014276"/>
                  <a:pt x="1822363" y="2019155"/>
                  <a:pt x="1881081" y="2006909"/>
                </a:cubicBezTo>
                <a:cubicBezTo>
                  <a:pt x="1931957" y="2002699"/>
                  <a:pt x="1978530" y="1976868"/>
                  <a:pt x="2029980" y="1976294"/>
                </a:cubicBezTo>
                <a:cubicBezTo>
                  <a:pt x="2095487" y="1965866"/>
                  <a:pt x="2155545" y="1934964"/>
                  <a:pt x="2219139" y="1917264"/>
                </a:cubicBezTo>
                <a:cubicBezTo>
                  <a:pt x="2277475" y="1904444"/>
                  <a:pt x="2327778" y="1869811"/>
                  <a:pt x="2384774" y="1852399"/>
                </a:cubicBezTo>
                <a:cubicBezTo>
                  <a:pt x="2623472" y="1743620"/>
                  <a:pt x="2854232" y="1616759"/>
                  <a:pt x="3069116" y="1465980"/>
                </a:cubicBezTo>
                <a:cubicBezTo>
                  <a:pt x="3430892" y="1174946"/>
                  <a:pt x="3789894" y="880373"/>
                  <a:pt x="4146315" y="582450"/>
                </a:cubicBezTo>
                <a:cubicBezTo>
                  <a:pt x="4270828" y="477594"/>
                  <a:pt x="4396393" y="373503"/>
                  <a:pt x="4517654" y="264628"/>
                </a:cubicBezTo>
                <a:cubicBezTo>
                  <a:pt x="4528747" y="250086"/>
                  <a:pt x="4548065" y="254774"/>
                  <a:pt x="4563844" y="254009"/>
                </a:cubicBezTo>
                <a:cubicBezTo>
                  <a:pt x="4458744" y="384027"/>
                  <a:pt x="4338057" y="500173"/>
                  <a:pt x="4220717" y="618901"/>
                </a:cubicBezTo>
                <a:cubicBezTo>
                  <a:pt x="4176343" y="660614"/>
                  <a:pt x="4140386" y="710555"/>
                  <a:pt x="4094387" y="750546"/>
                </a:cubicBezTo>
                <a:cubicBezTo>
                  <a:pt x="4079946" y="762505"/>
                  <a:pt x="4068375" y="777525"/>
                  <a:pt x="4062733" y="795512"/>
                </a:cubicBezTo>
                <a:cubicBezTo>
                  <a:pt x="4052118" y="800200"/>
                  <a:pt x="4041024" y="804505"/>
                  <a:pt x="4032895" y="812924"/>
                </a:cubicBezTo>
                <a:cubicBezTo>
                  <a:pt x="3902836" y="947821"/>
                  <a:pt x="3775359" y="1085015"/>
                  <a:pt x="3642048" y="1216755"/>
                </a:cubicBezTo>
                <a:cubicBezTo>
                  <a:pt x="3525089" y="1345051"/>
                  <a:pt x="3399047" y="1465024"/>
                  <a:pt x="3285531" y="1596572"/>
                </a:cubicBezTo>
                <a:cubicBezTo>
                  <a:pt x="3265449" y="1629484"/>
                  <a:pt x="3218207" y="1647278"/>
                  <a:pt x="3223275" y="1692149"/>
                </a:cubicBezTo>
                <a:cubicBezTo>
                  <a:pt x="3270995" y="1695401"/>
                  <a:pt x="3314986" y="1675597"/>
                  <a:pt x="3359551" y="1661916"/>
                </a:cubicBezTo>
                <a:cubicBezTo>
                  <a:pt x="3412913" y="1642304"/>
                  <a:pt x="3470292" y="1632641"/>
                  <a:pt x="3519065" y="1601834"/>
                </a:cubicBezTo>
                <a:cubicBezTo>
                  <a:pt x="3619861" y="1558495"/>
                  <a:pt x="3712337" y="1498222"/>
                  <a:pt x="3800414" y="1433165"/>
                </a:cubicBezTo>
                <a:cubicBezTo>
                  <a:pt x="4008318" y="1283630"/>
                  <a:pt x="4178734" y="1089990"/>
                  <a:pt x="4341787" y="894245"/>
                </a:cubicBezTo>
                <a:cubicBezTo>
                  <a:pt x="4450902" y="755425"/>
                  <a:pt x="4553707" y="611726"/>
                  <a:pt x="4647809" y="462286"/>
                </a:cubicBezTo>
                <a:cubicBezTo>
                  <a:pt x="4692565" y="401918"/>
                  <a:pt x="4715421" y="322606"/>
                  <a:pt x="4776816" y="276109"/>
                </a:cubicBezTo>
                <a:cubicBezTo>
                  <a:pt x="4775669" y="297444"/>
                  <a:pt x="4775477" y="319831"/>
                  <a:pt x="4763906" y="338583"/>
                </a:cubicBezTo>
                <a:cubicBezTo>
                  <a:pt x="4718959" y="427845"/>
                  <a:pt x="4683575" y="521794"/>
                  <a:pt x="4630691" y="606751"/>
                </a:cubicBezTo>
                <a:cubicBezTo>
                  <a:pt x="4531616" y="786136"/>
                  <a:pt x="4411694" y="953179"/>
                  <a:pt x="4284503" y="1113621"/>
                </a:cubicBezTo>
                <a:cubicBezTo>
                  <a:pt x="4148993" y="1279803"/>
                  <a:pt x="4009178" y="1443019"/>
                  <a:pt x="3856646" y="1593798"/>
                </a:cubicBezTo>
                <a:cubicBezTo>
                  <a:pt x="3651132" y="1806764"/>
                  <a:pt x="3423911" y="1997246"/>
                  <a:pt x="3200132" y="2190312"/>
                </a:cubicBezTo>
                <a:cubicBezTo>
                  <a:pt x="3146579" y="2229538"/>
                  <a:pt x="3097997" y="2274982"/>
                  <a:pt x="3044061" y="2313538"/>
                </a:cubicBezTo>
                <a:cubicBezTo>
                  <a:pt x="3019483" y="2331811"/>
                  <a:pt x="2986490" y="2314973"/>
                  <a:pt x="2959427" y="2324635"/>
                </a:cubicBezTo>
                <a:cubicBezTo>
                  <a:pt x="2900231" y="2355824"/>
                  <a:pt x="2837209" y="2378690"/>
                  <a:pt x="2776769" y="2407009"/>
                </a:cubicBezTo>
                <a:cubicBezTo>
                  <a:pt x="2709253" y="2422316"/>
                  <a:pt x="2650344" y="2462977"/>
                  <a:pt x="2581585" y="2473405"/>
                </a:cubicBezTo>
                <a:cubicBezTo>
                  <a:pt x="2512634" y="2486416"/>
                  <a:pt x="2447413" y="2513396"/>
                  <a:pt x="2379419" y="2529756"/>
                </a:cubicBezTo>
                <a:cubicBezTo>
                  <a:pt x="2320414" y="2532722"/>
                  <a:pt x="2260835" y="2537027"/>
                  <a:pt x="2204030" y="2554439"/>
                </a:cubicBezTo>
                <a:cubicBezTo>
                  <a:pt x="2184234" y="2561328"/>
                  <a:pt x="2163004" y="2560945"/>
                  <a:pt x="2142443" y="2561806"/>
                </a:cubicBezTo>
                <a:cubicBezTo>
                  <a:pt x="2141678" y="2590603"/>
                  <a:pt x="2163960" y="2609642"/>
                  <a:pt x="2180791" y="2630116"/>
                </a:cubicBezTo>
                <a:cubicBezTo>
                  <a:pt x="2239318" y="2693451"/>
                  <a:pt x="2289525" y="2764248"/>
                  <a:pt x="2356372" y="2819450"/>
                </a:cubicBezTo>
                <a:cubicBezTo>
                  <a:pt x="2380375" y="2900197"/>
                  <a:pt x="2429052" y="2972238"/>
                  <a:pt x="2478111" y="3040739"/>
                </a:cubicBezTo>
                <a:cubicBezTo>
                  <a:pt x="2520763" y="3099290"/>
                  <a:pt x="2572213" y="3150571"/>
                  <a:pt x="2624237" y="3200703"/>
                </a:cubicBezTo>
                <a:cubicBezTo>
                  <a:pt x="2726754" y="3283363"/>
                  <a:pt x="2837783" y="3355500"/>
                  <a:pt x="2955315" y="3414912"/>
                </a:cubicBezTo>
                <a:cubicBezTo>
                  <a:pt x="3034785" y="3449067"/>
                  <a:pt x="3111960" y="3489153"/>
                  <a:pt x="3193916" y="3517281"/>
                </a:cubicBezTo>
                <a:cubicBezTo>
                  <a:pt x="3264492" y="3538329"/>
                  <a:pt x="3336025" y="3556028"/>
                  <a:pt x="3406410" y="3578033"/>
                </a:cubicBezTo>
                <a:cubicBezTo>
                  <a:pt x="3497261" y="3600898"/>
                  <a:pt x="3590693" y="3613049"/>
                  <a:pt x="3680683" y="3639646"/>
                </a:cubicBezTo>
                <a:cubicBezTo>
                  <a:pt x="3761014" y="3647204"/>
                  <a:pt x="3841822" y="3649595"/>
                  <a:pt x="3921388" y="3663755"/>
                </a:cubicBezTo>
                <a:cubicBezTo>
                  <a:pt x="3878545" y="3716852"/>
                  <a:pt x="3804718" y="3690830"/>
                  <a:pt x="3747051" y="3704798"/>
                </a:cubicBezTo>
                <a:cubicBezTo>
                  <a:pt x="3668059" y="3713313"/>
                  <a:pt x="3588207" y="3706903"/>
                  <a:pt x="3509023" y="3711017"/>
                </a:cubicBezTo>
                <a:cubicBezTo>
                  <a:pt x="3454992" y="3721158"/>
                  <a:pt x="3399908" y="3717235"/>
                  <a:pt x="3345301" y="3718766"/>
                </a:cubicBezTo>
                <a:cubicBezTo>
                  <a:pt x="3202714" y="3718096"/>
                  <a:pt x="3060031" y="3720297"/>
                  <a:pt x="2917444" y="3716948"/>
                </a:cubicBezTo>
                <a:cubicBezTo>
                  <a:pt x="2831375" y="3700684"/>
                  <a:pt x="2742724" y="3718096"/>
                  <a:pt x="2656656" y="3701737"/>
                </a:cubicBezTo>
                <a:cubicBezTo>
                  <a:pt x="2585410" y="3699536"/>
                  <a:pt x="2516077" y="3681263"/>
                  <a:pt x="2445118" y="3675905"/>
                </a:cubicBezTo>
                <a:cubicBezTo>
                  <a:pt x="2375211" y="3656962"/>
                  <a:pt x="2303965" y="3645960"/>
                  <a:pt x="2231763" y="3639741"/>
                </a:cubicBezTo>
                <a:cubicBezTo>
                  <a:pt x="2151432" y="3615728"/>
                  <a:pt x="2070336" y="3594392"/>
                  <a:pt x="1988475" y="3576310"/>
                </a:cubicBezTo>
                <a:cubicBezTo>
                  <a:pt x="1871326" y="3532684"/>
                  <a:pt x="1750543" y="3497286"/>
                  <a:pt x="1638749" y="3440361"/>
                </a:cubicBezTo>
                <a:cubicBezTo>
                  <a:pt x="1584334" y="3417113"/>
                  <a:pt x="1535850" y="3382766"/>
                  <a:pt x="1482773" y="3357126"/>
                </a:cubicBezTo>
                <a:cubicBezTo>
                  <a:pt x="1419465" y="3316275"/>
                  <a:pt x="1357496" y="3272839"/>
                  <a:pt x="1300021" y="3224334"/>
                </a:cubicBezTo>
                <a:cubicBezTo>
                  <a:pt x="1272957" y="3201660"/>
                  <a:pt x="1252683" y="3159372"/>
                  <a:pt x="1212135" y="3163200"/>
                </a:cubicBezTo>
                <a:cubicBezTo>
                  <a:pt x="1160876" y="3167122"/>
                  <a:pt x="1111243" y="3153154"/>
                  <a:pt x="1060367" y="3151432"/>
                </a:cubicBezTo>
                <a:cubicBezTo>
                  <a:pt x="1000597" y="3138325"/>
                  <a:pt x="944174" y="3114598"/>
                  <a:pt x="887274" y="3092976"/>
                </a:cubicBezTo>
                <a:cubicBezTo>
                  <a:pt x="841179" y="3082452"/>
                  <a:pt x="801396" y="3053942"/>
                  <a:pt x="771463" y="3018065"/>
                </a:cubicBezTo>
                <a:cubicBezTo>
                  <a:pt x="834197" y="3029737"/>
                  <a:pt x="891481" y="3058056"/>
                  <a:pt x="949434" y="3083792"/>
                </a:cubicBezTo>
                <a:cubicBezTo>
                  <a:pt x="987113" y="3090297"/>
                  <a:pt x="1026418" y="3091541"/>
                  <a:pt x="1062567" y="3105605"/>
                </a:cubicBezTo>
                <a:cubicBezTo>
                  <a:pt x="1100915" y="3122156"/>
                  <a:pt x="1143759" y="3115077"/>
                  <a:pt x="1184402" y="3116129"/>
                </a:cubicBezTo>
                <a:cubicBezTo>
                  <a:pt x="1158390" y="3035478"/>
                  <a:pt x="1080928" y="2988024"/>
                  <a:pt x="1009682" y="2951286"/>
                </a:cubicBezTo>
                <a:cubicBezTo>
                  <a:pt x="952495" y="2917897"/>
                  <a:pt x="884309" y="2918375"/>
                  <a:pt x="820905" y="2907277"/>
                </a:cubicBezTo>
                <a:cubicBezTo>
                  <a:pt x="781409" y="2901154"/>
                  <a:pt x="742391" y="2909191"/>
                  <a:pt x="703852" y="2916653"/>
                </a:cubicBezTo>
                <a:cubicBezTo>
                  <a:pt x="697061" y="2933778"/>
                  <a:pt x="687976" y="2949756"/>
                  <a:pt x="678605" y="2965541"/>
                </a:cubicBezTo>
                <a:cubicBezTo>
                  <a:pt x="621130" y="2922680"/>
                  <a:pt x="548354" y="2913209"/>
                  <a:pt x="482559" y="2889099"/>
                </a:cubicBezTo>
                <a:cubicBezTo>
                  <a:pt x="399646" y="2866234"/>
                  <a:pt x="312143" y="2873122"/>
                  <a:pt x="227891" y="2857911"/>
                </a:cubicBezTo>
                <a:cubicBezTo>
                  <a:pt x="190977" y="2860207"/>
                  <a:pt x="154446" y="2867765"/>
                  <a:pt x="118010" y="2873409"/>
                </a:cubicBezTo>
                <a:cubicBezTo>
                  <a:pt x="76792" y="2878384"/>
                  <a:pt x="41887" y="2905555"/>
                  <a:pt x="0" y="2906990"/>
                </a:cubicBezTo>
                <a:cubicBezTo>
                  <a:pt x="1148" y="2867765"/>
                  <a:pt x="38635" y="2846621"/>
                  <a:pt x="58144" y="2816580"/>
                </a:cubicBezTo>
                <a:cubicBezTo>
                  <a:pt x="108160" y="2746453"/>
                  <a:pt x="135319" y="2661974"/>
                  <a:pt x="189734" y="2594526"/>
                </a:cubicBezTo>
                <a:cubicBezTo>
                  <a:pt x="236498" y="2545255"/>
                  <a:pt x="284123" y="2494166"/>
                  <a:pt x="345327" y="2462785"/>
                </a:cubicBezTo>
                <a:cubicBezTo>
                  <a:pt x="380807" y="2442503"/>
                  <a:pt x="415617" y="2419255"/>
                  <a:pt x="456547" y="2411697"/>
                </a:cubicBezTo>
                <a:cubicBezTo>
                  <a:pt x="502546" y="2403278"/>
                  <a:pt x="543859" y="2373907"/>
                  <a:pt x="592153" y="2378499"/>
                </a:cubicBezTo>
                <a:cubicBezTo>
                  <a:pt x="635666" y="2380795"/>
                  <a:pt x="677839" y="2365583"/>
                  <a:pt x="721543" y="2369792"/>
                </a:cubicBezTo>
                <a:cubicBezTo>
                  <a:pt x="719630" y="2321765"/>
                  <a:pt x="724699" y="2272781"/>
                  <a:pt x="713032" y="2225711"/>
                </a:cubicBezTo>
                <a:cubicBezTo>
                  <a:pt x="693332" y="2139415"/>
                  <a:pt x="679752" y="2051301"/>
                  <a:pt x="682812" y="1962709"/>
                </a:cubicBezTo>
                <a:cubicBezTo>
                  <a:pt x="685586" y="1879570"/>
                  <a:pt x="676022" y="1795570"/>
                  <a:pt x="690845" y="1713388"/>
                </a:cubicBezTo>
                <a:cubicBezTo>
                  <a:pt x="692566" y="1651775"/>
                  <a:pt x="719822" y="1593989"/>
                  <a:pt x="719822" y="1532185"/>
                </a:cubicBezTo>
                <a:cubicBezTo>
                  <a:pt x="720778" y="1510850"/>
                  <a:pt x="718674" y="1488655"/>
                  <a:pt x="727760" y="1468659"/>
                </a:cubicBezTo>
                <a:cubicBezTo>
                  <a:pt x="767829" y="1375857"/>
                  <a:pt x="771368" y="1271862"/>
                  <a:pt x="815167" y="1180304"/>
                </a:cubicBezTo>
                <a:cubicBezTo>
                  <a:pt x="872164" y="1013069"/>
                  <a:pt x="949912" y="853297"/>
                  <a:pt x="1040189" y="701562"/>
                </a:cubicBezTo>
                <a:cubicBezTo>
                  <a:pt x="1089726" y="598715"/>
                  <a:pt x="1160016" y="507922"/>
                  <a:pt x="1224281" y="414068"/>
                </a:cubicBezTo>
                <a:cubicBezTo>
                  <a:pt x="1272479" y="350829"/>
                  <a:pt x="1314557" y="282615"/>
                  <a:pt x="1370310" y="225403"/>
                </a:cubicBezTo>
                <a:moveTo>
                  <a:pt x="459607" y="2661400"/>
                </a:moveTo>
                <a:cubicBezTo>
                  <a:pt x="428623" y="2677473"/>
                  <a:pt x="443350" y="2720717"/>
                  <a:pt x="441341" y="2749132"/>
                </a:cubicBezTo>
                <a:cubicBezTo>
                  <a:pt x="467832" y="2783669"/>
                  <a:pt x="530279" y="2779077"/>
                  <a:pt x="547971" y="2737460"/>
                </a:cubicBezTo>
                <a:cubicBezTo>
                  <a:pt x="553422" y="2706749"/>
                  <a:pt x="541851" y="2673646"/>
                  <a:pt x="515074" y="2656426"/>
                </a:cubicBezTo>
                <a:cubicBezTo>
                  <a:pt x="496712" y="2656617"/>
                  <a:pt x="476247" y="2652407"/>
                  <a:pt x="459607" y="2661400"/>
                </a:cubicBezTo>
                <a:moveTo>
                  <a:pt x="103761" y="2820599"/>
                </a:moveTo>
                <a:cubicBezTo>
                  <a:pt x="139049" y="2821077"/>
                  <a:pt x="172042" y="2808257"/>
                  <a:pt x="206565" y="2803090"/>
                </a:cubicBezTo>
                <a:cubicBezTo>
                  <a:pt x="203887" y="2786635"/>
                  <a:pt x="203218" y="2770084"/>
                  <a:pt x="204461" y="2753532"/>
                </a:cubicBezTo>
                <a:cubicBezTo>
                  <a:pt x="190116" y="2749323"/>
                  <a:pt x="176058" y="2742148"/>
                  <a:pt x="160757" y="2743296"/>
                </a:cubicBezTo>
                <a:cubicBezTo>
                  <a:pt x="129964" y="2757551"/>
                  <a:pt x="111316" y="2788548"/>
                  <a:pt x="103761" y="2820599"/>
                </a:cubicBezTo>
                <a:close/>
              </a:path>
            </a:pathLst>
          </a:custGeom>
          <a:gradFill>
            <a:gsLst>
              <a:gs pos="0">
                <a:srgbClr val="C8DAC2"/>
              </a:gs>
              <a:gs pos="54000">
                <a:srgbClr val="ABCCC2"/>
              </a:gs>
              <a:gs pos="100000">
                <a:srgbClr val="72A9BA"/>
              </a:gs>
            </a:gsLst>
            <a:lin ang="5400000" scaled="1"/>
          </a:gradFill>
          <a:ln w="95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225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7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F0502020204030204"/>
              <a:ea typeface="思源宋体 CN Medium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91919" y="606415"/>
            <a:ext cx="1170466" cy="3938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000" dirty="0">
                <a:solidFill>
                  <a:srgbClr val="2D3E43"/>
                </a:solidFill>
                <a:latin typeface="汉仪许静行楷W" panose="00020600040101010101" pitchFamily="18" charset="-122"/>
                <a:ea typeface="汉仪许静行楷W" panose="00020600040101010101" pitchFamily="18" charset="-122"/>
              </a:rPr>
              <a:t>养</a:t>
            </a:r>
          </a:p>
        </p:txBody>
      </p:sp>
      <p:sp>
        <p:nvSpPr>
          <p:cNvPr id="59" name="文本框 58"/>
          <p:cNvSpPr txBox="1"/>
          <p:nvPr>
            <p:custDataLst>
              <p:tags r:id="rId1"/>
            </p:custDataLst>
          </p:nvPr>
        </p:nvSpPr>
        <p:spPr>
          <a:xfrm>
            <a:off x="1394801" y="787065"/>
            <a:ext cx="4241188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D3E43"/>
                </a:solidFill>
                <a:effectLst/>
                <a:uLnTx/>
                <a:uFillTx/>
                <a:latin typeface="汉仪许静行楷W" panose="00020600040101010101" pitchFamily="18" charset="-122"/>
                <a:ea typeface="汉仪许静行楷W" panose="00020600040101010101" pitchFamily="18" charset="-122"/>
              </a:rPr>
              <a:t>春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D3E43"/>
                </a:solidFill>
                <a:effectLst/>
                <a:uLnTx/>
                <a:uFillTx/>
                <a:latin typeface="汉仪许静行楷W" panose="00020600040101010101" pitchFamily="18" charset="-122"/>
                <a:ea typeface="汉仪许静行楷W" panose="00020600040101010101" pitchFamily="18" charset="-122"/>
              </a:rPr>
              <a:t>季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23915B7-8574-45C0-2AB0-3B4317320544}"/>
              </a:ext>
            </a:extLst>
          </p:cNvPr>
          <p:cNvSpPr/>
          <p:nvPr/>
        </p:nvSpPr>
        <p:spPr>
          <a:xfrm>
            <a:off x="8014278" y="3541425"/>
            <a:ext cx="4023774" cy="143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700" b="1" dirty="0">
                <a:solidFill>
                  <a:srgbClr val="222B2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东</a:t>
            </a:r>
            <a:r>
              <a:rPr lang="zh-CN" altLang="en-US" sz="2000" b="1" dirty="0">
                <a:solidFill>
                  <a:srgbClr val="222B2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湖风景区第一社区卫生服务中心</a:t>
            </a:r>
            <a:endParaRPr lang="en-US" altLang="zh-CN" sz="2000" b="1" dirty="0">
              <a:solidFill>
                <a:srgbClr val="222B2E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222B2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中医主治医师      赵英英</a:t>
            </a:r>
            <a:endParaRPr lang="en-US" altLang="zh-CN" sz="2000" b="1" dirty="0">
              <a:solidFill>
                <a:srgbClr val="222B2E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222B2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2025</a:t>
            </a:r>
            <a:r>
              <a:rPr lang="zh-CN" altLang="en-US" sz="2000" b="1" dirty="0">
                <a:solidFill>
                  <a:srgbClr val="222B2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2000" b="1" dirty="0">
                <a:solidFill>
                  <a:srgbClr val="222B2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2000" b="1" dirty="0">
                <a:solidFill>
                  <a:srgbClr val="222B2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en-US" altLang="zh-CN" sz="2000" b="1" dirty="0">
                <a:solidFill>
                  <a:srgbClr val="222B2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 sz="2000" b="1" dirty="0">
                <a:solidFill>
                  <a:srgbClr val="222B2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日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8" name="组合 57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60" name="图片 59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61" name="矩形: 圆角 60"/>
              <p:cNvSpPr/>
              <p:nvPr/>
            </p:nvSpPr>
            <p:spPr>
              <a:xfrm>
                <a:off x="215002" y="210409"/>
                <a:ext cx="11761996" cy="6418991"/>
              </a:xfrm>
              <a:prstGeom prst="roundRect">
                <a:avLst>
                  <a:gd name="adj" fmla="val 5936"/>
                </a:avLst>
              </a:prstGeom>
              <a:solidFill>
                <a:srgbClr val="F4F8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Regular"/>
                  <a:ea typeface="思源黑体 CN Regular" panose="020B0500000000000000" charset="-122"/>
                  <a:cs typeface="+mn-cs"/>
                </a:endParaRPr>
              </a:p>
            </p:txBody>
          </p:sp>
        </p:grpSp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753" y="213081"/>
              <a:ext cx="11778493" cy="6431837"/>
            </a:xfrm>
            <a:prstGeom prst="rect">
              <a:avLst/>
            </a:prstGeom>
          </p:spPr>
        </p:pic>
      </p:grpSp>
      <p:grpSp>
        <p:nvGrpSpPr>
          <p:cNvPr id="354" name="组合 353"/>
          <p:cNvGrpSpPr/>
          <p:nvPr/>
        </p:nvGrpSpPr>
        <p:grpSpPr>
          <a:xfrm>
            <a:off x="594980" y="529381"/>
            <a:ext cx="10841135" cy="5411087"/>
            <a:chOff x="607045" y="834181"/>
            <a:chExt cx="10841135" cy="5411087"/>
          </a:xfrm>
        </p:grpSpPr>
        <p:grpSp>
          <p:nvGrpSpPr>
            <p:cNvPr id="312" name="组合 311"/>
            <p:cNvGrpSpPr/>
            <p:nvPr/>
          </p:nvGrpSpPr>
          <p:grpSpPr>
            <a:xfrm>
              <a:off x="925997" y="3809792"/>
              <a:ext cx="2166400" cy="1886159"/>
              <a:chOff x="925996" y="3352590"/>
              <a:chExt cx="2557087" cy="2226307"/>
            </a:xfrm>
          </p:grpSpPr>
          <p:pic>
            <p:nvPicPr>
              <p:cNvPr id="311" name="图形 3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0800000">
                <a:off x="2950492" y="5056794"/>
                <a:ext cx="532591" cy="472686"/>
              </a:xfrm>
              <a:prstGeom prst="rect">
                <a:avLst/>
              </a:prstGeom>
            </p:spPr>
          </p:pic>
          <p:grpSp>
            <p:nvGrpSpPr>
              <p:cNvPr id="310" name="组合 309"/>
              <p:cNvGrpSpPr/>
              <p:nvPr/>
            </p:nvGrpSpPr>
            <p:grpSpPr>
              <a:xfrm>
                <a:off x="925996" y="3352590"/>
                <a:ext cx="2347537" cy="2226307"/>
                <a:chOff x="969681" y="3070386"/>
                <a:chExt cx="2347537" cy="2226307"/>
              </a:xfrm>
            </p:grpSpPr>
            <p:pic>
              <p:nvPicPr>
                <p:cNvPr id="309" name="图形 308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 rot="462182">
                  <a:off x="969681" y="3070386"/>
                  <a:ext cx="859112" cy="750962"/>
                </a:xfrm>
                <a:prstGeom prst="rect">
                  <a:avLst/>
                </a:prstGeom>
              </p:spPr>
            </p:pic>
            <p:grpSp>
              <p:nvGrpSpPr>
                <p:cNvPr id="308" name="组合 307"/>
                <p:cNvGrpSpPr/>
                <p:nvPr/>
              </p:nvGrpSpPr>
              <p:grpSpPr>
                <a:xfrm>
                  <a:off x="1297919" y="3277395"/>
                  <a:ext cx="2019300" cy="2019300"/>
                  <a:chOff x="1297919" y="3277395"/>
                  <a:chExt cx="2019300" cy="2019300"/>
                </a:xfrm>
              </p:grpSpPr>
              <p:sp>
                <p:nvSpPr>
                  <p:cNvPr id="3" name="椭圆 2"/>
                  <p:cNvSpPr/>
                  <p:nvPr/>
                </p:nvSpPr>
                <p:spPr>
                  <a:xfrm>
                    <a:off x="1297919" y="3277395"/>
                    <a:ext cx="2019300" cy="2019300"/>
                  </a:xfrm>
                  <a:prstGeom prst="ellipse">
                    <a:avLst/>
                  </a:prstGeom>
                  <a:solidFill>
                    <a:srgbClr val="F4F8FA"/>
                  </a:solidFill>
                  <a:ln w="28575">
                    <a:solidFill>
                      <a:srgbClr val="72A9B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5" name="椭圆 24"/>
                  <p:cNvSpPr/>
                  <p:nvPr/>
                </p:nvSpPr>
                <p:spPr>
                  <a:xfrm>
                    <a:off x="1398239" y="3377715"/>
                    <a:ext cx="1818661" cy="1818661"/>
                  </a:xfrm>
                  <a:prstGeom prst="ellipse">
                    <a:avLst/>
                  </a:prstGeom>
                  <a:solidFill>
                    <a:srgbClr val="F4F8FA"/>
                  </a:solidFill>
                  <a:ln w="9525">
                    <a:solidFill>
                      <a:srgbClr val="72A9BA">
                        <a:alpha val="7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  <p:grpSp>
          <p:nvGrpSpPr>
            <p:cNvPr id="313" name="组合 312"/>
            <p:cNvGrpSpPr/>
            <p:nvPr/>
          </p:nvGrpSpPr>
          <p:grpSpPr>
            <a:xfrm>
              <a:off x="3662363" y="3809791"/>
              <a:ext cx="2166400" cy="1886160"/>
              <a:chOff x="925996" y="3352590"/>
              <a:chExt cx="2557087" cy="2226309"/>
            </a:xfrm>
          </p:grpSpPr>
          <p:pic>
            <p:nvPicPr>
              <p:cNvPr id="314" name="图形 313"/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0800000">
                <a:off x="2950492" y="5056794"/>
                <a:ext cx="532591" cy="472686"/>
              </a:xfrm>
              <a:prstGeom prst="rect">
                <a:avLst/>
              </a:prstGeom>
            </p:spPr>
          </p:pic>
          <p:grpSp>
            <p:nvGrpSpPr>
              <p:cNvPr id="315" name="组合 314"/>
              <p:cNvGrpSpPr/>
              <p:nvPr/>
            </p:nvGrpSpPr>
            <p:grpSpPr>
              <a:xfrm>
                <a:off x="925996" y="3352590"/>
                <a:ext cx="2347538" cy="2226309"/>
                <a:chOff x="969681" y="3070386"/>
                <a:chExt cx="2347538" cy="2226309"/>
              </a:xfrm>
            </p:grpSpPr>
            <p:pic>
              <p:nvPicPr>
                <p:cNvPr id="316" name="图形 315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 rot="462182">
                  <a:off x="969681" y="3070386"/>
                  <a:ext cx="859112" cy="750962"/>
                </a:xfrm>
                <a:prstGeom prst="rect">
                  <a:avLst/>
                </a:prstGeom>
              </p:spPr>
            </p:pic>
            <p:grpSp>
              <p:nvGrpSpPr>
                <p:cNvPr id="317" name="组合 316"/>
                <p:cNvGrpSpPr/>
                <p:nvPr/>
              </p:nvGrpSpPr>
              <p:grpSpPr>
                <a:xfrm>
                  <a:off x="1297919" y="3277395"/>
                  <a:ext cx="2019300" cy="2019300"/>
                  <a:chOff x="1297919" y="3277395"/>
                  <a:chExt cx="2019300" cy="2019300"/>
                </a:xfrm>
              </p:grpSpPr>
              <p:sp>
                <p:nvSpPr>
                  <p:cNvPr id="318" name="椭圆 317"/>
                  <p:cNvSpPr/>
                  <p:nvPr/>
                </p:nvSpPr>
                <p:spPr>
                  <a:xfrm>
                    <a:off x="1297919" y="3277395"/>
                    <a:ext cx="2019300" cy="2019300"/>
                  </a:xfrm>
                  <a:prstGeom prst="ellipse">
                    <a:avLst/>
                  </a:prstGeom>
                  <a:solidFill>
                    <a:srgbClr val="F4F8FA"/>
                  </a:solidFill>
                  <a:ln w="28575">
                    <a:solidFill>
                      <a:srgbClr val="72A9B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19" name="椭圆 318"/>
                  <p:cNvSpPr/>
                  <p:nvPr/>
                </p:nvSpPr>
                <p:spPr>
                  <a:xfrm>
                    <a:off x="1398239" y="3377715"/>
                    <a:ext cx="1818661" cy="1818661"/>
                  </a:xfrm>
                  <a:prstGeom prst="ellipse">
                    <a:avLst/>
                  </a:prstGeom>
                  <a:solidFill>
                    <a:srgbClr val="F4F8FA"/>
                  </a:solidFill>
                  <a:ln w="9525">
                    <a:solidFill>
                      <a:srgbClr val="72A9BA">
                        <a:alpha val="7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  <p:grpSp>
          <p:nvGrpSpPr>
            <p:cNvPr id="320" name="组合 319"/>
            <p:cNvGrpSpPr/>
            <p:nvPr/>
          </p:nvGrpSpPr>
          <p:grpSpPr>
            <a:xfrm>
              <a:off x="6398729" y="3809791"/>
              <a:ext cx="2166400" cy="1886160"/>
              <a:chOff x="925996" y="3352590"/>
              <a:chExt cx="2557087" cy="2226309"/>
            </a:xfrm>
          </p:grpSpPr>
          <p:pic>
            <p:nvPicPr>
              <p:cNvPr id="321" name="图形 320"/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0800000">
                <a:off x="2950492" y="5056794"/>
                <a:ext cx="532591" cy="472686"/>
              </a:xfrm>
              <a:prstGeom prst="rect">
                <a:avLst/>
              </a:prstGeom>
            </p:spPr>
          </p:pic>
          <p:grpSp>
            <p:nvGrpSpPr>
              <p:cNvPr id="322" name="组合 321"/>
              <p:cNvGrpSpPr/>
              <p:nvPr/>
            </p:nvGrpSpPr>
            <p:grpSpPr>
              <a:xfrm>
                <a:off x="925996" y="3352590"/>
                <a:ext cx="2347538" cy="2226309"/>
                <a:chOff x="969681" y="3070386"/>
                <a:chExt cx="2347538" cy="2226309"/>
              </a:xfrm>
            </p:grpSpPr>
            <p:pic>
              <p:nvPicPr>
                <p:cNvPr id="323" name="图形 322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 rot="462182">
                  <a:off x="969681" y="3070386"/>
                  <a:ext cx="859112" cy="750962"/>
                </a:xfrm>
                <a:prstGeom prst="rect">
                  <a:avLst/>
                </a:prstGeom>
              </p:spPr>
            </p:pic>
            <p:grpSp>
              <p:nvGrpSpPr>
                <p:cNvPr id="324" name="组合 323"/>
                <p:cNvGrpSpPr/>
                <p:nvPr/>
              </p:nvGrpSpPr>
              <p:grpSpPr>
                <a:xfrm>
                  <a:off x="1297919" y="3277395"/>
                  <a:ext cx="2019300" cy="2019300"/>
                  <a:chOff x="1297919" y="3277395"/>
                  <a:chExt cx="2019300" cy="2019300"/>
                </a:xfrm>
              </p:grpSpPr>
              <p:sp>
                <p:nvSpPr>
                  <p:cNvPr id="325" name="椭圆 324"/>
                  <p:cNvSpPr/>
                  <p:nvPr/>
                </p:nvSpPr>
                <p:spPr>
                  <a:xfrm>
                    <a:off x="1297919" y="3277395"/>
                    <a:ext cx="2019300" cy="2019300"/>
                  </a:xfrm>
                  <a:prstGeom prst="ellipse">
                    <a:avLst/>
                  </a:prstGeom>
                  <a:solidFill>
                    <a:srgbClr val="F4F8FA"/>
                  </a:solidFill>
                  <a:ln w="28575">
                    <a:solidFill>
                      <a:srgbClr val="72A9B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26" name="椭圆 325"/>
                  <p:cNvSpPr/>
                  <p:nvPr/>
                </p:nvSpPr>
                <p:spPr>
                  <a:xfrm>
                    <a:off x="1398239" y="3377715"/>
                    <a:ext cx="1818661" cy="1818661"/>
                  </a:xfrm>
                  <a:prstGeom prst="ellipse">
                    <a:avLst/>
                  </a:prstGeom>
                  <a:solidFill>
                    <a:srgbClr val="F4F8FA"/>
                  </a:solidFill>
                  <a:ln w="9525">
                    <a:solidFill>
                      <a:srgbClr val="72A9BA">
                        <a:alpha val="7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  <p:grpSp>
          <p:nvGrpSpPr>
            <p:cNvPr id="327" name="组合 326"/>
            <p:cNvGrpSpPr/>
            <p:nvPr/>
          </p:nvGrpSpPr>
          <p:grpSpPr>
            <a:xfrm>
              <a:off x="607045" y="834181"/>
              <a:ext cx="10841135" cy="5411087"/>
              <a:chOff x="-9139996" y="-159640"/>
              <a:chExt cx="12796217" cy="6386919"/>
            </a:xfrm>
          </p:grpSpPr>
          <p:pic>
            <p:nvPicPr>
              <p:cNvPr id="328" name="图形 327"/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0800000">
                <a:off x="3123630" y="5754593"/>
                <a:ext cx="532591" cy="472686"/>
              </a:xfrm>
              <a:prstGeom prst="rect">
                <a:avLst/>
              </a:prstGeom>
            </p:spPr>
          </p:pic>
          <p:pic>
            <p:nvPicPr>
              <p:cNvPr id="330" name="图形 329"/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462182">
                <a:off x="-9139996" y="-159640"/>
                <a:ext cx="859112" cy="750962"/>
              </a:xfrm>
              <a:prstGeom prst="rect">
                <a:avLst/>
              </a:prstGeom>
            </p:spPr>
          </p:pic>
        </p:grpSp>
        <p:sp>
          <p:nvSpPr>
            <p:cNvPr id="335" name="文本框 334"/>
            <p:cNvSpPr txBox="1"/>
            <p:nvPr/>
          </p:nvSpPr>
          <p:spPr>
            <a:xfrm>
              <a:off x="1442607" y="4333534"/>
              <a:ext cx="1234937" cy="101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zh-CN" altLang="en-US" sz="2000" dirty="0">
                  <a:solidFill>
                    <a:srgbClr val="2D3E43"/>
                  </a:solidFill>
                  <a:latin typeface="楷体" panose="02010609060101010101" charset="-122"/>
                  <a:ea typeface="楷体" panose="02010609060101010101" charset="-122"/>
                </a:rPr>
                <a:t>保持心情舒畅，避免生气</a:t>
              </a:r>
            </a:p>
          </p:txBody>
        </p:sp>
        <p:sp>
          <p:nvSpPr>
            <p:cNvPr id="339" name="文本框 338"/>
            <p:cNvSpPr txBox="1"/>
            <p:nvPr/>
          </p:nvSpPr>
          <p:spPr>
            <a:xfrm>
              <a:off x="4221137" y="4405289"/>
              <a:ext cx="1234937" cy="101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zh-CN" altLang="en-US" sz="2000" dirty="0">
                  <a:solidFill>
                    <a:srgbClr val="2D3E43"/>
                  </a:solidFill>
                  <a:latin typeface="楷体" panose="02010609060101010101" charset="-122"/>
                  <a:ea typeface="楷体" panose="02010609060101010101" charset="-122"/>
                </a:rPr>
                <a:t>按摩太冲穴、肝俞穴</a:t>
              </a:r>
            </a:p>
          </p:txBody>
        </p:sp>
        <p:sp>
          <p:nvSpPr>
            <p:cNvPr id="342" name="文本框 341"/>
            <p:cNvSpPr txBox="1"/>
            <p:nvPr/>
          </p:nvSpPr>
          <p:spPr>
            <a:xfrm>
              <a:off x="6915212" y="4405289"/>
              <a:ext cx="1234937" cy="101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zh-CN" altLang="en-US" sz="2000" dirty="0">
                  <a:solidFill>
                    <a:srgbClr val="2D3E43"/>
                  </a:solidFill>
                  <a:latin typeface="楷体" panose="02010609060101010101" charset="-122"/>
                  <a:ea typeface="楷体" panose="02010609060101010101" charset="-122"/>
                </a:rPr>
                <a:t>饮用菊花茶、枸杞茶</a:t>
              </a:r>
            </a:p>
          </p:txBody>
        </p:sp>
      </p:grpSp>
      <p:grpSp>
        <p:nvGrpSpPr>
          <p:cNvPr id="355" name="组合 354"/>
          <p:cNvGrpSpPr/>
          <p:nvPr/>
        </p:nvGrpSpPr>
        <p:grpSpPr>
          <a:xfrm>
            <a:off x="768625" y="992845"/>
            <a:ext cx="10667448" cy="1960436"/>
            <a:chOff x="781325" y="1005545"/>
            <a:chExt cx="10667448" cy="1960436"/>
          </a:xfrm>
        </p:grpSpPr>
        <p:sp>
          <p:nvSpPr>
            <p:cNvPr id="11" name="文本框 10"/>
            <p:cNvSpPr txBox="1"/>
            <p:nvPr/>
          </p:nvSpPr>
          <p:spPr>
            <a:xfrm>
              <a:off x="781326" y="1951251"/>
              <a:ext cx="10667447" cy="101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  <a:defRPr sz="1600">
                  <a:latin typeface="汉仪润圆-65简" panose="00020600040101010101" pitchFamily="18" charset="-122"/>
                  <a:ea typeface="汉仪润圆-65简" panose="00020600040101010101" pitchFamily="18" charset="-122"/>
                </a:defRPr>
              </a:lvl1pPr>
            </a:lstStyle>
            <a:p>
              <a:pPr marL="0" indent="0">
                <a:buNone/>
              </a:pPr>
              <a:r>
                <a:rPr lang="zh-CN" altLang="en-US" sz="2000" dirty="0">
                  <a:solidFill>
                    <a:srgbClr val="2D3E43"/>
                  </a:solidFill>
                  <a:latin typeface="楷体" panose="02010609060101010101" charset="-122"/>
                  <a:ea typeface="楷体" panose="02010609060101010101" charset="-122"/>
                </a:rPr>
                <a:t>肝主疏泄，春季肝气旺盛</a:t>
              </a:r>
            </a:p>
            <a:p>
              <a:pPr marL="0" indent="0">
                <a:buNone/>
              </a:pPr>
              <a:r>
                <a:rPr lang="zh-CN" altLang="en-US" sz="2000" dirty="0">
                  <a:solidFill>
                    <a:srgbClr val="2D3E43"/>
                  </a:solidFill>
                  <a:latin typeface="楷体" panose="02010609060101010101" charset="-122"/>
                  <a:ea typeface="楷体" panose="02010609060101010101" charset="-122"/>
                </a:rPr>
                <a:t>养肝方法：</a:t>
              </a:r>
            </a:p>
          </p:txBody>
        </p:sp>
        <p:grpSp>
          <p:nvGrpSpPr>
            <p:cNvPr id="353" name="组合 352"/>
            <p:cNvGrpSpPr/>
            <p:nvPr/>
          </p:nvGrpSpPr>
          <p:grpSpPr>
            <a:xfrm>
              <a:off x="781325" y="1005545"/>
              <a:ext cx="3454923" cy="886965"/>
              <a:chOff x="781325" y="1005545"/>
              <a:chExt cx="3454923" cy="886965"/>
            </a:xfrm>
          </p:grpSpPr>
          <p:cxnSp>
            <p:nvCxnSpPr>
              <p:cNvPr id="347" name="直接连接符 346"/>
              <p:cNvCxnSpPr/>
              <p:nvPr/>
            </p:nvCxnSpPr>
            <p:spPr>
              <a:xfrm>
                <a:off x="886641" y="1842430"/>
                <a:ext cx="2947171" cy="0"/>
              </a:xfrm>
              <a:prstGeom prst="line">
                <a:avLst/>
              </a:prstGeom>
              <a:ln w="12700">
                <a:solidFill>
                  <a:srgbClr val="2D3E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直接连接符 350"/>
              <p:cNvCxnSpPr/>
              <p:nvPr/>
            </p:nvCxnSpPr>
            <p:spPr>
              <a:xfrm>
                <a:off x="1289077" y="1892510"/>
                <a:ext cx="2947171" cy="0"/>
              </a:xfrm>
              <a:prstGeom prst="line">
                <a:avLst/>
              </a:prstGeom>
              <a:ln w="12700">
                <a:solidFill>
                  <a:srgbClr val="2D3E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2" name="椭圆 351"/>
              <p:cNvSpPr/>
              <p:nvPr/>
            </p:nvSpPr>
            <p:spPr>
              <a:xfrm>
                <a:off x="3394350" y="1005545"/>
                <a:ext cx="546100" cy="546100"/>
              </a:xfrm>
              <a:prstGeom prst="ellipse">
                <a:avLst/>
              </a:prstGeom>
              <a:solidFill>
                <a:srgbClr val="DEEF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9" name="文本框 348"/>
              <p:cNvSpPr txBox="1"/>
              <p:nvPr/>
            </p:nvSpPr>
            <p:spPr>
              <a:xfrm>
                <a:off x="781325" y="1186736"/>
                <a:ext cx="3159125" cy="6451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zh-CN" altLang="en-US" sz="3600" dirty="0">
                    <a:solidFill>
                      <a:srgbClr val="2D3E43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春季养肝</a:t>
                </a:r>
              </a:p>
            </p:txBody>
          </p:sp>
        </p:grpSp>
      </p:grp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362075" y="5539740"/>
            <a:ext cx="1454785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zh-CN" altLang="en-US" sz="2000" dirty="0">
                <a:solidFill>
                  <a:srgbClr val="2D3E43"/>
                </a:solidFill>
                <a:latin typeface="楷体" panose="02010609060101010101" charset="-122"/>
                <a:ea typeface="楷体" panose="02010609060101010101" charset="-122"/>
              </a:rPr>
              <a:t>多与家人朋友沟通交流</a:t>
            </a: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6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68" name="组合 67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70" name="图片 69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71" name="矩形: 圆角 70"/>
              <p:cNvSpPr/>
              <p:nvPr/>
            </p:nvSpPr>
            <p:spPr>
              <a:xfrm>
                <a:off x="215002" y="210409"/>
                <a:ext cx="11761996" cy="6418991"/>
              </a:xfrm>
              <a:prstGeom prst="roundRect">
                <a:avLst>
                  <a:gd name="adj" fmla="val 5936"/>
                </a:avLst>
              </a:prstGeom>
              <a:solidFill>
                <a:srgbClr val="F4F8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Regular"/>
                  <a:ea typeface="思源黑体 CN Regular" panose="020B0500000000000000" charset="-122"/>
                  <a:cs typeface="+mn-cs"/>
                </a:endParaRPr>
              </a:p>
            </p:txBody>
          </p:sp>
        </p:grpSp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753" y="213081"/>
              <a:ext cx="11778493" cy="643183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4362450" y="607062"/>
            <a:ext cx="3467100" cy="735243"/>
            <a:chOff x="4362450" y="683262"/>
            <a:chExt cx="3467100" cy="735243"/>
          </a:xfrm>
        </p:grpSpPr>
        <p:sp>
          <p:nvSpPr>
            <p:cNvPr id="24" name="椭圆 23"/>
            <p:cNvSpPr/>
            <p:nvPr/>
          </p:nvSpPr>
          <p:spPr>
            <a:xfrm>
              <a:off x="7115175" y="683262"/>
              <a:ext cx="546100" cy="546100"/>
            </a:xfrm>
            <a:prstGeom prst="ellipse">
              <a:avLst/>
            </a:prstGeom>
            <a:solidFill>
              <a:srgbClr val="DEEF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362450" y="896535"/>
              <a:ext cx="3467100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222B2E"/>
                  </a:solidFill>
                  <a:latin typeface="楷体" panose="02010609060101010101" charset="-122"/>
                  <a:ea typeface="楷体" panose="02010609060101010101" charset="-122"/>
                </a:rPr>
                <a:t>疏肝理气穴位</a:t>
              </a:r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1400191" y="1649186"/>
            <a:ext cx="9804839" cy="4965700"/>
            <a:chOff x="1313101" y="1618195"/>
            <a:chExt cx="9804839" cy="4965700"/>
          </a:xfrm>
        </p:grpSpPr>
        <p:pic>
          <p:nvPicPr>
            <p:cNvPr id="6" name="图形 5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13101" y="1618195"/>
              <a:ext cx="1808127" cy="4965700"/>
            </a:xfrm>
            <a:prstGeom prst="rect">
              <a:avLst/>
            </a:prstGeom>
          </p:spPr>
        </p:pic>
        <p:cxnSp>
          <p:nvCxnSpPr>
            <p:cNvPr id="26" name="直接连接符 25"/>
            <p:cNvCxnSpPr>
              <a:stCxn id="45" idx="3"/>
            </p:cNvCxnSpPr>
            <p:nvPr/>
          </p:nvCxnSpPr>
          <p:spPr>
            <a:xfrm flipV="1">
              <a:off x="2632605" y="4749464"/>
              <a:ext cx="2338705" cy="1644650"/>
            </a:xfrm>
            <a:prstGeom prst="line">
              <a:avLst/>
            </a:prstGeom>
            <a:ln>
              <a:solidFill>
                <a:srgbClr val="72A9BA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2354263" y="2462236"/>
              <a:ext cx="2587625" cy="523875"/>
            </a:xfrm>
            <a:prstGeom prst="line">
              <a:avLst/>
            </a:prstGeom>
            <a:ln>
              <a:solidFill>
                <a:srgbClr val="72A9BA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图形 44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41943" y="6298783"/>
              <a:ext cx="190662" cy="190662"/>
            </a:xfrm>
            <a:prstGeom prst="rect">
              <a:avLst/>
            </a:prstGeom>
          </p:spPr>
        </p:pic>
        <p:pic>
          <p:nvPicPr>
            <p:cNvPr id="47" name="图形 46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61576" y="2926806"/>
              <a:ext cx="111407" cy="111407"/>
            </a:xfrm>
            <a:prstGeom prst="rect">
              <a:avLst/>
            </a:prstGeom>
          </p:spPr>
        </p:pic>
        <p:grpSp>
          <p:nvGrpSpPr>
            <p:cNvPr id="100" name="组合 99"/>
            <p:cNvGrpSpPr/>
            <p:nvPr/>
          </p:nvGrpSpPr>
          <p:grpSpPr>
            <a:xfrm>
              <a:off x="5001759" y="2002488"/>
              <a:ext cx="6116181" cy="1276951"/>
              <a:chOff x="5001759" y="2002488"/>
              <a:chExt cx="6116181" cy="1276951"/>
            </a:xfrm>
          </p:grpSpPr>
          <p:sp>
            <p:nvSpPr>
              <p:cNvPr id="50" name="文本框 49"/>
              <p:cNvSpPr txBox="1"/>
              <p:nvPr/>
            </p:nvSpPr>
            <p:spPr>
              <a:xfrm>
                <a:off x="5001759" y="2749849"/>
                <a:ext cx="6116181" cy="529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900" dirty="0">
                    <a:solidFill>
                      <a:srgbClr val="2D3E43"/>
                    </a:solidFill>
                    <a:latin typeface="楷体" panose="02010609060101010101" charset="-122"/>
                    <a:ea typeface="楷体" panose="02010609060101010101" charset="-122"/>
                  </a:rPr>
                  <a:t>两乳头连线中点。（嗳气、乳房胀痛等）</a:t>
                </a:r>
              </a:p>
            </p:txBody>
          </p:sp>
          <p:grpSp>
            <p:nvGrpSpPr>
              <p:cNvPr id="97" name="组合 96"/>
              <p:cNvGrpSpPr/>
              <p:nvPr/>
            </p:nvGrpSpPr>
            <p:grpSpPr>
              <a:xfrm>
                <a:off x="5095938" y="2002488"/>
                <a:ext cx="2033819" cy="617716"/>
                <a:chOff x="502553" y="-1294804"/>
                <a:chExt cx="2561780" cy="778070"/>
              </a:xfrm>
            </p:grpSpPr>
            <p:grpSp>
              <p:nvGrpSpPr>
                <p:cNvPr id="55" name="组合 54"/>
                <p:cNvGrpSpPr/>
                <p:nvPr/>
              </p:nvGrpSpPr>
              <p:grpSpPr>
                <a:xfrm>
                  <a:off x="502553" y="-1294804"/>
                  <a:ext cx="778069" cy="778070"/>
                  <a:chOff x="6068585" y="1913651"/>
                  <a:chExt cx="915273" cy="915274"/>
                </a:xfrm>
              </p:grpSpPr>
              <p:sp>
                <p:nvSpPr>
                  <p:cNvPr id="91" name="矩形 90"/>
                  <p:cNvSpPr/>
                  <p:nvPr/>
                </p:nvSpPr>
                <p:spPr>
                  <a:xfrm>
                    <a:off x="6068585" y="1913652"/>
                    <a:ext cx="915273" cy="915273"/>
                  </a:xfrm>
                  <a:prstGeom prst="rect">
                    <a:avLst/>
                  </a:prstGeom>
                  <a:noFill/>
                  <a:ln w="19050">
                    <a:solidFill>
                      <a:srgbClr val="72A9BA">
                        <a:alpha val="3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400"/>
                  </a:p>
                </p:txBody>
              </p:sp>
              <p:grpSp>
                <p:nvGrpSpPr>
                  <p:cNvPr id="92" name="组合 91"/>
                  <p:cNvGrpSpPr/>
                  <p:nvPr/>
                </p:nvGrpSpPr>
                <p:grpSpPr>
                  <a:xfrm>
                    <a:off x="6068585" y="1913651"/>
                    <a:ext cx="915273" cy="915273"/>
                    <a:chOff x="6068585" y="1913651"/>
                    <a:chExt cx="915273" cy="915273"/>
                  </a:xfrm>
                </p:grpSpPr>
                <p:cxnSp>
                  <p:nvCxnSpPr>
                    <p:cNvPr id="93" name="直接连接符 92"/>
                    <p:cNvCxnSpPr/>
                    <p:nvPr/>
                  </p:nvCxnSpPr>
                  <p:spPr>
                    <a:xfrm>
                      <a:off x="6068585" y="1913651"/>
                      <a:ext cx="915273" cy="915273"/>
                    </a:xfrm>
                    <a:prstGeom prst="line">
                      <a:avLst/>
                    </a:prstGeom>
                    <a:ln w="3175">
                      <a:solidFill>
                        <a:srgbClr val="72A9BA">
                          <a:alpha val="30000"/>
                        </a:srgb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" name="直接连接符 93"/>
                    <p:cNvCxnSpPr/>
                    <p:nvPr/>
                  </p:nvCxnSpPr>
                  <p:spPr>
                    <a:xfrm flipH="1">
                      <a:off x="6068585" y="1913651"/>
                      <a:ext cx="915273" cy="915273"/>
                    </a:xfrm>
                    <a:prstGeom prst="line">
                      <a:avLst/>
                    </a:prstGeom>
                    <a:ln w="3175">
                      <a:solidFill>
                        <a:srgbClr val="72A9BA">
                          <a:alpha val="30000"/>
                        </a:srgb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" name="直接连接符 94"/>
                    <p:cNvCxnSpPr>
                      <a:stCxn id="91" idx="3"/>
                    </p:cNvCxnSpPr>
                    <p:nvPr/>
                  </p:nvCxnSpPr>
                  <p:spPr>
                    <a:xfrm flipH="1" flipV="1">
                      <a:off x="6068585" y="2371287"/>
                      <a:ext cx="915273" cy="2"/>
                    </a:xfrm>
                    <a:prstGeom prst="line">
                      <a:avLst/>
                    </a:prstGeom>
                    <a:ln w="3175">
                      <a:solidFill>
                        <a:srgbClr val="72A9BA">
                          <a:alpha val="30000"/>
                        </a:srgb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" name="直接连接符 95"/>
                    <p:cNvCxnSpPr>
                      <a:endCxn id="91" idx="0"/>
                    </p:cNvCxnSpPr>
                    <p:nvPr/>
                  </p:nvCxnSpPr>
                  <p:spPr>
                    <a:xfrm flipV="1">
                      <a:off x="6526221" y="1913652"/>
                      <a:ext cx="1" cy="915272"/>
                    </a:xfrm>
                    <a:prstGeom prst="line">
                      <a:avLst/>
                    </a:prstGeom>
                    <a:ln w="3175">
                      <a:solidFill>
                        <a:srgbClr val="72A9BA">
                          <a:alpha val="30000"/>
                        </a:srgb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56" name="组合 55"/>
                <p:cNvGrpSpPr/>
                <p:nvPr/>
              </p:nvGrpSpPr>
              <p:grpSpPr>
                <a:xfrm>
                  <a:off x="1394409" y="-1294804"/>
                  <a:ext cx="778069" cy="778070"/>
                  <a:chOff x="6068585" y="1913651"/>
                  <a:chExt cx="915273" cy="915274"/>
                </a:xfrm>
              </p:grpSpPr>
              <p:sp>
                <p:nvSpPr>
                  <p:cNvPr id="85" name="矩形 84"/>
                  <p:cNvSpPr/>
                  <p:nvPr/>
                </p:nvSpPr>
                <p:spPr>
                  <a:xfrm>
                    <a:off x="6068585" y="1913652"/>
                    <a:ext cx="915273" cy="915273"/>
                  </a:xfrm>
                  <a:prstGeom prst="rect">
                    <a:avLst/>
                  </a:prstGeom>
                  <a:noFill/>
                  <a:ln w="19050">
                    <a:solidFill>
                      <a:srgbClr val="72A9BA">
                        <a:alpha val="3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400"/>
                  </a:p>
                </p:txBody>
              </p:sp>
              <p:grpSp>
                <p:nvGrpSpPr>
                  <p:cNvPr id="86" name="组合 85"/>
                  <p:cNvGrpSpPr/>
                  <p:nvPr/>
                </p:nvGrpSpPr>
                <p:grpSpPr>
                  <a:xfrm>
                    <a:off x="6068585" y="1913651"/>
                    <a:ext cx="915273" cy="915273"/>
                    <a:chOff x="6068585" y="1913651"/>
                    <a:chExt cx="915273" cy="915273"/>
                  </a:xfrm>
                </p:grpSpPr>
                <p:cxnSp>
                  <p:nvCxnSpPr>
                    <p:cNvPr id="87" name="直接连接符 86"/>
                    <p:cNvCxnSpPr/>
                    <p:nvPr/>
                  </p:nvCxnSpPr>
                  <p:spPr>
                    <a:xfrm>
                      <a:off x="6068585" y="1913651"/>
                      <a:ext cx="915273" cy="915273"/>
                    </a:xfrm>
                    <a:prstGeom prst="line">
                      <a:avLst/>
                    </a:prstGeom>
                    <a:ln w="3175">
                      <a:solidFill>
                        <a:srgbClr val="72A9BA">
                          <a:alpha val="30000"/>
                        </a:srgb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直接连接符 87"/>
                    <p:cNvCxnSpPr/>
                    <p:nvPr/>
                  </p:nvCxnSpPr>
                  <p:spPr>
                    <a:xfrm flipH="1">
                      <a:off x="6068585" y="1913651"/>
                      <a:ext cx="915273" cy="915273"/>
                    </a:xfrm>
                    <a:prstGeom prst="line">
                      <a:avLst/>
                    </a:prstGeom>
                    <a:ln w="3175">
                      <a:solidFill>
                        <a:srgbClr val="72A9BA">
                          <a:alpha val="30000"/>
                        </a:srgb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" name="直接连接符 88"/>
                    <p:cNvCxnSpPr>
                      <a:stCxn id="85" idx="3"/>
                    </p:cNvCxnSpPr>
                    <p:nvPr/>
                  </p:nvCxnSpPr>
                  <p:spPr>
                    <a:xfrm flipH="1" flipV="1">
                      <a:off x="6068585" y="2371287"/>
                      <a:ext cx="915273" cy="2"/>
                    </a:xfrm>
                    <a:prstGeom prst="line">
                      <a:avLst/>
                    </a:prstGeom>
                    <a:ln w="3175">
                      <a:solidFill>
                        <a:srgbClr val="72A9BA">
                          <a:alpha val="30000"/>
                        </a:srgb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0" name="直接连接符 89"/>
                    <p:cNvCxnSpPr>
                      <a:endCxn id="85" idx="0"/>
                    </p:cNvCxnSpPr>
                    <p:nvPr/>
                  </p:nvCxnSpPr>
                  <p:spPr>
                    <a:xfrm flipV="1">
                      <a:off x="6526221" y="1913652"/>
                      <a:ext cx="1" cy="915272"/>
                    </a:xfrm>
                    <a:prstGeom prst="line">
                      <a:avLst/>
                    </a:prstGeom>
                    <a:ln w="3175">
                      <a:solidFill>
                        <a:srgbClr val="72A9BA">
                          <a:alpha val="30000"/>
                        </a:srgb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57" name="组合 56"/>
                <p:cNvGrpSpPr/>
                <p:nvPr/>
              </p:nvGrpSpPr>
              <p:grpSpPr>
                <a:xfrm>
                  <a:off x="2286264" y="-1294804"/>
                  <a:ext cx="778069" cy="778070"/>
                  <a:chOff x="6068585" y="1913651"/>
                  <a:chExt cx="915273" cy="915274"/>
                </a:xfrm>
              </p:grpSpPr>
              <p:sp>
                <p:nvSpPr>
                  <p:cNvPr id="79" name="矩形 78"/>
                  <p:cNvSpPr/>
                  <p:nvPr/>
                </p:nvSpPr>
                <p:spPr>
                  <a:xfrm>
                    <a:off x="6068585" y="1913652"/>
                    <a:ext cx="915273" cy="915273"/>
                  </a:xfrm>
                  <a:prstGeom prst="rect">
                    <a:avLst/>
                  </a:prstGeom>
                  <a:noFill/>
                  <a:ln w="19050">
                    <a:solidFill>
                      <a:srgbClr val="72A9BA">
                        <a:alpha val="3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400"/>
                  </a:p>
                </p:txBody>
              </p:sp>
              <p:grpSp>
                <p:nvGrpSpPr>
                  <p:cNvPr id="80" name="组合 79"/>
                  <p:cNvGrpSpPr/>
                  <p:nvPr/>
                </p:nvGrpSpPr>
                <p:grpSpPr>
                  <a:xfrm>
                    <a:off x="6068585" y="1913651"/>
                    <a:ext cx="915273" cy="915273"/>
                    <a:chOff x="6068585" y="1913651"/>
                    <a:chExt cx="915273" cy="915273"/>
                  </a:xfrm>
                </p:grpSpPr>
                <p:cxnSp>
                  <p:nvCxnSpPr>
                    <p:cNvPr id="81" name="直接连接符 80"/>
                    <p:cNvCxnSpPr/>
                    <p:nvPr/>
                  </p:nvCxnSpPr>
                  <p:spPr>
                    <a:xfrm>
                      <a:off x="6068585" y="1913651"/>
                      <a:ext cx="915273" cy="915273"/>
                    </a:xfrm>
                    <a:prstGeom prst="line">
                      <a:avLst/>
                    </a:prstGeom>
                    <a:ln w="3175">
                      <a:solidFill>
                        <a:srgbClr val="72A9BA">
                          <a:alpha val="30000"/>
                        </a:srgb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" name="直接连接符 81"/>
                    <p:cNvCxnSpPr/>
                    <p:nvPr/>
                  </p:nvCxnSpPr>
                  <p:spPr>
                    <a:xfrm flipH="1">
                      <a:off x="6068585" y="1913651"/>
                      <a:ext cx="915273" cy="915273"/>
                    </a:xfrm>
                    <a:prstGeom prst="line">
                      <a:avLst/>
                    </a:prstGeom>
                    <a:ln w="3175">
                      <a:solidFill>
                        <a:srgbClr val="72A9BA">
                          <a:alpha val="30000"/>
                        </a:srgb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" name="直接连接符 82"/>
                    <p:cNvCxnSpPr>
                      <a:stCxn id="79" idx="3"/>
                    </p:cNvCxnSpPr>
                    <p:nvPr/>
                  </p:nvCxnSpPr>
                  <p:spPr>
                    <a:xfrm flipH="1" flipV="1">
                      <a:off x="6068585" y="2371287"/>
                      <a:ext cx="915273" cy="2"/>
                    </a:xfrm>
                    <a:prstGeom prst="line">
                      <a:avLst/>
                    </a:prstGeom>
                    <a:ln w="3175">
                      <a:solidFill>
                        <a:srgbClr val="72A9BA">
                          <a:alpha val="30000"/>
                        </a:srgb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" name="直接连接符 83"/>
                    <p:cNvCxnSpPr>
                      <a:endCxn id="79" idx="0"/>
                    </p:cNvCxnSpPr>
                    <p:nvPr/>
                  </p:nvCxnSpPr>
                  <p:spPr>
                    <a:xfrm flipV="1">
                      <a:off x="6526221" y="1913652"/>
                      <a:ext cx="1" cy="915272"/>
                    </a:xfrm>
                    <a:prstGeom prst="line">
                      <a:avLst/>
                    </a:prstGeom>
                    <a:ln w="3175">
                      <a:solidFill>
                        <a:srgbClr val="72A9BA">
                          <a:alpha val="30000"/>
                        </a:srgb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99" name="文本框 98"/>
              <p:cNvSpPr txBox="1"/>
              <p:nvPr/>
            </p:nvSpPr>
            <p:spPr>
              <a:xfrm>
                <a:off x="5091174" y="2040621"/>
                <a:ext cx="2070000" cy="6451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zh-CN" altLang="en-US" sz="3600" b="1" dirty="0">
                    <a:solidFill>
                      <a:srgbClr val="2D3E43"/>
                    </a:solidFill>
                    <a:latin typeface="楷体" panose="02010609060101010101" charset="-122"/>
                    <a:ea typeface="楷体" panose="02010609060101010101" charset="-122"/>
                  </a:rPr>
                  <a:t>膻中穴</a:t>
                </a:r>
              </a:p>
            </p:txBody>
          </p:sp>
        </p:grpSp>
        <p:grpSp>
          <p:nvGrpSpPr>
            <p:cNvPr id="101" name="组合 100"/>
            <p:cNvGrpSpPr/>
            <p:nvPr/>
          </p:nvGrpSpPr>
          <p:grpSpPr>
            <a:xfrm>
              <a:off x="5001760" y="4101045"/>
              <a:ext cx="6116180" cy="1715736"/>
              <a:chOff x="5001760" y="2002488"/>
              <a:chExt cx="6116180" cy="1715736"/>
            </a:xfrm>
          </p:grpSpPr>
          <p:sp>
            <p:nvSpPr>
              <p:cNvPr id="102" name="文本框 101"/>
              <p:cNvSpPr txBox="1"/>
              <p:nvPr/>
            </p:nvSpPr>
            <p:spPr>
              <a:xfrm>
                <a:off x="5001760" y="2749849"/>
                <a:ext cx="6116180" cy="968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defRPr>
                    <a:solidFill>
                      <a:srgbClr val="2D3E43"/>
                    </a:solidFill>
                    <a:latin typeface="汉仪中宋S" panose="00020600040101010101" pitchFamily="18" charset="-122"/>
                    <a:ea typeface="汉仪中宋S" panose="00020600040101010101" pitchFamily="18" charset="-122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1900" dirty="0">
                    <a:latin typeface="楷体" panose="02010609060101010101" charset="-122"/>
                    <a:ea typeface="楷体" panose="02010609060101010101" charset="-122"/>
                  </a:rPr>
                  <a:t>位于足背部，第一、二跖骨结合部前的凹陷中。（协肋胀痛、头痛等）</a:t>
                </a:r>
                <a:endParaRPr lang="en-US" altLang="zh-CN" sz="1900" dirty="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grpSp>
            <p:nvGrpSpPr>
              <p:cNvPr id="103" name="组合 102"/>
              <p:cNvGrpSpPr/>
              <p:nvPr/>
            </p:nvGrpSpPr>
            <p:grpSpPr>
              <a:xfrm>
                <a:off x="5095938" y="2002488"/>
                <a:ext cx="2033819" cy="617716"/>
                <a:chOff x="502553" y="-1294804"/>
                <a:chExt cx="2561780" cy="778070"/>
              </a:xfrm>
            </p:grpSpPr>
            <p:grpSp>
              <p:nvGrpSpPr>
                <p:cNvPr id="105" name="组合 104"/>
                <p:cNvGrpSpPr/>
                <p:nvPr/>
              </p:nvGrpSpPr>
              <p:grpSpPr>
                <a:xfrm>
                  <a:off x="502553" y="-1294804"/>
                  <a:ext cx="778069" cy="778070"/>
                  <a:chOff x="6068585" y="1913651"/>
                  <a:chExt cx="915273" cy="915274"/>
                </a:xfrm>
              </p:grpSpPr>
              <p:sp>
                <p:nvSpPr>
                  <p:cNvPr id="120" name="矩形 119"/>
                  <p:cNvSpPr/>
                  <p:nvPr/>
                </p:nvSpPr>
                <p:spPr>
                  <a:xfrm>
                    <a:off x="6068585" y="1913652"/>
                    <a:ext cx="915273" cy="915273"/>
                  </a:xfrm>
                  <a:prstGeom prst="rect">
                    <a:avLst/>
                  </a:prstGeom>
                  <a:noFill/>
                  <a:ln w="19050">
                    <a:solidFill>
                      <a:srgbClr val="72A9BA">
                        <a:alpha val="3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400"/>
                  </a:p>
                </p:txBody>
              </p:sp>
              <p:grpSp>
                <p:nvGrpSpPr>
                  <p:cNvPr id="121" name="组合 120"/>
                  <p:cNvGrpSpPr/>
                  <p:nvPr/>
                </p:nvGrpSpPr>
                <p:grpSpPr>
                  <a:xfrm>
                    <a:off x="6068585" y="1913651"/>
                    <a:ext cx="915273" cy="915273"/>
                    <a:chOff x="6068585" y="1913651"/>
                    <a:chExt cx="915273" cy="915273"/>
                  </a:xfrm>
                </p:grpSpPr>
                <p:cxnSp>
                  <p:nvCxnSpPr>
                    <p:cNvPr id="122" name="直接连接符 121"/>
                    <p:cNvCxnSpPr/>
                    <p:nvPr/>
                  </p:nvCxnSpPr>
                  <p:spPr>
                    <a:xfrm>
                      <a:off x="6068585" y="1913651"/>
                      <a:ext cx="915273" cy="915273"/>
                    </a:xfrm>
                    <a:prstGeom prst="line">
                      <a:avLst/>
                    </a:prstGeom>
                    <a:ln w="3175">
                      <a:solidFill>
                        <a:srgbClr val="72A9BA">
                          <a:alpha val="30000"/>
                        </a:srgb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3" name="直接连接符 122"/>
                    <p:cNvCxnSpPr/>
                    <p:nvPr/>
                  </p:nvCxnSpPr>
                  <p:spPr>
                    <a:xfrm flipH="1">
                      <a:off x="6068585" y="1913651"/>
                      <a:ext cx="915273" cy="915273"/>
                    </a:xfrm>
                    <a:prstGeom prst="line">
                      <a:avLst/>
                    </a:prstGeom>
                    <a:ln w="3175">
                      <a:solidFill>
                        <a:srgbClr val="72A9BA">
                          <a:alpha val="30000"/>
                        </a:srgb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" name="直接连接符 123"/>
                    <p:cNvCxnSpPr>
                      <a:stCxn id="120" idx="3"/>
                    </p:cNvCxnSpPr>
                    <p:nvPr/>
                  </p:nvCxnSpPr>
                  <p:spPr>
                    <a:xfrm flipH="1" flipV="1">
                      <a:off x="6068585" y="2371287"/>
                      <a:ext cx="915273" cy="2"/>
                    </a:xfrm>
                    <a:prstGeom prst="line">
                      <a:avLst/>
                    </a:prstGeom>
                    <a:ln w="3175">
                      <a:solidFill>
                        <a:srgbClr val="72A9BA">
                          <a:alpha val="30000"/>
                        </a:srgb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" name="直接连接符 124"/>
                    <p:cNvCxnSpPr>
                      <a:endCxn id="120" idx="0"/>
                    </p:cNvCxnSpPr>
                    <p:nvPr/>
                  </p:nvCxnSpPr>
                  <p:spPr>
                    <a:xfrm flipV="1">
                      <a:off x="6526221" y="1913652"/>
                      <a:ext cx="1" cy="915272"/>
                    </a:xfrm>
                    <a:prstGeom prst="line">
                      <a:avLst/>
                    </a:prstGeom>
                    <a:ln w="3175">
                      <a:solidFill>
                        <a:srgbClr val="72A9BA">
                          <a:alpha val="30000"/>
                        </a:srgb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06" name="组合 105"/>
                <p:cNvGrpSpPr/>
                <p:nvPr/>
              </p:nvGrpSpPr>
              <p:grpSpPr>
                <a:xfrm>
                  <a:off x="1394409" y="-1294804"/>
                  <a:ext cx="778069" cy="778070"/>
                  <a:chOff x="6068585" y="1913651"/>
                  <a:chExt cx="915273" cy="915274"/>
                </a:xfrm>
              </p:grpSpPr>
              <p:sp>
                <p:nvSpPr>
                  <p:cNvPr id="114" name="矩形 113"/>
                  <p:cNvSpPr/>
                  <p:nvPr/>
                </p:nvSpPr>
                <p:spPr>
                  <a:xfrm>
                    <a:off x="6068585" y="1913652"/>
                    <a:ext cx="915273" cy="915273"/>
                  </a:xfrm>
                  <a:prstGeom prst="rect">
                    <a:avLst/>
                  </a:prstGeom>
                  <a:noFill/>
                  <a:ln w="19050">
                    <a:solidFill>
                      <a:srgbClr val="72A9BA">
                        <a:alpha val="3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400"/>
                  </a:p>
                </p:txBody>
              </p:sp>
              <p:grpSp>
                <p:nvGrpSpPr>
                  <p:cNvPr id="115" name="组合 114"/>
                  <p:cNvGrpSpPr/>
                  <p:nvPr/>
                </p:nvGrpSpPr>
                <p:grpSpPr>
                  <a:xfrm>
                    <a:off x="6068585" y="1913651"/>
                    <a:ext cx="915273" cy="915273"/>
                    <a:chOff x="6068585" y="1913651"/>
                    <a:chExt cx="915273" cy="915273"/>
                  </a:xfrm>
                </p:grpSpPr>
                <p:cxnSp>
                  <p:nvCxnSpPr>
                    <p:cNvPr id="116" name="直接连接符 115"/>
                    <p:cNvCxnSpPr/>
                    <p:nvPr/>
                  </p:nvCxnSpPr>
                  <p:spPr>
                    <a:xfrm>
                      <a:off x="6068585" y="1913651"/>
                      <a:ext cx="915273" cy="915273"/>
                    </a:xfrm>
                    <a:prstGeom prst="line">
                      <a:avLst/>
                    </a:prstGeom>
                    <a:ln w="3175">
                      <a:solidFill>
                        <a:srgbClr val="72A9BA">
                          <a:alpha val="30000"/>
                        </a:srgb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" name="直接连接符 116"/>
                    <p:cNvCxnSpPr/>
                    <p:nvPr/>
                  </p:nvCxnSpPr>
                  <p:spPr>
                    <a:xfrm flipH="1">
                      <a:off x="6068585" y="1913651"/>
                      <a:ext cx="915273" cy="915273"/>
                    </a:xfrm>
                    <a:prstGeom prst="line">
                      <a:avLst/>
                    </a:prstGeom>
                    <a:ln w="3175">
                      <a:solidFill>
                        <a:srgbClr val="72A9BA">
                          <a:alpha val="30000"/>
                        </a:srgb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" name="直接连接符 117"/>
                    <p:cNvCxnSpPr>
                      <a:stCxn id="114" idx="3"/>
                    </p:cNvCxnSpPr>
                    <p:nvPr/>
                  </p:nvCxnSpPr>
                  <p:spPr>
                    <a:xfrm flipH="1" flipV="1">
                      <a:off x="6068585" y="2371287"/>
                      <a:ext cx="915273" cy="2"/>
                    </a:xfrm>
                    <a:prstGeom prst="line">
                      <a:avLst/>
                    </a:prstGeom>
                    <a:ln w="3175">
                      <a:solidFill>
                        <a:srgbClr val="72A9BA">
                          <a:alpha val="30000"/>
                        </a:srgb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9" name="直接连接符 118"/>
                    <p:cNvCxnSpPr>
                      <a:endCxn id="114" idx="0"/>
                    </p:cNvCxnSpPr>
                    <p:nvPr/>
                  </p:nvCxnSpPr>
                  <p:spPr>
                    <a:xfrm flipV="1">
                      <a:off x="6526221" y="1913652"/>
                      <a:ext cx="1" cy="915272"/>
                    </a:xfrm>
                    <a:prstGeom prst="line">
                      <a:avLst/>
                    </a:prstGeom>
                    <a:ln w="3175">
                      <a:solidFill>
                        <a:srgbClr val="72A9BA">
                          <a:alpha val="30000"/>
                        </a:srgb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07" name="组合 106"/>
                <p:cNvGrpSpPr/>
                <p:nvPr/>
              </p:nvGrpSpPr>
              <p:grpSpPr>
                <a:xfrm>
                  <a:off x="2286264" y="-1294804"/>
                  <a:ext cx="778069" cy="778070"/>
                  <a:chOff x="6068585" y="1913651"/>
                  <a:chExt cx="915273" cy="915274"/>
                </a:xfrm>
              </p:grpSpPr>
              <p:sp>
                <p:nvSpPr>
                  <p:cNvPr id="108" name="矩形 107"/>
                  <p:cNvSpPr/>
                  <p:nvPr/>
                </p:nvSpPr>
                <p:spPr>
                  <a:xfrm>
                    <a:off x="6068585" y="1913652"/>
                    <a:ext cx="915273" cy="915273"/>
                  </a:xfrm>
                  <a:prstGeom prst="rect">
                    <a:avLst/>
                  </a:prstGeom>
                  <a:noFill/>
                  <a:ln w="19050">
                    <a:solidFill>
                      <a:srgbClr val="72A9BA">
                        <a:alpha val="3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400"/>
                  </a:p>
                </p:txBody>
              </p:sp>
              <p:grpSp>
                <p:nvGrpSpPr>
                  <p:cNvPr id="109" name="组合 108"/>
                  <p:cNvGrpSpPr/>
                  <p:nvPr/>
                </p:nvGrpSpPr>
                <p:grpSpPr>
                  <a:xfrm>
                    <a:off x="6068585" y="1913651"/>
                    <a:ext cx="915273" cy="915273"/>
                    <a:chOff x="6068585" y="1913651"/>
                    <a:chExt cx="915273" cy="915273"/>
                  </a:xfrm>
                </p:grpSpPr>
                <p:cxnSp>
                  <p:nvCxnSpPr>
                    <p:cNvPr id="110" name="直接连接符 109"/>
                    <p:cNvCxnSpPr/>
                    <p:nvPr/>
                  </p:nvCxnSpPr>
                  <p:spPr>
                    <a:xfrm>
                      <a:off x="6068585" y="1913651"/>
                      <a:ext cx="915273" cy="915273"/>
                    </a:xfrm>
                    <a:prstGeom prst="line">
                      <a:avLst/>
                    </a:prstGeom>
                    <a:ln w="3175">
                      <a:solidFill>
                        <a:srgbClr val="72A9BA">
                          <a:alpha val="30000"/>
                        </a:srgb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1" name="直接连接符 110"/>
                    <p:cNvCxnSpPr/>
                    <p:nvPr/>
                  </p:nvCxnSpPr>
                  <p:spPr>
                    <a:xfrm flipH="1">
                      <a:off x="6068585" y="1913651"/>
                      <a:ext cx="915273" cy="915273"/>
                    </a:xfrm>
                    <a:prstGeom prst="line">
                      <a:avLst/>
                    </a:prstGeom>
                    <a:ln w="3175">
                      <a:solidFill>
                        <a:srgbClr val="72A9BA">
                          <a:alpha val="30000"/>
                        </a:srgb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2" name="直接连接符 111"/>
                    <p:cNvCxnSpPr>
                      <a:stCxn id="108" idx="3"/>
                    </p:cNvCxnSpPr>
                    <p:nvPr/>
                  </p:nvCxnSpPr>
                  <p:spPr>
                    <a:xfrm flipH="1" flipV="1">
                      <a:off x="6068585" y="2371287"/>
                      <a:ext cx="915273" cy="2"/>
                    </a:xfrm>
                    <a:prstGeom prst="line">
                      <a:avLst/>
                    </a:prstGeom>
                    <a:ln w="3175">
                      <a:solidFill>
                        <a:srgbClr val="72A9BA">
                          <a:alpha val="30000"/>
                        </a:srgb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3" name="直接连接符 112"/>
                    <p:cNvCxnSpPr>
                      <a:endCxn id="108" idx="0"/>
                    </p:cNvCxnSpPr>
                    <p:nvPr/>
                  </p:nvCxnSpPr>
                  <p:spPr>
                    <a:xfrm flipV="1">
                      <a:off x="6526221" y="1913652"/>
                      <a:ext cx="1" cy="915272"/>
                    </a:xfrm>
                    <a:prstGeom prst="line">
                      <a:avLst/>
                    </a:prstGeom>
                    <a:ln w="3175">
                      <a:solidFill>
                        <a:srgbClr val="72A9BA">
                          <a:alpha val="30000"/>
                        </a:srgb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104" name="文本框 103"/>
              <p:cNvSpPr txBox="1"/>
              <p:nvPr/>
            </p:nvSpPr>
            <p:spPr>
              <a:xfrm>
                <a:off x="5091174" y="2040621"/>
                <a:ext cx="2070000" cy="6451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zh-CN" altLang="en-US" sz="3600" b="1" dirty="0">
                    <a:solidFill>
                      <a:srgbClr val="2D3E43"/>
                    </a:solidFill>
                    <a:latin typeface="楷体" panose="02010609060101010101" charset="-122"/>
                    <a:ea typeface="楷体" panose="02010609060101010101" charset="-122"/>
                  </a:rPr>
                  <a:t>太冲穴</a:t>
                </a:r>
              </a:p>
            </p:txBody>
          </p:sp>
        </p:grpSp>
      </p:grp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1" r="195" b="2602"/>
            <a:stretch>
              <a:fillRect/>
            </a:stretch>
          </p:blipFill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12192000 w 12192000"/>
                <a:gd name="connsiteY0" fmla="*/ 0 h 6858000"/>
                <a:gd name="connsiteX1" fmla="*/ 0 w 12192000"/>
                <a:gd name="connsiteY1" fmla="*/ 0 h 6858000"/>
                <a:gd name="connsiteX2" fmla="*/ 0 w 12192000"/>
                <a:gd name="connsiteY2" fmla="*/ 6858000 h 6858000"/>
                <a:gd name="connsiteX3" fmla="*/ 1219200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2192000" y="6858000"/>
                  </a:lnTo>
                  <a:close/>
                </a:path>
              </a:pathLst>
            </a:cu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753" y="213081"/>
              <a:ext cx="11778493" cy="6431837"/>
            </a:xfrm>
            <a:prstGeom prst="rect">
              <a:avLst/>
            </a:prstGeom>
          </p:spPr>
        </p:pic>
      </p:grpSp>
      <p:sp>
        <p:nvSpPr>
          <p:cNvPr id="30" name="任意多边形: 形状 29"/>
          <p:cNvSpPr/>
          <p:nvPr/>
        </p:nvSpPr>
        <p:spPr>
          <a:xfrm rot="711204" flipH="1">
            <a:off x="1906623" y="1056778"/>
            <a:ext cx="1185815" cy="923186"/>
          </a:xfrm>
          <a:custGeom>
            <a:avLst/>
            <a:gdLst>
              <a:gd name="connsiteX0" fmla="*/ 1370310 w 4776816"/>
              <a:gd name="connsiteY0" fmla="*/ 225403 h 3718866"/>
              <a:gd name="connsiteX1" fmla="*/ 1583283 w 4776816"/>
              <a:gd name="connsiteY1" fmla="*/ 0 h 3718866"/>
              <a:gd name="connsiteX2" fmla="*/ 1499605 w 4776816"/>
              <a:gd name="connsiteY2" fmla="*/ 203972 h 3718866"/>
              <a:gd name="connsiteX3" fmla="*/ 1444808 w 4776816"/>
              <a:gd name="connsiteY3" fmla="*/ 339348 h 3718866"/>
              <a:gd name="connsiteX4" fmla="*/ 1371267 w 4776816"/>
              <a:gd name="connsiteY4" fmla="*/ 584747 h 3718866"/>
              <a:gd name="connsiteX5" fmla="*/ 1344299 w 4776816"/>
              <a:gd name="connsiteY5" fmla="*/ 681949 h 3718866"/>
              <a:gd name="connsiteX6" fmla="*/ 1313600 w 4776816"/>
              <a:gd name="connsiteY6" fmla="*/ 957867 h 3718866"/>
              <a:gd name="connsiteX7" fmla="*/ 1320964 w 4776816"/>
              <a:gd name="connsiteY7" fmla="*/ 1169876 h 3718866"/>
              <a:gd name="connsiteX8" fmla="*/ 1343055 w 4776816"/>
              <a:gd name="connsiteY8" fmla="*/ 1378727 h 3718866"/>
              <a:gd name="connsiteX9" fmla="*/ 1369258 w 4776816"/>
              <a:gd name="connsiteY9" fmla="*/ 1454787 h 3718866"/>
              <a:gd name="connsiteX10" fmla="*/ 1451502 w 4776816"/>
              <a:gd name="connsiteY10" fmla="*/ 1693966 h 3718866"/>
              <a:gd name="connsiteX11" fmla="*/ 1618379 w 4776816"/>
              <a:gd name="connsiteY11" fmla="*/ 1968353 h 3718866"/>
              <a:gd name="connsiteX12" fmla="*/ 1702727 w 4776816"/>
              <a:gd name="connsiteY12" fmla="*/ 2014563 h 3718866"/>
              <a:gd name="connsiteX13" fmla="*/ 1881081 w 4776816"/>
              <a:gd name="connsiteY13" fmla="*/ 2006909 h 3718866"/>
              <a:gd name="connsiteX14" fmla="*/ 2029980 w 4776816"/>
              <a:gd name="connsiteY14" fmla="*/ 1976294 h 3718866"/>
              <a:gd name="connsiteX15" fmla="*/ 2219139 w 4776816"/>
              <a:gd name="connsiteY15" fmla="*/ 1917264 h 3718866"/>
              <a:gd name="connsiteX16" fmla="*/ 2384774 w 4776816"/>
              <a:gd name="connsiteY16" fmla="*/ 1852399 h 3718866"/>
              <a:gd name="connsiteX17" fmla="*/ 3069116 w 4776816"/>
              <a:gd name="connsiteY17" fmla="*/ 1465980 h 3718866"/>
              <a:gd name="connsiteX18" fmla="*/ 4146315 w 4776816"/>
              <a:gd name="connsiteY18" fmla="*/ 582450 h 3718866"/>
              <a:gd name="connsiteX19" fmla="*/ 4517654 w 4776816"/>
              <a:gd name="connsiteY19" fmla="*/ 264628 h 3718866"/>
              <a:gd name="connsiteX20" fmla="*/ 4563844 w 4776816"/>
              <a:gd name="connsiteY20" fmla="*/ 254009 h 3718866"/>
              <a:gd name="connsiteX21" fmla="*/ 4220717 w 4776816"/>
              <a:gd name="connsiteY21" fmla="*/ 618901 h 3718866"/>
              <a:gd name="connsiteX22" fmla="*/ 4094387 w 4776816"/>
              <a:gd name="connsiteY22" fmla="*/ 750546 h 3718866"/>
              <a:gd name="connsiteX23" fmla="*/ 4062733 w 4776816"/>
              <a:gd name="connsiteY23" fmla="*/ 795512 h 3718866"/>
              <a:gd name="connsiteX24" fmla="*/ 4032895 w 4776816"/>
              <a:gd name="connsiteY24" fmla="*/ 812924 h 3718866"/>
              <a:gd name="connsiteX25" fmla="*/ 3642048 w 4776816"/>
              <a:gd name="connsiteY25" fmla="*/ 1216755 h 3718866"/>
              <a:gd name="connsiteX26" fmla="*/ 3285531 w 4776816"/>
              <a:gd name="connsiteY26" fmla="*/ 1596572 h 3718866"/>
              <a:gd name="connsiteX27" fmla="*/ 3223275 w 4776816"/>
              <a:gd name="connsiteY27" fmla="*/ 1692149 h 3718866"/>
              <a:gd name="connsiteX28" fmla="*/ 3359551 w 4776816"/>
              <a:gd name="connsiteY28" fmla="*/ 1661916 h 3718866"/>
              <a:gd name="connsiteX29" fmla="*/ 3519065 w 4776816"/>
              <a:gd name="connsiteY29" fmla="*/ 1601834 h 3718866"/>
              <a:gd name="connsiteX30" fmla="*/ 3800414 w 4776816"/>
              <a:gd name="connsiteY30" fmla="*/ 1433165 h 3718866"/>
              <a:gd name="connsiteX31" fmla="*/ 4341787 w 4776816"/>
              <a:gd name="connsiteY31" fmla="*/ 894245 h 3718866"/>
              <a:gd name="connsiteX32" fmla="*/ 4647809 w 4776816"/>
              <a:gd name="connsiteY32" fmla="*/ 462286 h 3718866"/>
              <a:gd name="connsiteX33" fmla="*/ 4776816 w 4776816"/>
              <a:gd name="connsiteY33" fmla="*/ 276109 h 3718866"/>
              <a:gd name="connsiteX34" fmla="*/ 4763906 w 4776816"/>
              <a:gd name="connsiteY34" fmla="*/ 338583 h 3718866"/>
              <a:gd name="connsiteX35" fmla="*/ 4630691 w 4776816"/>
              <a:gd name="connsiteY35" fmla="*/ 606751 h 3718866"/>
              <a:gd name="connsiteX36" fmla="*/ 4284503 w 4776816"/>
              <a:gd name="connsiteY36" fmla="*/ 1113621 h 3718866"/>
              <a:gd name="connsiteX37" fmla="*/ 3856646 w 4776816"/>
              <a:gd name="connsiteY37" fmla="*/ 1593798 h 3718866"/>
              <a:gd name="connsiteX38" fmla="*/ 3200132 w 4776816"/>
              <a:gd name="connsiteY38" fmla="*/ 2190312 h 3718866"/>
              <a:gd name="connsiteX39" fmla="*/ 3044061 w 4776816"/>
              <a:gd name="connsiteY39" fmla="*/ 2313538 h 3718866"/>
              <a:gd name="connsiteX40" fmla="*/ 2959427 w 4776816"/>
              <a:gd name="connsiteY40" fmla="*/ 2324635 h 3718866"/>
              <a:gd name="connsiteX41" fmla="*/ 2776769 w 4776816"/>
              <a:gd name="connsiteY41" fmla="*/ 2407009 h 3718866"/>
              <a:gd name="connsiteX42" fmla="*/ 2581585 w 4776816"/>
              <a:gd name="connsiteY42" fmla="*/ 2473405 h 3718866"/>
              <a:gd name="connsiteX43" fmla="*/ 2379419 w 4776816"/>
              <a:gd name="connsiteY43" fmla="*/ 2529756 h 3718866"/>
              <a:gd name="connsiteX44" fmla="*/ 2204030 w 4776816"/>
              <a:gd name="connsiteY44" fmla="*/ 2554439 h 3718866"/>
              <a:gd name="connsiteX45" fmla="*/ 2142443 w 4776816"/>
              <a:gd name="connsiteY45" fmla="*/ 2561806 h 3718866"/>
              <a:gd name="connsiteX46" fmla="*/ 2180791 w 4776816"/>
              <a:gd name="connsiteY46" fmla="*/ 2630116 h 3718866"/>
              <a:gd name="connsiteX47" fmla="*/ 2356372 w 4776816"/>
              <a:gd name="connsiteY47" fmla="*/ 2819450 h 3718866"/>
              <a:gd name="connsiteX48" fmla="*/ 2478111 w 4776816"/>
              <a:gd name="connsiteY48" fmla="*/ 3040739 h 3718866"/>
              <a:gd name="connsiteX49" fmla="*/ 2624237 w 4776816"/>
              <a:gd name="connsiteY49" fmla="*/ 3200703 h 3718866"/>
              <a:gd name="connsiteX50" fmla="*/ 2955315 w 4776816"/>
              <a:gd name="connsiteY50" fmla="*/ 3414912 h 3718866"/>
              <a:gd name="connsiteX51" fmla="*/ 3193916 w 4776816"/>
              <a:gd name="connsiteY51" fmla="*/ 3517281 h 3718866"/>
              <a:gd name="connsiteX52" fmla="*/ 3406410 w 4776816"/>
              <a:gd name="connsiteY52" fmla="*/ 3578033 h 3718866"/>
              <a:gd name="connsiteX53" fmla="*/ 3680683 w 4776816"/>
              <a:gd name="connsiteY53" fmla="*/ 3639646 h 3718866"/>
              <a:gd name="connsiteX54" fmla="*/ 3921388 w 4776816"/>
              <a:gd name="connsiteY54" fmla="*/ 3663755 h 3718866"/>
              <a:gd name="connsiteX55" fmla="*/ 3747051 w 4776816"/>
              <a:gd name="connsiteY55" fmla="*/ 3704798 h 3718866"/>
              <a:gd name="connsiteX56" fmla="*/ 3509023 w 4776816"/>
              <a:gd name="connsiteY56" fmla="*/ 3711017 h 3718866"/>
              <a:gd name="connsiteX57" fmla="*/ 3345301 w 4776816"/>
              <a:gd name="connsiteY57" fmla="*/ 3718766 h 3718866"/>
              <a:gd name="connsiteX58" fmla="*/ 2917444 w 4776816"/>
              <a:gd name="connsiteY58" fmla="*/ 3716948 h 3718866"/>
              <a:gd name="connsiteX59" fmla="*/ 2656656 w 4776816"/>
              <a:gd name="connsiteY59" fmla="*/ 3701737 h 3718866"/>
              <a:gd name="connsiteX60" fmla="*/ 2445118 w 4776816"/>
              <a:gd name="connsiteY60" fmla="*/ 3675905 h 3718866"/>
              <a:gd name="connsiteX61" fmla="*/ 2231763 w 4776816"/>
              <a:gd name="connsiteY61" fmla="*/ 3639741 h 3718866"/>
              <a:gd name="connsiteX62" fmla="*/ 1988475 w 4776816"/>
              <a:gd name="connsiteY62" fmla="*/ 3576310 h 3718866"/>
              <a:gd name="connsiteX63" fmla="*/ 1638749 w 4776816"/>
              <a:gd name="connsiteY63" fmla="*/ 3440361 h 3718866"/>
              <a:gd name="connsiteX64" fmla="*/ 1482773 w 4776816"/>
              <a:gd name="connsiteY64" fmla="*/ 3357126 h 3718866"/>
              <a:gd name="connsiteX65" fmla="*/ 1300021 w 4776816"/>
              <a:gd name="connsiteY65" fmla="*/ 3224334 h 3718866"/>
              <a:gd name="connsiteX66" fmla="*/ 1212135 w 4776816"/>
              <a:gd name="connsiteY66" fmla="*/ 3163200 h 3718866"/>
              <a:gd name="connsiteX67" fmla="*/ 1060367 w 4776816"/>
              <a:gd name="connsiteY67" fmla="*/ 3151432 h 3718866"/>
              <a:gd name="connsiteX68" fmla="*/ 887274 w 4776816"/>
              <a:gd name="connsiteY68" fmla="*/ 3092976 h 3718866"/>
              <a:gd name="connsiteX69" fmla="*/ 771463 w 4776816"/>
              <a:gd name="connsiteY69" fmla="*/ 3018065 h 3718866"/>
              <a:gd name="connsiteX70" fmla="*/ 949434 w 4776816"/>
              <a:gd name="connsiteY70" fmla="*/ 3083792 h 3718866"/>
              <a:gd name="connsiteX71" fmla="*/ 1062567 w 4776816"/>
              <a:gd name="connsiteY71" fmla="*/ 3105605 h 3718866"/>
              <a:gd name="connsiteX72" fmla="*/ 1184402 w 4776816"/>
              <a:gd name="connsiteY72" fmla="*/ 3116129 h 3718866"/>
              <a:gd name="connsiteX73" fmla="*/ 1009682 w 4776816"/>
              <a:gd name="connsiteY73" fmla="*/ 2951286 h 3718866"/>
              <a:gd name="connsiteX74" fmla="*/ 820905 w 4776816"/>
              <a:gd name="connsiteY74" fmla="*/ 2907277 h 3718866"/>
              <a:gd name="connsiteX75" fmla="*/ 703852 w 4776816"/>
              <a:gd name="connsiteY75" fmla="*/ 2916653 h 3718866"/>
              <a:gd name="connsiteX76" fmla="*/ 678605 w 4776816"/>
              <a:gd name="connsiteY76" fmla="*/ 2965541 h 3718866"/>
              <a:gd name="connsiteX77" fmla="*/ 482559 w 4776816"/>
              <a:gd name="connsiteY77" fmla="*/ 2889099 h 3718866"/>
              <a:gd name="connsiteX78" fmla="*/ 227891 w 4776816"/>
              <a:gd name="connsiteY78" fmla="*/ 2857911 h 3718866"/>
              <a:gd name="connsiteX79" fmla="*/ 118010 w 4776816"/>
              <a:gd name="connsiteY79" fmla="*/ 2873409 h 3718866"/>
              <a:gd name="connsiteX80" fmla="*/ 0 w 4776816"/>
              <a:gd name="connsiteY80" fmla="*/ 2906990 h 3718866"/>
              <a:gd name="connsiteX81" fmla="*/ 58144 w 4776816"/>
              <a:gd name="connsiteY81" fmla="*/ 2816580 h 3718866"/>
              <a:gd name="connsiteX82" fmla="*/ 189734 w 4776816"/>
              <a:gd name="connsiteY82" fmla="*/ 2594526 h 3718866"/>
              <a:gd name="connsiteX83" fmla="*/ 345327 w 4776816"/>
              <a:gd name="connsiteY83" fmla="*/ 2462785 h 3718866"/>
              <a:gd name="connsiteX84" fmla="*/ 456547 w 4776816"/>
              <a:gd name="connsiteY84" fmla="*/ 2411697 h 3718866"/>
              <a:gd name="connsiteX85" fmla="*/ 592153 w 4776816"/>
              <a:gd name="connsiteY85" fmla="*/ 2378499 h 3718866"/>
              <a:gd name="connsiteX86" fmla="*/ 721543 w 4776816"/>
              <a:gd name="connsiteY86" fmla="*/ 2369792 h 3718866"/>
              <a:gd name="connsiteX87" fmla="*/ 713032 w 4776816"/>
              <a:gd name="connsiteY87" fmla="*/ 2225711 h 3718866"/>
              <a:gd name="connsiteX88" fmla="*/ 682812 w 4776816"/>
              <a:gd name="connsiteY88" fmla="*/ 1962709 h 3718866"/>
              <a:gd name="connsiteX89" fmla="*/ 690845 w 4776816"/>
              <a:gd name="connsiteY89" fmla="*/ 1713388 h 3718866"/>
              <a:gd name="connsiteX90" fmla="*/ 719822 w 4776816"/>
              <a:gd name="connsiteY90" fmla="*/ 1532185 h 3718866"/>
              <a:gd name="connsiteX91" fmla="*/ 727760 w 4776816"/>
              <a:gd name="connsiteY91" fmla="*/ 1468659 h 3718866"/>
              <a:gd name="connsiteX92" fmla="*/ 815167 w 4776816"/>
              <a:gd name="connsiteY92" fmla="*/ 1180304 h 3718866"/>
              <a:gd name="connsiteX93" fmla="*/ 1040189 w 4776816"/>
              <a:gd name="connsiteY93" fmla="*/ 701562 h 3718866"/>
              <a:gd name="connsiteX94" fmla="*/ 1224281 w 4776816"/>
              <a:gd name="connsiteY94" fmla="*/ 414068 h 3718866"/>
              <a:gd name="connsiteX95" fmla="*/ 1370310 w 4776816"/>
              <a:gd name="connsiteY95" fmla="*/ 225403 h 3718866"/>
              <a:gd name="connsiteX96" fmla="*/ 459607 w 4776816"/>
              <a:gd name="connsiteY96" fmla="*/ 2661400 h 3718866"/>
              <a:gd name="connsiteX97" fmla="*/ 441341 w 4776816"/>
              <a:gd name="connsiteY97" fmla="*/ 2749132 h 3718866"/>
              <a:gd name="connsiteX98" fmla="*/ 547971 w 4776816"/>
              <a:gd name="connsiteY98" fmla="*/ 2737460 h 3718866"/>
              <a:gd name="connsiteX99" fmla="*/ 515074 w 4776816"/>
              <a:gd name="connsiteY99" fmla="*/ 2656426 h 3718866"/>
              <a:gd name="connsiteX100" fmla="*/ 459607 w 4776816"/>
              <a:gd name="connsiteY100" fmla="*/ 2661400 h 3718866"/>
              <a:gd name="connsiteX101" fmla="*/ 103761 w 4776816"/>
              <a:gd name="connsiteY101" fmla="*/ 2820599 h 3718866"/>
              <a:gd name="connsiteX102" fmla="*/ 206565 w 4776816"/>
              <a:gd name="connsiteY102" fmla="*/ 2803090 h 3718866"/>
              <a:gd name="connsiteX103" fmla="*/ 204461 w 4776816"/>
              <a:gd name="connsiteY103" fmla="*/ 2753532 h 3718866"/>
              <a:gd name="connsiteX104" fmla="*/ 160757 w 4776816"/>
              <a:gd name="connsiteY104" fmla="*/ 2743296 h 3718866"/>
              <a:gd name="connsiteX105" fmla="*/ 103761 w 4776816"/>
              <a:gd name="connsiteY105" fmla="*/ 2820599 h 371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776816" h="3718866">
                <a:moveTo>
                  <a:pt x="1370310" y="225403"/>
                </a:moveTo>
                <a:cubicBezTo>
                  <a:pt x="1436105" y="145708"/>
                  <a:pt x="1503047" y="65631"/>
                  <a:pt x="1583283" y="0"/>
                </a:cubicBezTo>
                <a:cubicBezTo>
                  <a:pt x="1572859" y="74050"/>
                  <a:pt x="1528390" y="136524"/>
                  <a:pt x="1499605" y="203972"/>
                </a:cubicBezTo>
                <a:cubicBezTo>
                  <a:pt x="1483730" y="250086"/>
                  <a:pt x="1458770" y="292564"/>
                  <a:pt x="1444808" y="339348"/>
                </a:cubicBezTo>
                <a:cubicBezTo>
                  <a:pt x="1421760" y="421530"/>
                  <a:pt x="1385134" y="500268"/>
                  <a:pt x="1371267" y="584747"/>
                </a:cubicBezTo>
                <a:cubicBezTo>
                  <a:pt x="1372414" y="619475"/>
                  <a:pt x="1354340" y="649803"/>
                  <a:pt x="1344299" y="681949"/>
                </a:cubicBezTo>
                <a:cubicBezTo>
                  <a:pt x="1333683" y="773985"/>
                  <a:pt x="1327850" y="866309"/>
                  <a:pt x="1313600" y="957867"/>
                </a:cubicBezTo>
                <a:cubicBezTo>
                  <a:pt x="1314366" y="1028473"/>
                  <a:pt x="1306907" y="1100227"/>
                  <a:pt x="1320964" y="1169876"/>
                </a:cubicBezTo>
                <a:cubicBezTo>
                  <a:pt x="1326989" y="1239716"/>
                  <a:pt x="1337987" y="1308887"/>
                  <a:pt x="1343055" y="1378727"/>
                </a:cubicBezTo>
                <a:cubicBezTo>
                  <a:pt x="1346881" y="1405516"/>
                  <a:pt x="1365050" y="1427998"/>
                  <a:pt x="1369258" y="1454787"/>
                </a:cubicBezTo>
                <a:cubicBezTo>
                  <a:pt x="1380639" y="1539265"/>
                  <a:pt x="1423482" y="1614463"/>
                  <a:pt x="1451502" y="1693966"/>
                </a:cubicBezTo>
                <a:cubicBezTo>
                  <a:pt x="1497118" y="1790977"/>
                  <a:pt x="1553924" y="1882727"/>
                  <a:pt x="1618379" y="1968353"/>
                </a:cubicBezTo>
                <a:cubicBezTo>
                  <a:pt x="1637793" y="1995142"/>
                  <a:pt x="1668395" y="2016189"/>
                  <a:pt x="1702727" y="2014563"/>
                </a:cubicBezTo>
                <a:cubicBezTo>
                  <a:pt x="1762210" y="2014276"/>
                  <a:pt x="1822363" y="2019155"/>
                  <a:pt x="1881081" y="2006909"/>
                </a:cubicBezTo>
                <a:cubicBezTo>
                  <a:pt x="1931957" y="2002699"/>
                  <a:pt x="1978530" y="1976868"/>
                  <a:pt x="2029980" y="1976294"/>
                </a:cubicBezTo>
                <a:cubicBezTo>
                  <a:pt x="2095487" y="1965866"/>
                  <a:pt x="2155545" y="1934964"/>
                  <a:pt x="2219139" y="1917264"/>
                </a:cubicBezTo>
                <a:cubicBezTo>
                  <a:pt x="2277475" y="1904444"/>
                  <a:pt x="2327778" y="1869811"/>
                  <a:pt x="2384774" y="1852399"/>
                </a:cubicBezTo>
                <a:cubicBezTo>
                  <a:pt x="2623472" y="1743620"/>
                  <a:pt x="2854232" y="1616759"/>
                  <a:pt x="3069116" y="1465980"/>
                </a:cubicBezTo>
                <a:cubicBezTo>
                  <a:pt x="3430892" y="1174946"/>
                  <a:pt x="3789894" y="880373"/>
                  <a:pt x="4146315" y="582450"/>
                </a:cubicBezTo>
                <a:cubicBezTo>
                  <a:pt x="4270828" y="477594"/>
                  <a:pt x="4396393" y="373503"/>
                  <a:pt x="4517654" y="264628"/>
                </a:cubicBezTo>
                <a:cubicBezTo>
                  <a:pt x="4528747" y="250086"/>
                  <a:pt x="4548065" y="254774"/>
                  <a:pt x="4563844" y="254009"/>
                </a:cubicBezTo>
                <a:cubicBezTo>
                  <a:pt x="4458744" y="384027"/>
                  <a:pt x="4338057" y="500173"/>
                  <a:pt x="4220717" y="618901"/>
                </a:cubicBezTo>
                <a:cubicBezTo>
                  <a:pt x="4176343" y="660614"/>
                  <a:pt x="4140386" y="710555"/>
                  <a:pt x="4094387" y="750546"/>
                </a:cubicBezTo>
                <a:cubicBezTo>
                  <a:pt x="4079946" y="762505"/>
                  <a:pt x="4068375" y="777525"/>
                  <a:pt x="4062733" y="795512"/>
                </a:cubicBezTo>
                <a:cubicBezTo>
                  <a:pt x="4052118" y="800200"/>
                  <a:pt x="4041024" y="804505"/>
                  <a:pt x="4032895" y="812924"/>
                </a:cubicBezTo>
                <a:cubicBezTo>
                  <a:pt x="3902836" y="947821"/>
                  <a:pt x="3775359" y="1085015"/>
                  <a:pt x="3642048" y="1216755"/>
                </a:cubicBezTo>
                <a:cubicBezTo>
                  <a:pt x="3525089" y="1345051"/>
                  <a:pt x="3399047" y="1465024"/>
                  <a:pt x="3285531" y="1596572"/>
                </a:cubicBezTo>
                <a:cubicBezTo>
                  <a:pt x="3265449" y="1629484"/>
                  <a:pt x="3218207" y="1647278"/>
                  <a:pt x="3223275" y="1692149"/>
                </a:cubicBezTo>
                <a:cubicBezTo>
                  <a:pt x="3270995" y="1695401"/>
                  <a:pt x="3314986" y="1675597"/>
                  <a:pt x="3359551" y="1661916"/>
                </a:cubicBezTo>
                <a:cubicBezTo>
                  <a:pt x="3412913" y="1642304"/>
                  <a:pt x="3470292" y="1632641"/>
                  <a:pt x="3519065" y="1601834"/>
                </a:cubicBezTo>
                <a:cubicBezTo>
                  <a:pt x="3619861" y="1558495"/>
                  <a:pt x="3712337" y="1498222"/>
                  <a:pt x="3800414" y="1433165"/>
                </a:cubicBezTo>
                <a:cubicBezTo>
                  <a:pt x="4008318" y="1283630"/>
                  <a:pt x="4178734" y="1089990"/>
                  <a:pt x="4341787" y="894245"/>
                </a:cubicBezTo>
                <a:cubicBezTo>
                  <a:pt x="4450902" y="755425"/>
                  <a:pt x="4553707" y="611726"/>
                  <a:pt x="4647809" y="462286"/>
                </a:cubicBezTo>
                <a:cubicBezTo>
                  <a:pt x="4692565" y="401918"/>
                  <a:pt x="4715421" y="322606"/>
                  <a:pt x="4776816" y="276109"/>
                </a:cubicBezTo>
                <a:cubicBezTo>
                  <a:pt x="4775669" y="297444"/>
                  <a:pt x="4775477" y="319831"/>
                  <a:pt x="4763906" y="338583"/>
                </a:cubicBezTo>
                <a:cubicBezTo>
                  <a:pt x="4718959" y="427845"/>
                  <a:pt x="4683575" y="521794"/>
                  <a:pt x="4630691" y="606751"/>
                </a:cubicBezTo>
                <a:cubicBezTo>
                  <a:pt x="4531616" y="786136"/>
                  <a:pt x="4411694" y="953179"/>
                  <a:pt x="4284503" y="1113621"/>
                </a:cubicBezTo>
                <a:cubicBezTo>
                  <a:pt x="4148993" y="1279803"/>
                  <a:pt x="4009178" y="1443019"/>
                  <a:pt x="3856646" y="1593798"/>
                </a:cubicBezTo>
                <a:cubicBezTo>
                  <a:pt x="3651132" y="1806764"/>
                  <a:pt x="3423911" y="1997246"/>
                  <a:pt x="3200132" y="2190312"/>
                </a:cubicBezTo>
                <a:cubicBezTo>
                  <a:pt x="3146579" y="2229538"/>
                  <a:pt x="3097997" y="2274982"/>
                  <a:pt x="3044061" y="2313538"/>
                </a:cubicBezTo>
                <a:cubicBezTo>
                  <a:pt x="3019483" y="2331811"/>
                  <a:pt x="2986490" y="2314973"/>
                  <a:pt x="2959427" y="2324635"/>
                </a:cubicBezTo>
                <a:cubicBezTo>
                  <a:pt x="2900231" y="2355824"/>
                  <a:pt x="2837209" y="2378690"/>
                  <a:pt x="2776769" y="2407009"/>
                </a:cubicBezTo>
                <a:cubicBezTo>
                  <a:pt x="2709253" y="2422316"/>
                  <a:pt x="2650344" y="2462977"/>
                  <a:pt x="2581585" y="2473405"/>
                </a:cubicBezTo>
                <a:cubicBezTo>
                  <a:pt x="2512634" y="2486416"/>
                  <a:pt x="2447413" y="2513396"/>
                  <a:pt x="2379419" y="2529756"/>
                </a:cubicBezTo>
                <a:cubicBezTo>
                  <a:pt x="2320414" y="2532722"/>
                  <a:pt x="2260835" y="2537027"/>
                  <a:pt x="2204030" y="2554439"/>
                </a:cubicBezTo>
                <a:cubicBezTo>
                  <a:pt x="2184234" y="2561328"/>
                  <a:pt x="2163004" y="2560945"/>
                  <a:pt x="2142443" y="2561806"/>
                </a:cubicBezTo>
                <a:cubicBezTo>
                  <a:pt x="2141678" y="2590603"/>
                  <a:pt x="2163960" y="2609642"/>
                  <a:pt x="2180791" y="2630116"/>
                </a:cubicBezTo>
                <a:cubicBezTo>
                  <a:pt x="2239318" y="2693451"/>
                  <a:pt x="2289525" y="2764248"/>
                  <a:pt x="2356372" y="2819450"/>
                </a:cubicBezTo>
                <a:cubicBezTo>
                  <a:pt x="2380375" y="2900197"/>
                  <a:pt x="2429052" y="2972238"/>
                  <a:pt x="2478111" y="3040739"/>
                </a:cubicBezTo>
                <a:cubicBezTo>
                  <a:pt x="2520763" y="3099290"/>
                  <a:pt x="2572213" y="3150571"/>
                  <a:pt x="2624237" y="3200703"/>
                </a:cubicBezTo>
                <a:cubicBezTo>
                  <a:pt x="2726754" y="3283363"/>
                  <a:pt x="2837783" y="3355500"/>
                  <a:pt x="2955315" y="3414912"/>
                </a:cubicBezTo>
                <a:cubicBezTo>
                  <a:pt x="3034785" y="3449067"/>
                  <a:pt x="3111960" y="3489153"/>
                  <a:pt x="3193916" y="3517281"/>
                </a:cubicBezTo>
                <a:cubicBezTo>
                  <a:pt x="3264492" y="3538329"/>
                  <a:pt x="3336025" y="3556028"/>
                  <a:pt x="3406410" y="3578033"/>
                </a:cubicBezTo>
                <a:cubicBezTo>
                  <a:pt x="3497261" y="3600898"/>
                  <a:pt x="3590693" y="3613049"/>
                  <a:pt x="3680683" y="3639646"/>
                </a:cubicBezTo>
                <a:cubicBezTo>
                  <a:pt x="3761014" y="3647204"/>
                  <a:pt x="3841822" y="3649595"/>
                  <a:pt x="3921388" y="3663755"/>
                </a:cubicBezTo>
                <a:cubicBezTo>
                  <a:pt x="3878545" y="3716852"/>
                  <a:pt x="3804718" y="3690830"/>
                  <a:pt x="3747051" y="3704798"/>
                </a:cubicBezTo>
                <a:cubicBezTo>
                  <a:pt x="3668059" y="3713313"/>
                  <a:pt x="3588207" y="3706903"/>
                  <a:pt x="3509023" y="3711017"/>
                </a:cubicBezTo>
                <a:cubicBezTo>
                  <a:pt x="3454992" y="3721158"/>
                  <a:pt x="3399908" y="3717235"/>
                  <a:pt x="3345301" y="3718766"/>
                </a:cubicBezTo>
                <a:cubicBezTo>
                  <a:pt x="3202714" y="3718096"/>
                  <a:pt x="3060031" y="3720297"/>
                  <a:pt x="2917444" y="3716948"/>
                </a:cubicBezTo>
                <a:cubicBezTo>
                  <a:pt x="2831375" y="3700684"/>
                  <a:pt x="2742724" y="3718096"/>
                  <a:pt x="2656656" y="3701737"/>
                </a:cubicBezTo>
                <a:cubicBezTo>
                  <a:pt x="2585410" y="3699536"/>
                  <a:pt x="2516077" y="3681263"/>
                  <a:pt x="2445118" y="3675905"/>
                </a:cubicBezTo>
                <a:cubicBezTo>
                  <a:pt x="2375211" y="3656962"/>
                  <a:pt x="2303965" y="3645960"/>
                  <a:pt x="2231763" y="3639741"/>
                </a:cubicBezTo>
                <a:cubicBezTo>
                  <a:pt x="2151432" y="3615728"/>
                  <a:pt x="2070336" y="3594392"/>
                  <a:pt x="1988475" y="3576310"/>
                </a:cubicBezTo>
                <a:cubicBezTo>
                  <a:pt x="1871326" y="3532684"/>
                  <a:pt x="1750543" y="3497286"/>
                  <a:pt x="1638749" y="3440361"/>
                </a:cubicBezTo>
                <a:cubicBezTo>
                  <a:pt x="1584334" y="3417113"/>
                  <a:pt x="1535850" y="3382766"/>
                  <a:pt x="1482773" y="3357126"/>
                </a:cubicBezTo>
                <a:cubicBezTo>
                  <a:pt x="1419465" y="3316275"/>
                  <a:pt x="1357496" y="3272839"/>
                  <a:pt x="1300021" y="3224334"/>
                </a:cubicBezTo>
                <a:cubicBezTo>
                  <a:pt x="1272957" y="3201660"/>
                  <a:pt x="1252683" y="3159372"/>
                  <a:pt x="1212135" y="3163200"/>
                </a:cubicBezTo>
                <a:cubicBezTo>
                  <a:pt x="1160876" y="3167122"/>
                  <a:pt x="1111243" y="3153154"/>
                  <a:pt x="1060367" y="3151432"/>
                </a:cubicBezTo>
                <a:cubicBezTo>
                  <a:pt x="1000597" y="3138325"/>
                  <a:pt x="944174" y="3114598"/>
                  <a:pt x="887274" y="3092976"/>
                </a:cubicBezTo>
                <a:cubicBezTo>
                  <a:pt x="841179" y="3082452"/>
                  <a:pt x="801396" y="3053942"/>
                  <a:pt x="771463" y="3018065"/>
                </a:cubicBezTo>
                <a:cubicBezTo>
                  <a:pt x="834197" y="3029737"/>
                  <a:pt x="891481" y="3058056"/>
                  <a:pt x="949434" y="3083792"/>
                </a:cubicBezTo>
                <a:cubicBezTo>
                  <a:pt x="987113" y="3090297"/>
                  <a:pt x="1026418" y="3091541"/>
                  <a:pt x="1062567" y="3105605"/>
                </a:cubicBezTo>
                <a:cubicBezTo>
                  <a:pt x="1100915" y="3122156"/>
                  <a:pt x="1143759" y="3115077"/>
                  <a:pt x="1184402" y="3116129"/>
                </a:cubicBezTo>
                <a:cubicBezTo>
                  <a:pt x="1158390" y="3035478"/>
                  <a:pt x="1080928" y="2988024"/>
                  <a:pt x="1009682" y="2951286"/>
                </a:cubicBezTo>
                <a:cubicBezTo>
                  <a:pt x="952495" y="2917897"/>
                  <a:pt x="884309" y="2918375"/>
                  <a:pt x="820905" y="2907277"/>
                </a:cubicBezTo>
                <a:cubicBezTo>
                  <a:pt x="781409" y="2901154"/>
                  <a:pt x="742391" y="2909191"/>
                  <a:pt x="703852" y="2916653"/>
                </a:cubicBezTo>
                <a:cubicBezTo>
                  <a:pt x="697061" y="2933778"/>
                  <a:pt x="687976" y="2949756"/>
                  <a:pt x="678605" y="2965541"/>
                </a:cubicBezTo>
                <a:cubicBezTo>
                  <a:pt x="621130" y="2922680"/>
                  <a:pt x="548354" y="2913209"/>
                  <a:pt x="482559" y="2889099"/>
                </a:cubicBezTo>
                <a:cubicBezTo>
                  <a:pt x="399646" y="2866234"/>
                  <a:pt x="312143" y="2873122"/>
                  <a:pt x="227891" y="2857911"/>
                </a:cubicBezTo>
                <a:cubicBezTo>
                  <a:pt x="190977" y="2860207"/>
                  <a:pt x="154446" y="2867765"/>
                  <a:pt x="118010" y="2873409"/>
                </a:cubicBezTo>
                <a:cubicBezTo>
                  <a:pt x="76792" y="2878384"/>
                  <a:pt x="41887" y="2905555"/>
                  <a:pt x="0" y="2906990"/>
                </a:cubicBezTo>
                <a:cubicBezTo>
                  <a:pt x="1148" y="2867765"/>
                  <a:pt x="38635" y="2846621"/>
                  <a:pt x="58144" y="2816580"/>
                </a:cubicBezTo>
                <a:cubicBezTo>
                  <a:pt x="108160" y="2746453"/>
                  <a:pt x="135319" y="2661974"/>
                  <a:pt x="189734" y="2594526"/>
                </a:cubicBezTo>
                <a:cubicBezTo>
                  <a:pt x="236498" y="2545255"/>
                  <a:pt x="284123" y="2494166"/>
                  <a:pt x="345327" y="2462785"/>
                </a:cubicBezTo>
                <a:cubicBezTo>
                  <a:pt x="380807" y="2442503"/>
                  <a:pt x="415617" y="2419255"/>
                  <a:pt x="456547" y="2411697"/>
                </a:cubicBezTo>
                <a:cubicBezTo>
                  <a:pt x="502546" y="2403278"/>
                  <a:pt x="543859" y="2373907"/>
                  <a:pt x="592153" y="2378499"/>
                </a:cubicBezTo>
                <a:cubicBezTo>
                  <a:pt x="635666" y="2380795"/>
                  <a:pt x="677839" y="2365583"/>
                  <a:pt x="721543" y="2369792"/>
                </a:cubicBezTo>
                <a:cubicBezTo>
                  <a:pt x="719630" y="2321765"/>
                  <a:pt x="724699" y="2272781"/>
                  <a:pt x="713032" y="2225711"/>
                </a:cubicBezTo>
                <a:cubicBezTo>
                  <a:pt x="693332" y="2139415"/>
                  <a:pt x="679752" y="2051301"/>
                  <a:pt x="682812" y="1962709"/>
                </a:cubicBezTo>
                <a:cubicBezTo>
                  <a:pt x="685586" y="1879570"/>
                  <a:pt x="676022" y="1795570"/>
                  <a:pt x="690845" y="1713388"/>
                </a:cubicBezTo>
                <a:cubicBezTo>
                  <a:pt x="692566" y="1651775"/>
                  <a:pt x="719822" y="1593989"/>
                  <a:pt x="719822" y="1532185"/>
                </a:cubicBezTo>
                <a:cubicBezTo>
                  <a:pt x="720778" y="1510850"/>
                  <a:pt x="718674" y="1488655"/>
                  <a:pt x="727760" y="1468659"/>
                </a:cubicBezTo>
                <a:cubicBezTo>
                  <a:pt x="767829" y="1375857"/>
                  <a:pt x="771368" y="1271862"/>
                  <a:pt x="815167" y="1180304"/>
                </a:cubicBezTo>
                <a:cubicBezTo>
                  <a:pt x="872164" y="1013069"/>
                  <a:pt x="949912" y="853297"/>
                  <a:pt x="1040189" y="701562"/>
                </a:cubicBezTo>
                <a:cubicBezTo>
                  <a:pt x="1089726" y="598715"/>
                  <a:pt x="1160016" y="507922"/>
                  <a:pt x="1224281" y="414068"/>
                </a:cubicBezTo>
                <a:cubicBezTo>
                  <a:pt x="1272479" y="350829"/>
                  <a:pt x="1314557" y="282615"/>
                  <a:pt x="1370310" y="225403"/>
                </a:cubicBezTo>
                <a:moveTo>
                  <a:pt x="459607" y="2661400"/>
                </a:moveTo>
                <a:cubicBezTo>
                  <a:pt x="428623" y="2677473"/>
                  <a:pt x="443350" y="2720717"/>
                  <a:pt x="441341" y="2749132"/>
                </a:cubicBezTo>
                <a:cubicBezTo>
                  <a:pt x="467832" y="2783669"/>
                  <a:pt x="530279" y="2779077"/>
                  <a:pt x="547971" y="2737460"/>
                </a:cubicBezTo>
                <a:cubicBezTo>
                  <a:pt x="553422" y="2706749"/>
                  <a:pt x="541851" y="2673646"/>
                  <a:pt x="515074" y="2656426"/>
                </a:cubicBezTo>
                <a:cubicBezTo>
                  <a:pt x="496712" y="2656617"/>
                  <a:pt x="476247" y="2652407"/>
                  <a:pt x="459607" y="2661400"/>
                </a:cubicBezTo>
                <a:moveTo>
                  <a:pt x="103761" y="2820599"/>
                </a:moveTo>
                <a:cubicBezTo>
                  <a:pt x="139049" y="2821077"/>
                  <a:pt x="172042" y="2808257"/>
                  <a:pt x="206565" y="2803090"/>
                </a:cubicBezTo>
                <a:cubicBezTo>
                  <a:pt x="203887" y="2786635"/>
                  <a:pt x="203218" y="2770084"/>
                  <a:pt x="204461" y="2753532"/>
                </a:cubicBezTo>
                <a:cubicBezTo>
                  <a:pt x="190116" y="2749323"/>
                  <a:pt x="176058" y="2742148"/>
                  <a:pt x="160757" y="2743296"/>
                </a:cubicBezTo>
                <a:cubicBezTo>
                  <a:pt x="129964" y="2757551"/>
                  <a:pt x="111316" y="2788548"/>
                  <a:pt x="103761" y="2820599"/>
                </a:cubicBezTo>
                <a:close/>
              </a:path>
            </a:pathLst>
          </a:custGeom>
          <a:gradFill>
            <a:gsLst>
              <a:gs pos="0">
                <a:srgbClr val="C8DAC2"/>
              </a:gs>
              <a:gs pos="54000">
                <a:srgbClr val="ABCCC2"/>
              </a:gs>
              <a:gs pos="100000">
                <a:srgbClr val="72A9BA"/>
              </a:gs>
            </a:gsLst>
            <a:lin ang="5400000" scaled="1"/>
          </a:gradFill>
          <a:ln w="95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225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7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F0502020204030204"/>
              <a:ea typeface="思源宋体 CN Medium"/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690713" y="1792682"/>
            <a:ext cx="9572734" cy="3780589"/>
            <a:chOff x="1976465" y="1872625"/>
            <a:chExt cx="9572734" cy="3780589"/>
          </a:xfrm>
        </p:grpSpPr>
        <p:sp>
          <p:nvSpPr>
            <p:cNvPr id="33" name="文本框 32"/>
            <p:cNvSpPr txBox="1"/>
            <p:nvPr/>
          </p:nvSpPr>
          <p:spPr>
            <a:xfrm>
              <a:off x="4961179" y="1872625"/>
              <a:ext cx="2896614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0" dirty="0">
                  <a:solidFill>
                    <a:srgbClr val="2D3E43"/>
                  </a:solidFill>
                  <a:latin typeface="汉仪许静行楷W" panose="00020600040101010101" pitchFamily="18" charset="-122"/>
                  <a:ea typeface="汉仪许静行楷W" panose="00020600040101010101" pitchFamily="18" charset="-122"/>
                </a:rPr>
                <a:t>叁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976465" y="2028685"/>
              <a:ext cx="9572734" cy="3624529"/>
              <a:chOff x="-103218" y="1729129"/>
              <a:chExt cx="8055373" cy="3050010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-103218" y="1729129"/>
                <a:ext cx="8055373" cy="3050010"/>
                <a:chOff x="87282" y="1688823"/>
                <a:chExt cx="8055373" cy="3050010"/>
              </a:xfrm>
            </p:grpSpPr>
            <p:grpSp>
              <p:nvGrpSpPr>
                <p:cNvPr id="38" name="组合 37"/>
                <p:cNvGrpSpPr/>
                <p:nvPr/>
              </p:nvGrpSpPr>
              <p:grpSpPr>
                <a:xfrm>
                  <a:off x="87282" y="1688823"/>
                  <a:ext cx="8055373" cy="3050010"/>
                  <a:chOff x="-104499" y="1630414"/>
                  <a:chExt cx="8055373" cy="3050010"/>
                </a:xfrm>
              </p:grpSpPr>
              <p:sp>
                <p:nvSpPr>
                  <p:cNvPr id="41" name="弧形 40"/>
                  <p:cNvSpPr/>
                  <p:nvPr/>
                </p:nvSpPr>
                <p:spPr>
                  <a:xfrm rot="11787073">
                    <a:off x="2124976" y="1630415"/>
                    <a:ext cx="2989788" cy="2989788"/>
                  </a:xfrm>
                  <a:prstGeom prst="arc">
                    <a:avLst>
                      <a:gd name="adj1" fmla="val 12330940"/>
                      <a:gd name="adj2" fmla="val 19268676"/>
                    </a:avLst>
                  </a:prstGeom>
                  <a:ln w="25400" cap="rnd">
                    <a:solidFill>
                      <a:srgbClr val="2D3E4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/>
                  </a:p>
                </p:txBody>
              </p:sp>
              <p:sp>
                <p:nvSpPr>
                  <p:cNvPr id="42" name="弧形 41"/>
                  <p:cNvSpPr/>
                  <p:nvPr/>
                </p:nvSpPr>
                <p:spPr>
                  <a:xfrm rot="11787073">
                    <a:off x="2124978" y="1630414"/>
                    <a:ext cx="2989788" cy="2989788"/>
                  </a:xfrm>
                  <a:prstGeom prst="arc">
                    <a:avLst>
                      <a:gd name="adj1" fmla="val 21283528"/>
                      <a:gd name="adj2" fmla="val 8947135"/>
                    </a:avLst>
                  </a:prstGeom>
                  <a:ln w="25400" cap="rnd">
                    <a:solidFill>
                      <a:srgbClr val="2D3E4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/>
                  </a:p>
                </p:txBody>
              </p:sp>
              <p:pic>
                <p:nvPicPr>
                  <p:cNvPr id="43" name="图片 42" descr="文本&#10;&#10;描述已自动生成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biLevel thresh="75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1905" t="6984" b="50053"/>
                  <a:stretch>
                    <a:fillRect/>
                  </a:stretch>
                </p:blipFill>
                <p:spPr>
                  <a:xfrm flipH="1">
                    <a:off x="-104499" y="3679443"/>
                    <a:ext cx="2052504" cy="1000981"/>
                  </a:xfrm>
                  <a:custGeom>
                    <a:avLst/>
                    <a:gdLst>
                      <a:gd name="connsiteX0" fmla="*/ 4905828 w 6041571"/>
                      <a:gd name="connsiteY0" fmla="*/ 0 h 2946400"/>
                      <a:gd name="connsiteX1" fmla="*/ 6041571 w 6041571"/>
                      <a:gd name="connsiteY1" fmla="*/ 817181 h 2946400"/>
                      <a:gd name="connsiteX2" fmla="*/ 6041571 w 6041571"/>
                      <a:gd name="connsiteY2" fmla="*/ 1266653 h 2946400"/>
                      <a:gd name="connsiteX3" fmla="*/ 5907314 w 6041571"/>
                      <a:gd name="connsiteY3" fmla="*/ 2278743 h 2946400"/>
                      <a:gd name="connsiteX4" fmla="*/ 4920342 w 6041571"/>
                      <a:gd name="connsiteY4" fmla="*/ 2627086 h 2946400"/>
                      <a:gd name="connsiteX5" fmla="*/ 3439885 w 6041571"/>
                      <a:gd name="connsiteY5" fmla="*/ 2946400 h 2946400"/>
                      <a:gd name="connsiteX6" fmla="*/ 2206171 w 6041571"/>
                      <a:gd name="connsiteY6" fmla="*/ 2481943 h 2946400"/>
                      <a:gd name="connsiteX7" fmla="*/ 1480457 w 6041571"/>
                      <a:gd name="connsiteY7" fmla="*/ 1756229 h 2946400"/>
                      <a:gd name="connsiteX8" fmla="*/ 740228 w 6041571"/>
                      <a:gd name="connsiteY8" fmla="*/ 1175658 h 2946400"/>
                      <a:gd name="connsiteX9" fmla="*/ 0 w 6041571"/>
                      <a:gd name="connsiteY9" fmla="*/ 580572 h 2946400"/>
                      <a:gd name="connsiteX10" fmla="*/ 246742 w 6041571"/>
                      <a:gd name="connsiteY10" fmla="*/ 72572 h 2946400"/>
                      <a:gd name="connsiteX11" fmla="*/ 870857 w 6041571"/>
                      <a:gd name="connsiteY11" fmla="*/ 203200 h 2946400"/>
                      <a:gd name="connsiteX12" fmla="*/ 696685 w 6041571"/>
                      <a:gd name="connsiteY12" fmla="*/ 798286 h 2946400"/>
                      <a:gd name="connsiteX13" fmla="*/ 2960914 w 6041571"/>
                      <a:gd name="connsiteY13" fmla="*/ 58058 h 2946400"/>
                      <a:gd name="connsiteX14" fmla="*/ 4905828 w 6041571"/>
                      <a:gd name="connsiteY14" fmla="*/ 0 h 294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041571" h="2946400">
                        <a:moveTo>
                          <a:pt x="4905828" y="0"/>
                        </a:moveTo>
                        <a:lnTo>
                          <a:pt x="6041571" y="817181"/>
                        </a:lnTo>
                        <a:lnTo>
                          <a:pt x="6041571" y="1266653"/>
                        </a:lnTo>
                        <a:lnTo>
                          <a:pt x="5907314" y="2278743"/>
                        </a:lnTo>
                        <a:lnTo>
                          <a:pt x="4920342" y="2627086"/>
                        </a:lnTo>
                        <a:lnTo>
                          <a:pt x="3439885" y="2946400"/>
                        </a:lnTo>
                        <a:lnTo>
                          <a:pt x="2206171" y="2481943"/>
                        </a:lnTo>
                        <a:lnTo>
                          <a:pt x="1480457" y="1756229"/>
                        </a:lnTo>
                        <a:lnTo>
                          <a:pt x="740228" y="1175658"/>
                        </a:lnTo>
                        <a:lnTo>
                          <a:pt x="0" y="580572"/>
                        </a:lnTo>
                        <a:lnTo>
                          <a:pt x="246742" y="72572"/>
                        </a:lnTo>
                        <a:lnTo>
                          <a:pt x="870857" y="203200"/>
                        </a:lnTo>
                        <a:lnTo>
                          <a:pt x="696685" y="798286"/>
                        </a:lnTo>
                        <a:lnTo>
                          <a:pt x="2960914" y="58058"/>
                        </a:lnTo>
                        <a:lnTo>
                          <a:pt x="4905828" y="0"/>
                        </a:lnTo>
                        <a:close/>
                      </a:path>
                    </a:pathLst>
                  </a:custGeom>
                </p:spPr>
              </p:pic>
              <p:sp>
                <p:nvSpPr>
                  <p:cNvPr id="44" name="矩形 43"/>
                  <p:cNvSpPr/>
                  <p:nvPr/>
                </p:nvSpPr>
                <p:spPr>
                  <a:xfrm>
                    <a:off x="4684755" y="3436388"/>
                    <a:ext cx="3266119" cy="47006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eaLnBrk="0" hangingPunct="0">
                      <a:lnSpc>
                        <a:spcPct val="130000"/>
                      </a:lnSpc>
                    </a:pPr>
                    <a:r>
                      <a:rPr lang="zh-CN" altLang="en-US" sz="1200" dirty="0">
                        <a:solidFill>
                          <a:srgbClr val="2D3E43"/>
                        </a:solidFill>
                        <a:latin typeface="汉仪中宋S" panose="00020600040101010101" pitchFamily="18" charset="-122"/>
                        <a:ea typeface="汉仪中宋S" panose="00020600040101010101" pitchFamily="18" charset="-122"/>
                      </a:rPr>
                      <a:t>所谓养生，实际就是保养生命要人们实行正常的、有规律的思维活动和生活方式，也就是说要保养正气。</a:t>
                    </a:r>
                    <a:endParaRPr lang="en-US" altLang="zh-CN" sz="1200" dirty="0">
                      <a:solidFill>
                        <a:srgbClr val="2D3E43"/>
                      </a:solidFill>
                      <a:latin typeface="汉仪中宋S" panose="00020600040101010101" pitchFamily="18" charset="-122"/>
                      <a:ea typeface="汉仪中宋S" panose="00020600040101010101" pitchFamily="18" charset="-122"/>
                    </a:endParaRPr>
                  </a:p>
                </p:txBody>
              </p:sp>
            </p:grpSp>
            <p:pic>
              <p:nvPicPr>
                <p:cNvPr id="39" name="图形 38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86304" y="2579931"/>
                  <a:ext cx="321932" cy="336565"/>
                </a:xfrm>
                <a:prstGeom prst="rect">
                  <a:avLst/>
                </a:prstGeom>
              </p:spPr>
            </p:pic>
            <p:sp>
              <p:nvSpPr>
                <p:cNvPr id="40" name="文本框 39"/>
                <p:cNvSpPr txBox="1"/>
                <p:nvPr/>
              </p:nvSpPr>
              <p:spPr>
                <a:xfrm>
                  <a:off x="4851309" y="3082771"/>
                  <a:ext cx="2052505" cy="4392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2800" b="1" dirty="0">
                      <a:solidFill>
                        <a:srgbClr val="2D3E43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春季饮食</a:t>
                  </a:r>
                </a:p>
              </p:txBody>
            </p:sp>
          </p:grpSp>
          <p:sp>
            <p:nvSpPr>
              <p:cNvPr id="37" name="文本框 36"/>
              <p:cNvSpPr txBox="1"/>
              <p:nvPr/>
            </p:nvSpPr>
            <p:spPr>
              <a:xfrm>
                <a:off x="2850480" y="4058189"/>
                <a:ext cx="1490885" cy="2848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i="0" dirty="0">
                    <a:solidFill>
                      <a:srgbClr val="9A1623"/>
                    </a:solidFill>
                    <a:effectLst/>
                    <a:latin typeface="汉仪铁线黑-65简" panose="00020600040101010101" pitchFamily="18" charset="-122"/>
                    <a:ea typeface="汉仪铁线黑-65简" panose="00020600040101010101" pitchFamily="18" charset="-122"/>
                  </a:rPr>
                  <a:t>PART  </a:t>
                </a:r>
                <a:r>
                  <a:rPr lang="en-US" altLang="zh-CN" sz="1600" dirty="0">
                    <a:solidFill>
                      <a:srgbClr val="9A1623"/>
                    </a:solidFill>
                    <a:latin typeface="汉仪铁线黑-65简" panose="00020600040101010101" pitchFamily="18" charset="-122"/>
                    <a:ea typeface="汉仪铁线黑-65简" panose="00020600040101010101" pitchFamily="18" charset="-122"/>
                  </a:rPr>
                  <a:t>THREE</a:t>
                </a:r>
                <a:endParaRPr lang="zh-CN" altLang="en-US" sz="1600" dirty="0">
                  <a:solidFill>
                    <a:srgbClr val="9A1623"/>
                  </a:solidFill>
                  <a:latin typeface="汉仪铁线黑-65简" panose="00020600040101010101" pitchFamily="18" charset="-122"/>
                  <a:ea typeface="汉仪铁线黑-65简" panose="00020600040101010101" pitchFamily="18" charset="-122"/>
                </a:endParaRPr>
              </a:p>
            </p:txBody>
          </p:sp>
        </p:grpSp>
        <p:pic>
          <p:nvPicPr>
            <p:cNvPr id="35" name="图形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208697">
              <a:off x="3538907" y="3378305"/>
              <a:ext cx="1165466" cy="101875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40" name="组合 39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42" name="图片 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43" name="矩形: 圆角 42"/>
              <p:cNvSpPr/>
              <p:nvPr/>
            </p:nvSpPr>
            <p:spPr>
              <a:xfrm>
                <a:off x="215002" y="210409"/>
                <a:ext cx="11761996" cy="6418991"/>
              </a:xfrm>
              <a:prstGeom prst="roundRect">
                <a:avLst>
                  <a:gd name="adj" fmla="val 5936"/>
                </a:avLst>
              </a:prstGeom>
              <a:solidFill>
                <a:srgbClr val="F4F8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Regular"/>
                  <a:ea typeface="思源黑体 CN Regular" panose="020B0500000000000000" charset="-122"/>
                  <a:cs typeface="+mn-cs"/>
                </a:endParaRPr>
              </a:p>
            </p:txBody>
          </p:sp>
        </p:grp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753" y="213081"/>
              <a:ext cx="11778493" cy="6431837"/>
            </a:xfrm>
            <a:prstGeom prst="rect">
              <a:avLst/>
            </a:prstGeom>
          </p:spPr>
        </p:pic>
      </p:grpSp>
      <p:sp>
        <p:nvSpPr>
          <p:cNvPr id="75" name="椭圆 74"/>
          <p:cNvSpPr/>
          <p:nvPr/>
        </p:nvSpPr>
        <p:spPr>
          <a:xfrm>
            <a:off x="7115175" y="683262"/>
            <a:ext cx="546100" cy="546100"/>
          </a:xfrm>
          <a:prstGeom prst="ellipse">
            <a:avLst/>
          </a:prstGeom>
          <a:solidFill>
            <a:srgbClr val="DEE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362450" y="896535"/>
            <a:ext cx="34671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222B2E"/>
                </a:solidFill>
                <a:latin typeface="微软雅黑" panose="020B0503020204020204" charset="-122"/>
                <a:ea typeface="微软雅黑" panose="020B0503020204020204" charset="-122"/>
              </a:rPr>
              <a:t>春</a:t>
            </a:r>
            <a:r>
              <a:rPr lang="en-US" altLang="zh-CN" sz="2800" b="1" dirty="0">
                <a:solidFill>
                  <a:srgbClr val="222B2E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 b="1" dirty="0">
                <a:solidFill>
                  <a:srgbClr val="222B2E"/>
                </a:solidFill>
                <a:latin typeface="微软雅黑" panose="020B0503020204020204" charset="-122"/>
                <a:ea typeface="微软雅黑" panose="020B0503020204020204" charset="-122"/>
              </a:rPr>
              <a:t>季</a:t>
            </a:r>
            <a:r>
              <a:rPr lang="en-US" altLang="zh-CN" sz="2800" b="1" dirty="0">
                <a:solidFill>
                  <a:srgbClr val="222B2E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 b="1" dirty="0">
                <a:solidFill>
                  <a:srgbClr val="222B2E"/>
                </a:solidFill>
                <a:latin typeface="微软雅黑" panose="020B0503020204020204" charset="-122"/>
                <a:ea typeface="微软雅黑" panose="020B0503020204020204" charset="-122"/>
              </a:rPr>
              <a:t>饮</a:t>
            </a:r>
            <a:r>
              <a:rPr lang="en-US" altLang="zh-CN" sz="2800" b="1" dirty="0">
                <a:solidFill>
                  <a:srgbClr val="222B2E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 b="1" dirty="0">
                <a:solidFill>
                  <a:srgbClr val="222B2E"/>
                </a:solidFill>
                <a:latin typeface="微软雅黑" panose="020B0503020204020204" charset="-122"/>
                <a:ea typeface="微软雅黑" panose="020B0503020204020204" charset="-122"/>
              </a:rPr>
              <a:t>食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584200" y="1830070"/>
            <a:ext cx="10934700" cy="1843405"/>
            <a:chOff x="584199" y="1757599"/>
            <a:chExt cx="10934701" cy="1328481"/>
          </a:xfrm>
        </p:grpSpPr>
        <p:grpSp>
          <p:nvGrpSpPr>
            <p:cNvPr id="14" name="组合 13"/>
            <p:cNvGrpSpPr/>
            <p:nvPr/>
          </p:nvGrpSpPr>
          <p:grpSpPr>
            <a:xfrm>
              <a:off x="584199" y="1757599"/>
              <a:ext cx="10934701" cy="1328481"/>
              <a:chOff x="584199" y="1699543"/>
              <a:chExt cx="10934701" cy="1328481"/>
            </a:xfrm>
          </p:grpSpPr>
          <p:sp>
            <p:nvSpPr>
              <p:cNvPr id="46" name="矩形: 圆角 45"/>
              <p:cNvSpPr/>
              <p:nvPr/>
            </p:nvSpPr>
            <p:spPr>
              <a:xfrm>
                <a:off x="584199" y="1699543"/>
                <a:ext cx="10934701" cy="1328481"/>
              </a:xfrm>
              <a:prstGeom prst="roundRect">
                <a:avLst>
                  <a:gd name="adj" fmla="val 4330"/>
                </a:avLst>
              </a:prstGeom>
              <a:solidFill>
                <a:srgbClr val="F4F8FA"/>
              </a:solidFill>
              <a:ln w="6350">
                <a:solidFill>
                  <a:srgbClr val="B4D5C9"/>
                </a:solidFill>
              </a:ln>
              <a:effectLst>
                <a:outerShdw blurRad="762000" dist="444500" dir="5400000" sx="90000" sy="90000" algn="t" rotWithShape="0">
                  <a:schemeClr val="accent1">
                    <a:lumMod val="40000"/>
                    <a:lumOff val="6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汉仪旗黑-75S" panose="00020600040101010101" charset="-122"/>
                  <a:ea typeface="汉仪旗黑-75S" panose="00020600040101010101" charset="-122"/>
                  <a:cs typeface="+mn-cs"/>
                </a:endParaRPr>
              </a:p>
            </p:txBody>
          </p:sp>
          <p:pic>
            <p:nvPicPr>
              <p:cNvPr id="102" name="图片 10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65" t="37444" r="40266" b="12197"/>
              <a:stretch>
                <a:fillRect/>
              </a:stretch>
            </p:blipFill>
            <p:spPr>
              <a:xfrm>
                <a:off x="897889" y="2073421"/>
                <a:ext cx="949325" cy="712978"/>
              </a:xfrm>
              <a:custGeom>
                <a:avLst/>
                <a:gdLst>
                  <a:gd name="connsiteX0" fmla="*/ 474733 w 949466"/>
                  <a:gd name="connsiteY0" fmla="*/ 0 h 949466"/>
                  <a:gd name="connsiteX1" fmla="*/ 949466 w 949466"/>
                  <a:gd name="connsiteY1" fmla="*/ 474733 h 949466"/>
                  <a:gd name="connsiteX2" fmla="*/ 474733 w 949466"/>
                  <a:gd name="connsiteY2" fmla="*/ 949466 h 949466"/>
                  <a:gd name="connsiteX3" fmla="*/ 0 w 949466"/>
                  <a:gd name="connsiteY3" fmla="*/ 474733 h 949466"/>
                  <a:gd name="connsiteX4" fmla="*/ 474733 w 949466"/>
                  <a:gd name="connsiteY4" fmla="*/ 0 h 94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466" h="949466">
                    <a:moveTo>
                      <a:pt x="474733" y="0"/>
                    </a:moveTo>
                    <a:cubicBezTo>
                      <a:pt x="736921" y="0"/>
                      <a:pt x="949466" y="212545"/>
                      <a:pt x="949466" y="474733"/>
                    </a:cubicBezTo>
                    <a:cubicBezTo>
                      <a:pt x="949466" y="736921"/>
                      <a:pt x="736921" y="949466"/>
                      <a:pt x="474733" y="949466"/>
                    </a:cubicBezTo>
                    <a:cubicBezTo>
                      <a:pt x="212545" y="949466"/>
                      <a:pt x="0" y="736921"/>
                      <a:pt x="0" y="474733"/>
                    </a:cubicBezTo>
                    <a:cubicBezTo>
                      <a:pt x="0" y="212545"/>
                      <a:pt x="212545" y="0"/>
                      <a:pt x="474733" y="0"/>
                    </a:cubicBezTo>
                    <a:close/>
                  </a:path>
                </a:pathLst>
              </a:custGeom>
              <a:effectLst>
                <a:innerShdw blurRad="114300">
                  <a:schemeClr val="bg1">
                    <a:lumMod val="50000"/>
                  </a:schemeClr>
                </a:innerShdw>
              </a:effectLst>
            </p:spPr>
          </p:pic>
        </p:grpSp>
        <p:sp>
          <p:nvSpPr>
            <p:cNvPr id="109" name="文本框 108"/>
            <p:cNvSpPr txBox="1"/>
            <p:nvPr/>
          </p:nvSpPr>
          <p:spPr>
            <a:xfrm>
              <a:off x="2052309" y="2192441"/>
              <a:ext cx="9336707" cy="798096"/>
            </a:xfrm>
            <a:prstGeom prst="rect">
              <a:avLst/>
            </a:prstGeom>
            <a:effectLst/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marL="285750" marR="0" lvl="0" indent="-28575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2D3E43"/>
                  </a:solidFill>
                  <a:uLnTx/>
                  <a:uFillTx/>
                  <a:latin typeface="汉仪中宋S" panose="00020600040101010101" pitchFamily="18" charset="-122"/>
                  <a:ea typeface="汉仪中宋S" panose="00020600040101010101" pitchFamily="18" charset="-122"/>
                </a:defRPr>
              </a:lvl1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zh-CN" altLang="en-US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辛温发散食物：葱、姜、蒜、韭菜等；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zh-CN" altLang="en-US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甘味食物：红枣、山药、蜂蜜。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zh-CN" altLang="en-US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绿色蔬菜：菠菜、芹菜、油菜</a:t>
              </a:r>
            </a:p>
          </p:txBody>
        </p:sp>
        <p:sp>
          <p:nvSpPr>
            <p:cNvPr id="110" name="文本框 109"/>
            <p:cNvSpPr txBox="1"/>
            <p:nvPr/>
          </p:nvSpPr>
          <p:spPr>
            <a:xfrm>
              <a:off x="2052309" y="1970735"/>
              <a:ext cx="3563080" cy="221490"/>
            </a:xfrm>
            <a:prstGeom prst="rect">
              <a:avLst/>
            </a:prstGeom>
            <a:effectLst/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2D3E43"/>
                  </a:solidFill>
                  <a:uLnTx/>
                  <a:uFillTx/>
                  <a:latin typeface="汉仪中宋S" panose="00020600040101010101" pitchFamily="18" charset="-122"/>
                  <a:ea typeface="汉仪中宋S" panose="00020600040101010101" pitchFamily="18" charset="-122"/>
                </a:defRPr>
              </a:lvl1pPr>
            </a:lstStyle>
            <a:p>
              <a:r>
                <a:rPr lang="zh-CN" altLang="en-US" sz="2000" b="1" dirty="0">
                  <a:latin typeface="楷体" panose="02010609060101010101" charset="-122"/>
                  <a:ea typeface="楷体" panose="02010609060101010101" charset="-122"/>
                </a:rPr>
                <a:t>宜食：</a:t>
              </a: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584200" y="4149725"/>
            <a:ext cx="10934700" cy="1833880"/>
            <a:chOff x="584199" y="1757599"/>
            <a:chExt cx="10934701" cy="1224000"/>
          </a:xfrm>
        </p:grpSpPr>
        <p:sp>
          <p:nvSpPr>
            <p:cNvPr id="121" name="矩形: 圆角 120"/>
            <p:cNvSpPr/>
            <p:nvPr/>
          </p:nvSpPr>
          <p:spPr>
            <a:xfrm>
              <a:off x="584199" y="1757599"/>
              <a:ext cx="10934701" cy="1224000"/>
            </a:xfrm>
            <a:prstGeom prst="roundRect">
              <a:avLst>
                <a:gd name="adj" fmla="val 4330"/>
              </a:avLst>
            </a:prstGeom>
            <a:solidFill>
              <a:srgbClr val="F4F8FA"/>
            </a:solidFill>
            <a:ln w="6350">
              <a:solidFill>
                <a:srgbClr val="B4D5C9"/>
              </a:solidFill>
            </a:ln>
            <a:effectLst>
              <a:outerShdw blurRad="762000" dist="444500" dir="5400000" sx="90000" sy="90000" algn="t" rotWithShape="0">
                <a:schemeClr val="accent1">
                  <a:lumMod val="40000"/>
                  <a:lumOff val="6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旗黑-75S" panose="00020600040101010101" charset="-122"/>
                <a:ea typeface="汉仪旗黑-75S" panose="00020600040101010101" charset="-122"/>
                <a:cs typeface="+mn-cs"/>
              </a:endParaRPr>
            </a:p>
          </p:txBody>
        </p:sp>
        <p:sp>
          <p:nvSpPr>
            <p:cNvPr id="119" name="文本框 118"/>
            <p:cNvSpPr txBox="1"/>
            <p:nvPr/>
          </p:nvSpPr>
          <p:spPr>
            <a:xfrm>
              <a:off x="2120254" y="2200498"/>
              <a:ext cx="9336707" cy="492906"/>
            </a:xfrm>
            <a:prstGeom prst="rect">
              <a:avLst/>
            </a:prstGeom>
            <a:effectLst/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2D3E43"/>
                  </a:solidFill>
                  <a:uLnTx/>
                  <a:uFillTx/>
                  <a:latin typeface="汉仪中宋S" panose="00020600040101010101" pitchFamily="18" charset="-122"/>
                  <a:ea typeface="汉仪中宋S" panose="00020600040101010101" pitchFamily="18" charset="-12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楷体" panose="02010609060101010101" charset="-122"/>
                  <a:ea typeface="楷体" panose="02010609060101010101" charset="-122"/>
                </a:rPr>
                <a:t>酸涩收敛食物：山楂、乌梅；</a:t>
              </a: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楷体" panose="02010609060101010101" charset="-122"/>
                  <a:ea typeface="楷体" panose="02010609060101010101" charset="-122"/>
                </a:rPr>
                <a:t>油腻辛辣食物</a:t>
              </a:r>
            </a:p>
          </p:txBody>
        </p:sp>
        <p:sp>
          <p:nvSpPr>
            <p:cNvPr id="120" name="文本框 119"/>
            <p:cNvSpPr txBox="1"/>
            <p:nvPr/>
          </p:nvSpPr>
          <p:spPr>
            <a:xfrm>
              <a:off x="2120254" y="1961210"/>
              <a:ext cx="3563080" cy="205130"/>
            </a:xfrm>
            <a:prstGeom prst="rect">
              <a:avLst/>
            </a:prstGeom>
            <a:effectLst/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000" b="0" i="0" u="none" strike="noStrike" cap="none" spc="0" normalizeH="0" baseline="0">
                  <a:ln>
                    <a:noFill/>
                  </a:ln>
                  <a:solidFill>
                    <a:srgbClr val="B51A27"/>
                  </a:solidFill>
                  <a:uLnTx/>
                  <a:uFillTx/>
                  <a:latin typeface="汉仪中宋S" panose="00020600040101010101" pitchFamily="18" charset="-122"/>
                  <a:ea typeface="汉仪中宋S" panose="00020600040101010101" pitchFamily="18" charset="-122"/>
                </a:defRPr>
              </a:lvl1pPr>
            </a:lstStyle>
            <a:p>
              <a:r>
                <a:rPr lang="zh-CN" altLang="en-US" b="1" dirty="0">
                  <a:solidFill>
                    <a:srgbClr val="2D3E43"/>
                  </a:solidFill>
                  <a:latin typeface="楷体" panose="02010609060101010101" charset="-122"/>
                  <a:ea typeface="楷体" panose="02010609060101010101" charset="-122"/>
                </a:rPr>
                <a:t>忌食：</a:t>
              </a:r>
            </a:p>
          </p:txBody>
        </p:sp>
      </p:grpSp>
      <p:pic>
        <p:nvPicPr>
          <p:cNvPr id="129" name="图片 1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3" t="12612" r="17145" b="2754"/>
          <a:stretch>
            <a:fillRect/>
          </a:stretch>
        </p:blipFill>
        <p:spPr>
          <a:xfrm>
            <a:off x="896460" y="4601244"/>
            <a:ext cx="950400" cy="950400"/>
          </a:xfrm>
          <a:custGeom>
            <a:avLst/>
            <a:gdLst>
              <a:gd name="connsiteX0" fmla="*/ 474733 w 949466"/>
              <a:gd name="connsiteY0" fmla="*/ 0 h 949466"/>
              <a:gd name="connsiteX1" fmla="*/ 949466 w 949466"/>
              <a:gd name="connsiteY1" fmla="*/ 474733 h 949466"/>
              <a:gd name="connsiteX2" fmla="*/ 474733 w 949466"/>
              <a:gd name="connsiteY2" fmla="*/ 949466 h 949466"/>
              <a:gd name="connsiteX3" fmla="*/ 0 w 949466"/>
              <a:gd name="connsiteY3" fmla="*/ 474733 h 949466"/>
              <a:gd name="connsiteX4" fmla="*/ 474733 w 949466"/>
              <a:gd name="connsiteY4" fmla="*/ 0 h 94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9466" h="949466">
                <a:moveTo>
                  <a:pt x="474733" y="0"/>
                </a:moveTo>
                <a:cubicBezTo>
                  <a:pt x="736921" y="0"/>
                  <a:pt x="949466" y="212545"/>
                  <a:pt x="949466" y="474733"/>
                </a:cubicBezTo>
                <a:cubicBezTo>
                  <a:pt x="949466" y="736921"/>
                  <a:pt x="736921" y="949466"/>
                  <a:pt x="474733" y="949466"/>
                </a:cubicBezTo>
                <a:cubicBezTo>
                  <a:pt x="212545" y="949466"/>
                  <a:pt x="0" y="736921"/>
                  <a:pt x="0" y="474733"/>
                </a:cubicBezTo>
                <a:cubicBezTo>
                  <a:pt x="0" y="212545"/>
                  <a:pt x="212545" y="0"/>
                  <a:pt x="474733" y="0"/>
                </a:cubicBezTo>
                <a:close/>
              </a:path>
            </a:pathLst>
          </a:custGeom>
          <a:effectLst>
            <a:innerShdw blurRad="114300">
              <a:schemeClr val="bg1">
                <a:lumMod val="50000"/>
              </a:schemeClr>
            </a:innerShdw>
          </a:effectLst>
        </p:spPr>
      </p:pic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3" name="组合 52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55" name="图片 54"/>
              <p:cNvPicPr>
                <a:picLocks noChangeAspect="1"/>
              </p:cNvPicPr>
              <p:nvPr/>
            </p:nvPicPr>
            <p:blipFill>
              <a:blip r:embed="rId20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56" name="矩形: 圆角 55"/>
              <p:cNvSpPr/>
              <p:nvPr/>
            </p:nvSpPr>
            <p:spPr>
              <a:xfrm>
                <a:off x="215002" y="210409"/>
                <a:ext cx="11761996" cy="6418991"/>
              </a:xfrm>
              <a:prstGeom prst="roundRect">
                <a:avLst>
                  <a:gd name="adj" fmla="val 5936"/>
                </a:avLst>
              </a:prstGeom>
              <a:solidFill>
                <a:srgbClr val="F4F8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Regular"/>
                  <a:ea typeface="思源黑体 CN Regular" panose="020B0500000000000000" charset="-122"/>
                  <a:cs typeface="+mn-cs"/>
                </a:endParaRPr>
              </a:p>
            </p:txBody>
          </p:sp>
        </p:grp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06753" y="213081"/>
              <a:ext cx="11778493" cy="6431837"/>
            </a:xfrm>
            <a:prstGeom prst="rect">
              <a:avLst/>
            </a:prstGeom>
          </p:spPr>
        </p:pic>
      </p:grpSp>
      <p:sp>
        <p:nvSpPr>
          <p:cNvPr id="83" name="椭圆 82"/>
          <p:cNvSpPr/>
          <p:nvPr/>
        </p:nvSpPr>
        <p:spPr>
          <a:xfrm>
            <a:off x="7115175" y="683262"/>
            <a:ext cx="546100" cy="546100"/>
          </a:xfrm>
          <a:prstGeom prst="ellipse">
            <a:avLst/>
          </a:prstGeom>
          <a:solidFill>
            <a:srgbClr val="DEE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文本框 83"/>
          <p:cNvSpPr txBox="1"/>
          <p:nvPr/>
        </p:nvSpPr>
        <p:spPr>
          <a:xfrm>
            <a:off x="4362450" y="896535"/>
            <a:ext cx="34671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222B2E"/>
                </a:solidFill>
                <a:latin typeface="微软雅黑" panose="020B0503020204020204" charset="-122"/>
                <a:ea typeface="微软雅黑" panose="020B0503020204020204" charset="-122"/>
              </a:rPr>
              <a:t>日常养生的食物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884760" y="2256527"/>
            <a:ext cx="10475209" cy="3340680"/>
            <a:chOff x="770460" y="2414369"/>
            <a:chExt cx="10475209" cy="3340680"/>
          </a:xfrm>
        </p:grpSpPr>
        <p:grpSp>
          <p:nvGrpSpPr>
            <p:cNvPr id="3" name="组合 2"/>
            <p:cNvGrpSpPr/>
            <p:nvPr/>
          </p:nvGrpSpPr>
          <p:grpSpPr>
            <a:xfrm>
              <a:off x="2119254" y="2414369"/>
              <a:ext cx="2247492" cy="1401128"/>
              <a:chOff x="2220854" y="2465169"/>
              <a:chExt cx="2247492" cy="1401128"/>
            </a:xfrm>
          </p:grpSpPr>
          <p:cxnSp>
            <p:nvCxnSpPr>
              <p:cNvPr id="92" name="直接连接符 41"/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2220854" y="2966396"/>
                <a:ext cx="1937054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矩形 42"/>
              <p:cNvSpPr/>
              <p:nvPr>
                <p:custDataLst>
                  <p:tags r:id="rId17"/>
                </p:custDataLst>
              </p:nvPr>
            </p:nvSpPr>
            <p:spPr>
              <a:xfrm>
                <a:off x="2283550" y="2465169"/>
                <a:ext cx="889292" cy="553720"/>
              </a:xfrm>
              <a:prstGeom prst="rect">
                <a:avLst/>
              </a:prstGeom>
              <a:effectLst/>
            </p:spPr>
            <p:txBody>
              <a:bodyPr wrap="square" lIns="0" tIns="0" rIns="0" bIns="0">
                <a:spAutoFit/>
              </a:bodyPr>
              <a:lstStyle/>
              <a:p>
                <a:pPr marL="10795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51A27"/>
                    </a:solidFill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银耳</a:t>
                </a:r>
              </a:p>
            </p:txBody>
          </p:sp>
          <p:sp>
            <p:nvSpPr>
              <p:cNvPr id="99" name="矩形 42"/>
              <p:cNvSpPr/>
              <p:nvPr>
                <p:custDataLst>
                  <p:tags r:id="rId18"/>
                </p:custDataLst>
              </p:nvPr>
            </p:nvSpPr>
            <p:spPr>
              <a:xfrm>
                <a:off x="2404040" y="3127792"/>
                <a:ext cx="2064306" cy="738505"/>
              </a:xfrm>
              <a:prstGeom prst="rect">
                <a:avLst/>
              </a:prstGeom>
              <a:effectLst/>
            </p:spPr>
            <p:txBody>
              <a:bodyPr wrap="square" lIns="0" tIns="0" rIns="0" bIns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3"/>
                    </a:solidFill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补脾开胃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D3E43"/>
                  </a:solidFill>
                  <a:uLnTx/>
                  <a:uFillTx/>
                  <a:latin typeface="楷体" panose="02010609060101010101" charset="-122"/>
                  <a:ea typeface="楷体" panose="02010609060101010101" charset="-122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3"/>
                    </a:solidFill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益气清肠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D3E43"/>
                  </a:solidFill>
                  <a:uLnTx/>
                  <a:uFillTx/>
                  <a:latin typeface="楷体" panose="02010609060101010101" charset="-122"/>
                  <a:ea typeface="楷体" panose="02010609060101010101" charset="-122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3"/>
                    </a:solidFill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安神补脑</a:t>
                </a: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5535449" y="2414369"/>
              <a:ext cx="2291975" cy="1401128"/>
              <a:chOff x="5471436" y="2465169"/>
              <a:chExt cx="2291975" cy="1401128"/>
            </a:xfrm>
          </p:grpSpPr>
          <p:sp>
            <p:nvSpPr>
              <p:cNvPr id="94" name="矩形 68"/>
              <p:cNvSpPr/>
              <p:nvPr>
                <p:custDataLst>
                  <p:tags r:id="rId13"/>
                </p:custDataLst>
              </p:nvPr>
            </p:nvSpPr>
            <p:spPr>
              <a:xfrm>
                <a:off x="5570131" y="2465169"/>
                <a:ext cx="889292" cy="553720"/>
              </a:xfrm>
              <a:prstGeom prst="rect">
                <a:avLst/>
              </a:prstGeom>
              <a:effectLst/>
            </p:spPr>
            <p:txBody>
              <a:bodyPr wrap="square" lIns="0" tIns="0" rIns="0" bIns="0">
                <a:spAutoFit/>
              </a:bodyPr>
              <a:lstStyle/>
              <a:p>
                <a:pPr marL="10795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51A27"/>
                    </a:solidFill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芝麻</a:t>
                </a:r>
              </a:p>
            </p:txBody>
          </p:sp>
          <p:sp>
            <p:nvSpPr>
              <p:cNvPr id="100" name="矩形 42"/>
              <p:cNvSpPr/>
              <p:nvPr>
                <p:custDataLst>
                  <p:tags r:id="rId14"/>
                </p:custDataLst>
              </p:nvPr>
            </p:nvSpPr>
            <p:spPr>
              <a:xfrm>
                <a:off x="5699105" y="3127792"/>
                <a:ext cx="2064306" cy="738505"/>
              </a:xfrm>
              <a:prstGeom prst="rect">
                <a:avLst/>
              </a:prstGeom>
              <a:effectLst/>
            </p:spPr>
            <p:txBody>
              <a:bodyPr wrap="square" lIns="0" tIns="0" rIns="0" bIns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lang="zh-CN" altLang="en-US" sz="1600" dirty="0">
                    <a:solidFill>
                      <a:srgbClr val="2D3E43"/>
                    </a:solidFill>
                    <a:latin typeface="楷体" panose="02010609060101010101" charset="-122"/>
                    <a:ea typeface="楷体" panose="02010609060101010101" charset="-122"/>
                  </a:rPr>
                  <a:t>补充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3"/>
                    </a:solidFill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肝肾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D3E43"/>
                  </a:solidFill>
                  <a:uLnTx/>
                  <a:uFillTx/>
                  <a:latin typeface="楷体" panose="02010609060101010101" charset="-122"/>
                  <a:ea typeface="楷体" panose="02010609060101010101" charset="-122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3"/>
                    </a:solidFill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精益精血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D3E43"/>
                  </a:solidFill>
                  <a:uLnTx/>
                  <a:uFillTx/>
                  <a:latin typeface="楷体" panose="02010609060101010101" charset="-122"/>
                  <a:ea typeface="楷体" panose="02010609060101010101" charset="-122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lang="zh-CN" altLang="en-US" sz="1600" dirty="0">
                    <a:solidFill>
                      <a:srgbClr val="2D3E43"/>
                    </a:solidFill>
                    <a:latin typeface="楷体" panose="02010609060101010101" charset="-122"/>
                    <a:ea typeface="楷体" panose="02010609060101010101" charset="-122"/>
                  </a:rPr>
                  <a:t>润滑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3"/>
                    </a:solidFill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肠燥</a:t>
                </a:r>
              </a:p>
            </p:txBody>
          </p:sp>
          <p:cxnSp>
            <p:nvCxnSpPr>
              <p:cNvPr id="102" name="直接连接符 41"/>
              <p:cNvCxnSpPr/>
              <p:nvPr>
                <p:custDataLst>
                  <p:tags r:id="rId15"/>
                </p:custDataLst>
              </p:nvPr>
            </p:nvCxnSpPr>
            <p:spPr>
              <a:xfrm>
                <a:off x="5471436" y="2966396"/>
                <a:ext cx="1937054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>
              <a:off x="8996126" y="2414369"/>
              <a:ext cx="2249543" cy="1401128"/>
              <a:chOff x="9097726" y="2465169"/>
              <a:chExt cx="2249543" cy="1401128"/>
            </a:xfrm>
          </p:grpSpPr>
          <p:sp>
            <p:nvSpPr>
              <p:cNvPr id="95" name="矩形 69"/>
              <p:cNvSpPr/>
              <p:nvPr>
                <p:custDataLst>
                  <p:tags r:id="rId10"/>
                </p:custDataLst>
              </p:nvPr>
            </p:nvSpPr>
            <p:spPr>
              <a:xfrm>
                <a:off x="9165531" y="2465169"/>
                <a:ext cx="889292" cy="553720"/>
              </a:xfrm>
              <a:prstGeom prst="rect">
                <a:avLst/>
              </a:prstGeom>
              <a:effectLst/>
            </p:spPr>
            <p:txBody>
              <a:bodyPr wrap="square" lIns="0" tIns="0" rIns="0" bIns="0">
                <a:spAutoFit/>
              </a:bodyPr>
              <a:lstStyle/>
              <a:p>
                <a:pPr marL="10795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51A27"/>
                    </a:solidFill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生姜</a:t>
                </a:r>
              </a:p>
            </p:txBody>
          </p:sp>
          <p:sp>
            <p:nvSpPr>
              <p:cNvPr id="101" name="矩形 42"/>
              <p:cNvSpPr/>
              <p:nvPr>
                <p:custDataLst>
                  <p:tags r:id="rId11"/>
                </p:custDataLst>
              </p:nvPr>
            </p:nvSpPr>
            <p:spPr>
              <a:xfrm>
                <a:off x="9282963" y="3127792"/>
                <a:ext cx="2064306" cy="738505"/>
              </a:xfrm>
              <a:prstGeom prst="rect">
                <a:avLst/>
              </a:prstGeom>
              <a:effectLst/>
            </p:spPr>
            <p:txBody>
              <a:bodyPr wrap="square" lIns="0" tIns="0" rIns="0" bIns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3"/>
                    </a:solidFill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温中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D3E43"/>
                  </a:solidFill>
                  <a:uLnTx/>
                  <a:uFillTx/>
                  <a:latin typeface="楷体" panose="02010609060101010101" charset="-122"/>
                  <a:ea typeface="楷体" panose="02010609060101010101" charset="-122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3"/>
                    </a:solidFill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降逆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D3E43"/>
                  </a:solidFill>
                  <a:uLnTx/>
                  <a:uFillTx/>
                  <a:latin typeface="楷体" panose="02010609060101010101" charset="-122"/>
                  <a:ea typeface="楷体" panose="02010609060101010101" charset="-122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3"/>
                    </a:solidFill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止呕</a:t>
                </a:r>
              </a:p>
            </p:txBody>
          </p:sp>
          <p:cxnSp>
            <p:nvCxnSpPr>
              <p:cNvPr id="103" name="直接连接符 41"/>
              <p:cNvCxnSpPr/>
              <p:nvPr>
                <p:custDataLst>
                  <p:tags r:id="rId12"/>
                </p:custDataLst>
              </p:nvPr>
            </p:nvCxnSpPr>
            <p:spPr>
              <a:xfrm>
                <a:off x="9097726" y="2966396"/>
                <a:ext cx="1937054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组合 5"/>
            <p:cNvGrpSpPr/>
            <p:nvPr/>
          </p:nvGrpSpPr>
          <p:grpSpPr>
            <a:xfrm>
              <a:off x="2119254" y="4301195"/>
              <a:ext cx="2247492" cy="1399176"/>
              <a:chOff x="2220854" y="4351995"/>
              <a:chExt cx="2247492" cy="1399176"/>
            </a:xfrm>
          </p:grpSpPr>
          <p:sp>
            <p:nvSpPr>
              <p:cNvPr id="96" name="矩形 70"/>
              <p:cNvSpPr/>
              <p:nvPr>
                <p:custDataLst>
                  <p:tags r:id="rId7"/>
                </p:custDataLst>
              </p:nvPr>
            </p:nvSpPr>
            <p:spPr>
              <a:xfrm>
                <a:off x="2261193" y="4351995"/>
                <a:ext cx="889292" cy="553720"/>
              </a:xfrm>
              <a:prstGeom prst="rect">
                <a:avLst/>
              </a:prstGeom>
              <a:effectLst/>
            </p:spPr>
            <p:txBody>
              <a:bodyPr wrap="square" lIns="0" tIns="0" rIns="0" bIns="0">
                <a:spAutoFit/>
              </a:bodyPr>
              <a:lstStyle/>
              <a:p>
                <a:pPr marL="10795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51A27"/>
                    </a:solidFill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菠菜</a:t>
                </a:r>
              </a:p>
            </p:txBody>
          </p:sp>
          <p:cxnSp>
            <p:nvCxnSpPr>
              <p:cNvPr id="104" name="直接连接符 41"/>
              <p:cNvCxnSpPr/>
              <p:nvPr>
                <p:custDataLst>
                  <p:tags r:id="rId8"/>
                </p:custDataLst>
              </p:nvPr>
            </p:nvCxnSpPr>
            <p:spPr>
              <a:xfrm>
                <a:off x="2220854" y="4860594"/>
                <a:ext cx="1937054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矩形 42"/>
              <p:cNvSpPr/>
              <p:nvPr>
                <p:custDataLst>
                  <p:tags r:id="rId9"/>
                </p:custDataLst>
              </p:nvPr>
            </p:nvSpPr>
            <p:spPr>
              <a:xfrm>
                <a:off x="2404040" y="5012666"/>
                <a:ext cx="2064306" cy="738505"/>
              </a:xfrm>
              <a:prstGeom prst="rect">
                <a:avLst/>
              </a:prstGeom>
              <a:effectLst/>
            </p:spPr>
            <p:txBody>
              <a:bodyPr wrap="square" lIns="0" tIns="0" rIns="0" bIns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3"/>
                    </a:solidFill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缓解便秘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D3E43"/>
                  </a:solidFill>
                  <a:uLnTx/>
                  <a:uFillTx/>
                  <a:latin typeface="楷体" panose="02010609060101010101" charset="-122"/>
                  <a:ea typeface="楷体" panose="02010609060101010101" charset="-122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3"/>
                    </a:solidFill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促肠蠕动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D3E43"/>
                  </a:solidFill>
                  <a:uLnTx/>
                  <a:uFillTx/>
                  <a:latin typeface="楷体" panose="02010609060101010101" charset="-122"/>
                  <a:ea typeface="楷体" panose="02010609060101010101" charset="-122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3"/>
                    </a:solidFill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滋阴养血</a:t>
                </a: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5535449" y="4301195"/>
              <a:ext cx="2291975" cy="1399176"/>
              <a:chOff x="5471436" y="4351995"/>
              <a:chExt cx="2291975" cy="1399176"/>
            </a:xfrm>
          </p:grpSpPr>
          <p:sp>
            <p:nvSpPr>
              <p:cNvPr id="97" name="矩形 71"/>
              <p:cNvSpPr/>
              <p:nvPr>
                <p:custDataLst>
                  <p:tags r:id="rId4"/>
                </p:custDataLst>
              </p:nvPr>
            </p:nvSpPr>
            <p:spPr>
              <a:xfrm>
                <a:off x="5584101" y="4351995"/>
                <a:ext cx="889292" cy="553720"/>
              </a:xfrm>
              <a:prstGeom prst="rect">
                <a:avLst/>
              </a:prstGeom>
              <a:effectLst/>
            </p:spPr>
            <p:txBody>
              <a:bodyPr wrap="square" lIns="0" tIns="0" rIns="0" bIns="0">
                <a:spAutoFit/>
              </a:bodyPr>
              <a:lstStyle/>
              <a:p>
                <a:pPr marL="10795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51A27"/>
                    </a:solidFill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藕</a:t>
                </a:r>
              </a:p>
            </p:txBody>
          </p:sp>
          <p:cxnSp>
            <p:nvCxnSpPr>
              <p:cNvPr id="105" name="直接连接符 41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5471436" y="4860594"/>
                <a:ext cx="1937054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矩形 42"/>
              <p:cNvSpPr/>
              <p:nvPr>
                <p:custDataLst>
                  <p:tags r:id="rId6"/>
                </p:custDataLst>
              </p:nvPr>
            </p:nvSpPr>
            <p:spPr>
              <a:xfrm>
                <a:off x="5699105" y="5012666"/>
                <a:ext cx="2064306" cy="738505"/>
              </a:xfrm>
              <a:prstGeom prst="rect">
                <a:avLst/>
              </a:prstGeom>
              <a:effectLst/>
            </p:spPr>
            <p:txBody>
              <a:bodyPr wrap="square" lIns="0" tIns="0" rIns="0" bIns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3"/>
                    </a:solidFill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清热生津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D3E43"/>
                  </a:solidFill>
                  <a:uLnTx/>
                  <a:uFillTx/>
                  <a:latin typeface="楷体" panose="02010609060101010101" charset="-122"/>
                  <a:ea typeface="楷体" panose="02010609060101010101" charset="-122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3"/>
                    </a:solidFill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散瘀止血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D3E43"/>
                  </a:solidFill>
                  <a:uLnTx/>
                  <a:uFillTx/>
                  <a:latin typeface="楷体" panose="02010609060101010101" charset="-122"/>
                  <a:ea typeface="楷体" panose="02010609060101010101" charset="-122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3"/>
                    </a:solidFill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缓解疲劳</a:t>
                </a: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8996126" y="4301194"/>
              <a:ext cx="2249543" cy="1399177"/>
              <a:chOff x="9097726" y="4351994"/>
              <a:chExt cx="2249543" cy="1399177"/>
            </a:xfrm>
          </p:grpSpPr>
          <p:sp>
            <p:nvSpPr>
              <p:cNvPr id="98" name="矩形 72"/>
              <p:cNvSpPr/>
              <p:nvPr>
                <p:custDataLst>
                  <p:tags r:id="rId1"/>
                </p:custDataLst>
              </p:nvPr>
            </p:nvSpPr>
            <p:spPr>
              <a:xfrm>
                <a:off x="9146481" y="4351994"/>
                <a:ext cx="889292" cy="553720"/>
              </a:xfrm>
              <a:prstGeom prst="rect">
                <a:avLst/>
              </a:prstGeom>
              <a:effectLst/>
            </p:spPr>
            <p:txBody>
              <a:bodyPr wrap="square" lIns="0" tIns="0" rIns="0" bIns="0">
                <a:spAutoFit/>
              </a:bodyPr>
              <a:lstStyle/>
              <a:p>
                <a:pPr marL="10795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51A27"/>
                    </a:solidFill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鸭梨</a:t>
                </a:r>
              </a:p>
            </p:txBody>
          </p:sp>
          <p:cxnSp>
            <p:nvCxnSpPr>
              <p:cNvPr id="106" name="直接连接符 41"/>
              <p:cNvCxnSpPr/>
              <p:nvPr>
                <p:custDataLst>
                  <p:tags r:id="rId2"/>
                </p:custDataLst>
              </p:nvPr>
            </p:nvCxnSpPr>
            <p:spPr>
              <a:xfrm>
                <a:off x="9097726" y="4860594"/>
                <a:ext cx="1937054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矩形 42"/>
              <p:cNvSpPr/>
              <p:nvPr>
                <p:custDataLst>
                  <p:tags r:id="rId3"/>
                </p:custDataLst>
              </p:nvPr>
            </p:nvSpPr>
            <p:spPr>
              <a:xfrm>
                <a:off x="9282963" y="5012666"/>
                <a:ext cx="2064306" cy="738505"/>
              </a:xfrm>
              <a:prstGeom prst="rect">
                <a:avLst/>
              </a:prstGeom>
              <a:effectLst/>
            </p:spPr>
            <p:txBody>
              <a:bodyPr wrap="square" lIns="0" tIns="0" rIns="0" bIns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3"/>
                    </a:solidFill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补维生素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D3E43"/>
                  </a:solidFill>
                  <a:uLnTx/>
                  <a:uFillTx/>
                  <a:latin typeface="楷体" panose="02010609060101010101" charset="-122"/>
                  <a:ea typeface="楷体" panose="02010609060101010101" charset="-122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lang="zh-CN" altLang="en-US" sz="1600" dirty="0">
                    <a:solidFill>
                      <a:srgbClr val="2D3E43"/>
                    </a:solidFill>
                    <a:latin typeface="楷体" panose="02010609060101010101" charset="-122"/>
                    <a:ea typeface="楷体" panose="02010609060101010101" charset="-122"/>
                  </a:rPr>
                  <a:t>促进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3"/>
                    </a:solidFill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消化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D3E43"/>
                  </a:solidFill>
                  <a:uLnTx/>
                  <a:uFillTx/>
                  <a:latin typeface="楷体" panose="02010609060101010101" charset="-122"/>
                  <a:ea typeface="楷体" panose="02010609060101010101" charset="-122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3"/>
                    </a:solidFill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润肺止咳</a:t>
                </a:r>
              </a:p>
            </p:txBody>
          </p:sp>
        </p:grpSp>
        <p:pic>
          <p:nvPicPr>
            <p:cNvPr id="113" name="图片 112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9701" y="4504108"/>
              <a:ext cx="1250941" cy="1250941"/>
            </a:xfrm>
            <a:prstGeom prst="rect">
              <a:avLst/>
            </a:prstGeom>
            <a:effectLst/>
          </p:spPr>
        </p:pic>
        <p:pic>
          <p:nvPicPr>
            <p:cNvPr id="114" name="图片 113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69" t="9779" r="24061" b="12890"/>
            <a:stretch>
              <a:fillRect/>
            </a:stretch>
          </p:blipFill>
          <p:spPr>
            <a:xfrm>
              <a:off x="4353575" y="2670718"/>
              <a:ext cx="1123975" cy="1076863"/>
            </a:xfrm>
            <a:prstGeom prst="rect">
              <a:avLst/>
            </a:prstGeom>
            <a:effectLst/>
          </p:spPr>
        </p:pic>
        <p:pic>
          <p:nvPicPr>
            <p:cNvPr id="116" name="图片 115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358" y="4610431"/>
              <a:ext cx="1036356" cy="1036356"/>
            </a:xfrm>
            <a:prstGeom prst="rect">
              <a:avLst/>
            </a:prstGeom>
            <a:effectLst/>
          </p:spPr>
        </p:pic>
        <p:pic>
          <p:nvPicPr>
            <p:cNvPr id="117" name="图片 116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042" y="4612135"/>
              <a:ext cx="1029140" cy="1015600"/>
            </a:xfrm>
            <a:prstGeom prst="rect">
              <a:avLst/>
            </a:prstGeom>
            <a:effectLst/>
          </p:spPr>
        </p:pic>
        <p:sp>
          <p:nvSpPr>
            <p:cNvPr id="118" name="椭圆_1"/>
            <p:cNvSpPr/>
            <p:nvPr/>
          </p:nvSpPr>
          <p:spPr>
            <a:xfrm>
              <a:off x="770460" y="2602645"/>
              <a:ext cx="1213011" cy="1213011"/>
            </a:xfrm>
            <a:prstGeom prst="ellipse">
              <a:avLst/>
            </a:prstGeom>
            <a:noFill/>
            <a:ln w="12700">
              <a:solidFill>
                <a:srgbClr val="72A9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19" name="椭圆_1"/>
            <p:cNvSpPr/>
            <p:nvPr/>
          </p:nvSpPr>
          <p:spPr>
            <a:xfrm>
              <a:off x="4288535" y="2602645"/>
              <a:ext cx="1213011" cy="1213011"/>
            </a:xfrm>
            <a:prstGeom prst="ellipse">
              <a:avLst/>
            </a:prstGeom>
            <a:noFill/>
            <a:ln w="12700">
              <a:solidFill>
                <a:srgbClr val="72A9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20" name="椭圆_1"/>
            <p:cNvSpPr/>
            <p:nvPr/>
          </p:nvSpPr>
          <p:spPr>
            <a:xfrm>
              <a:off x="7743110" y="2602645"/>
              <a:ext cx="1213011" cy="1213011"/>
            </a:xfrm>
            <a:prstGeom prst="ellipse">
              <a:avLst/>
            </a:prstGeom>
            <a:noFill/>
            <a:ln w="12700">
              <a:solidFill>
                <a:srgbClr val="72A9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21" name="椭圆-1"/>
            <p:cNvSpPr/>
            <p:nvPr/>
          </p:nvSpPr>
          <p:spPr>
            <a:xfrm>
              <a:off x="770460" y="4516791"/>
              <a:ext cx="1213011" cy="1213011"/>
            </a:xfrm>
            <a:prstGeom prst="ellipse">
              <a:avLst/>
            </a:prstGeom>
            <a:noFill/>
            <a:ln w="12700">
              <a:solidFill>
                <a:srgbClr val="72A9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22" name="椭圆_1"/>
            <p:cNvSpPr/>
            <p:nvPr/>
          </p:nvSpPr>
          <p:spPr>
            <a:xfrm>
              <a:off x="4288535" y="4516791"/>
              <a:ext cx="1213011" cy="1213011"/>
            </a:xfrm>
            <a:prstGeom prst="ellipse">
              <a:avLst/>
            </a:prstGeom>
            <a:noFill/>
            <a:ln w="12700">
              <a:solidFill>
                <a:srgbClr val="72A9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23" name="椭圆_1"/>
            <p:cNvSpPr/>
            <p:nvPr/>
          </p:nvSpPr>
          <p:spPr>
            <a:xfrm>
              <a:off x="7743110" y="4516791"/>
              <a:ext cx="1213011" cy="1213011"/>
            </a:xfrm>
            <a:prstGeom prst="ellipse">
              <a:avLst/>
            </a:prstGeom>
            <a:noFill/>
            <a:ln w="12700">
              <a:solidFill>
                <a:srgbClr val="72A9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Regular" panose="020B0500000000000000" charset="-122"/>
                <a:cs typeface="+mn-cs"/>
              </a:endParaRPr>
            </a:p>
          </p:txBody>
        </p:sp>
        <p:pic>
          <p:nvPicPr>
            <p:cNvPr id="124" name="图片 123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027" y="2645430"/>
              <a:ext cx="1163876" cy="1163876"/>
            </a:xfrm>
            <a:prstGeom prst="rect">
              <a:avLst/>
            </a:prstGeom>
            <a:effectLst/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1C66661B-E38B-92AA-613E-BFA4014B666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081090" y="2700273"/>
            <a:ext cx="822582" cy="73850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1" r="195" b="2602"/>
            <a:stretch>
              <a:fillRect/>
            </a:stretch>
          </p:blipFill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12192000 w 12192000"/>
                <a:gd name="connsiteY0" fmla="*/ 0 h 6858000"/>
                <a:gd name="connsiteX1" fmla="*/ 0 w 12192000"/>
                <a:gd name="connsiteY1" fmla="*/ 0 h 6858000"/>
                <a:gd name="connsiteX2" fmla="*/ 0 w 12192000"/>
                <a:gd name="connsiteY2" fmla="*/ 6858000 h 6858000"/>
                <a:gd name="connsiteX3" fmla="*/ 1219200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2192000" y="6858000"/>
                  </a:lnTo>
                  <a:close/>
                </a:path>
              </a:pathLst>
            </a:cu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753" y="213081"/>
              <a:ext cx="11778493" cy="6431837"/>
            </a:xfrm>
            <a:prstGeom prst="rect">
              <a:avLst/>
            </a:prstGeom>
          </p:spPr>
        </p:pic>
      </p:grpSp>
      <p:sp>
        <p:nvSpPr>
          <p:cNvPr id="30" name="任意多边形: 形状 29"/>
          <p:cNvSpPr/>
          <p:nvPr/>
        </p:nvSpPr>
        <p:spPr>
          <a:xfrm rot="711204" flipH="1">
            <a:off x="1906623" y="1056778"/>
            <a:ext cx="1185815" cy="923186"/>
          </a:xfrm>
          <a:custGeom>
            <a:avLst/>
            <a:gdLst>
              <a:gd name="connsiteX0" fmla="*/ 1370310 w 4776816"/>
              <a:gd name="connsiteY0" fmla="*/ 225403 h 3718866"/>
              <a:gd name="connsiteX1" fmla="*/ 1583283 w 4776816"/>
              <a:gd name="connsiteY1" fmla="*/ 0 h 3718866"/>
              <a:gd name="connsiteX2" fmla="*/ 1499605 w 4776816"/>
              <a:gd name="connsiteY2" fmla="*/ 203972 h 3718866"/>
              <a:gd name="connsiteX3" fmla="*/ 1444808 w 4776816"/>
              <a:gd name="connsiteY3" fmla="*/ 339348 h 3718866"/>
              <a:gd name="connsiteX4" fmla="*/ 1371267 w 4776816"/>
              <a:gd name="connsiteY4" fmla="*/ 584747 h 3718866"/>
              <a:gd name="connsiteX5" fmla="*/ 1344299 w 4776816"/>
              <a:gd name="connsiteY5" fmla="*/ 681949 h 3718866"/>
              <a:gd name="connsiteX6" fmla="*/ 1313600 w 4776816"/>
              <a:gd name="connsiteY6" fmla="*/ 957867 h 3718866"/>
              <a:gd name="connsiteX7" fmla="*/ 1320964 w 4776816"/>
              <a:gd name="connsiteY7" fmla="*/ 1169876 h 3718866"/>
              <a:gd name="connsiteX8" fmla="*/ 1343055 w 4776816"/>
              <a:gd name="connsiteY8" fmla="*/ 1378727 h 3718866"/>
              <a:gd name="connsiteX9" fmla="*/ 1369258 w 4776816"/>
              <a:gd name="connsiteY9" fmla="*/ 1454787 h 3718866"/>
              <a:gd name="connsiteX10" fmla="*/ 1451502 w 4776816"/>
              <a:gd name="connsiteY10" fmla="*/ 1693966 h 3718866"/>
              <a:gd name="connsiteX11" fmla="*/ 1618379 w 4776816"/>
              <a:gd name="connsiteY11" fmla="*/ 1968353 h 3718866"/>
              <a:gd name="connsiteX12" fmla="*/ 1702727 w 4776816"/>
              <a:gd name="connsiteY12" fmla="*/ 2014563 h 3718866"/>
              <a:gd name="connsiteX13" fmla="*/ 1881081 w 4776816"/>
              <a:gd name="connsiteY13" fmla="*/ 2006909 h 3718866"/>
              <a:gd name="connsiteX14" fmla="*/ 2029980 w 4776816"/>
              <a:gd name="connsiteY14" fmla="*/ 1976294 h 3718866"/>
              <a:gd name="connsiteX15" fmla="*/ 2219139 w 4776816"/>
              <a:gd name="connsiteY15" fmla="*/ 1917264 h 3718866"/>
              <a:gd name="connsiteX16" fmla="*/ 2384774 w 4776816"/>
              <a:gd name="connsiteY16" fmla="*/ 1852399 h 3718866"/>
              <a:gd name="connsiteX17" fmla="*/ 3069116 w 4776816"/>
              <a:gd name="connsiteY17" fmla="*/ 1465980 h 3718866"/>
              <a:gd name="connsiteX18" fmla="*/ 4146315 w 4776816"/>
              <a:gd name="connsiteY18" fmla="*/ 582450 h 3718866"/>
              <a:gd name="connsiteX19" fmla="*/ 4517654 w 4776816"/>
              <a:gd name="connsiteY19" fmla="*/ 264628 h 3718866"/>
              <a:gd name="connsiteX20" fmla="*/ 4563844 w 4776816"/>
              <a:gd name="connsiteY20" fmla="*/ 254009 h 3718866"/>
              <a:gd name="connsiteX21" fmla="*/ 4220717 w 4776816"/>
              <a:gd name="connsiteY21" fmla="*/ 618901 h 3718866"/>
              <a:gd name="connsiteX22" fmla="*/ 4094387 w 4776816"/>
              <a:gd name="connsiteY22" fmla="*/ 750546 h 3718866"/>
              <a:gd name="connsiteX23" fmla="*/ 4062733 w 4776816"/>
              <a:gd name="connsiteY23" fmla="*/ 795512 h 3718866"/>
              <a:gd name="connsiteX24" fmla="*/ 4032895 w 4776816"/>
              <a:gd name="connsiteY24" fmla="*/ 812924 h 3718866"/>
              <a:gd name="connsiteX25" fmla="*/ 3642048 w 4776816"/>
              <a:gd name="connsiteY25" fmla="*/ 1216755 h 3718866"/>
              <a:gd name="connsiteX26" fmla="*/ 3285531 w 4776816"/>
              <a:gd name="connsiteY26" fmla="*/ 1596572 h 3718866"/>
              <a:gd name="connsiteX27" fmla="*/ 3223275 w 4776816"/>
              <a:gd name="connsiteY27" fmla="*/ 1692149 h 3718866"/>
              <a:gd name="connsiteX28" fmla="*/ 3359551 w 4776816"/>
              <a:gd name="connsiteY28" fmla="*/ 1661916 h 3718866"/>
              <a:gd name="connsiteX29" fmla="*/ 3519065 w 4776816"/>
              <a:gd name="connsiteY29" fmla="*/ 1601834 h 3718866"/>
              <a:gd name="connsiteX30" fmla="*/ 3800414 w 4776816"/>
              <a:gd name="connsiteY30" fmla="*/ 1433165 h 3718866"/>
              <a:gd name="connsiteX31" fmla="*/ 4341787 w 4776816"/>
              <a:gd name="connsiteY31" fmla="*/ 894245 h 3718866"/>
              <a:gd name="connsiteX32" fmla="*/ 4647809 w 4776816"/>
              <a:gd name="connsiteY32" fmla="*/ 462286 h 3718866"/>
              <a:gd name="connsiteX33" fmla="*/ 4776816 w 4776816"/>
              <a:gd name="connsiteY33" fmla="*/ 276109 h 3718866"/>
              <a:gd name="connsiteX34" fmla="*/ 4763906 w 4776816"/>
              <a:gd name="connsiteY34" fmla="*/ 338583 h 3718866"/>
              <a:gd name="connsiteX35" fmla="*/ 4630691 w 4776816"/>
              <a:gd name="connsiteY35" fmla="*/ 606751 h 3718866"/>
              <a:gd name="connsiteX36" fmla="*/ 4284503 w 4776816"/>
              <a:gd name="connsiteY36" fmla="*/ 1113621 h 3718866"/>
              <a:gd name="connsiteX37" fmla="*/ 3856646 w 4776816"/>
              <a:gd name="connsiteY37" fmla="*/ 1593798 h 3718866"/>
              <a:gd name="connsiteX38" fmla="*/ 3200132 w 4776816"/>
              <a:gd name="connsiteY38" fmla="*/ 2190312 h 3718866"/>
              <a:gd name="connsiteX39" fmla="*/ 3044061 w 4776816"/>
              <a:gd name="connsiteY39" fmla="*/ 2313538 h 3718866"/>
              <a:gd name="connsiteX40" fmla="*/ 2959427 w 4776816"/>
              <a:gd name="connsiteY40" fmla="*/ 2324635 h 3718866"/>
              <a:gd name="connsiteX41" fmla="*/ 2776769 w 4776816"/>
              <a:gd name="connsiteY41" fmla="*/ 2407009 h 3718866"/>
              <a:gd name="connsiteX42" fmla="*/ 2581585 w 4776816"/>
              <a:gd name="connsiteY42" fmla="*/ 2473405 h 3718866"/>
              <a:gd name="connsiteX43" fmla="*/ 2379419 w 4776816"/>
              <a:gd name="connsiteY43" fmla="*/ 2529756 h 3718866"/>
              <a:gd name="connsiteX44" fmla="*/ 2204030 w 4776816"/>
              <a:gd name="connsiteY44" fmla="*/ 2554439 h 3718866"/>
              <a:gd name="connsiteX45" fmla="*/ 2142443 w 4776816"/>
              <a:gd name="connsiteY45" fmla="*/ 2561806 h 3718866"/>
              <a:gd name="connsiteX46" fmla="*/ 2180791 w 4776816"/>
              <a:gd name="connsiteY46" fmla="*/ 2630116 h 3718866"/>
              <a:gd name="connsiteX47" fmla="*/ 2356372 w 4776816"/>
              <a:gd name="connsiteY47" fmla="*/ 2819450 h 3718866"/>
              <a:gd name="connsiteX48" fmla="*/ 2478111 w 4776816"/>
              <a:gd name="connsiteY48" fmla="*/ 3040739 h 3718866"/>
              <a:gd name="connsiteX49" fmla="*/ 2624237 w 4776816"/>
              <a:gd name="connsiteY49" fmla="*/ 3200703 h 3718866"/>
              <a:gd name="connsiteX50" fmla="*/ 2955315 w 4776816"/>
              <a:gd name="connsiteY50" fmla="*/ 3414912 h 3718866"/>
              <a:gd name="connsiteX51" fmla="*/ 3193916 w 4776816"/>
              <a:gd name="connsiteY51" fmla="*/ 3517281 h 3718866"/>
              <a:gd name="connsiteX52" fmla="*/ 3406410 w 4776816"/>
              <a:gd name="connsiteY52" fmla="*/ 3578033 h 3718866"/>
              <a:gd name="connsiteX53" fmla="*/ 3680683 w 4776816"/>
              <a:gd name="connsiteY53" fmla="*/ 3639646 h 3718866"/>
              <a:gd name="connsiteX54" fmla="*/ 3921388 w 4776816"/>
              <a:gd name="connsiteY54" fmla="*/ 3663755 h 3718866"/>
              <a:gd name="connsiteX55" fmla="*/ 3747051 w 4776816"/>
              <a:gd name="connsiteY55" fmla="*/ 3704798 h 3718866"/>
              <a:gd name="connsiteX56" fmla="*/ 3509023 w 4776816"/>
              <a:gd name="connsiteY56" fmla="*/ 3711017 h 3718866"/>
              <a:gd name="connsiteX57" fmla="*/ 3345301 w 4776816"/>
              <a:gd name="connsiteY57" fmla="*/ 3718766 h 3718866"/>
              <a:gd name="connsiteX58" fmla="*/ 2917444 w 4776816"/>
              <a:gd name="connsiteY58" fmla="*/ 3716948 h 3718866"/>
              <a:gd name="connsiteX59" fmla="*/ 2656656 w 4776816"/>
              <a:gd name="connsiteY59" fmla="*/ 3701737 h 3718866"/>
              <a:gd name="connsiteX60" fmla="*/ 2445118 w 4776816"/>
              <a:gd name="connsiteY60" fmla="*/ 3675905 h 3718866"/>
              <a:gd name="connsiteX61" fmla="*/ 2231763 w 4776816"/>
              <a:gd name="connsiteY61" fmla="*/ 3639741 h 3718866"/>
              <a:gd name="connsiteX62" fmla="*/ 1988475 w 4776816"/>
              <a:gd name="connsiteY62" fmla="*/ 3576310 h 3718866"/>
              <a:gd name="connsiteX63" fmla="*/ 1638749 w 4776816"/>
              <a:gd name="connsiteY63" fmla="*/ 3440361 h 3718866"/>
              <a:gd name="connsiteX64" fmla="*/ 1482773 w 4776816"/>
              <a:gd name="connsiteY64" fmla="*/ 3357126 h 3718866"/>
              <a:gd name="connsiteX65" fmla="*/ 1300021 w 4776816"/>
              <a:gd name="connsiteY65" fmla="*/ 3224334 h 3718866"/>
              <a:gd name="connsiteX66" fmla="*/ 1212135 w 4776816"/>
              <a:gd name="connsiteY66" fmla="*/ 3163200 h 3718866"/>
              <a:gd name="connsiteX67" fmla="*/ 1060367 w 4776816"/>
              <a:gd name="connsiteY67" fmla="*/ 3151432 h 3718866"/>
              <a:gd name="connsiteX68" fmla="*/ 887274 w 4776816"/>
              <a:gd name="connsiteY68" fmla="*/ 3092976 h 3718866"/>
              <a:gd name="connsiteX69" fmla="*/ 771463 w 4776816"/>
              <a:gd name="connsiteY69" fmla="*/ 3018065 h 3718866"/>
              <a:gd name="connsiteX70" fmla="*/ 949434 w 4776816"/>
              <a:gd name="connsiteY70" fmla="*/ 3083792 h 3718866"/>
              <a:gd name="connsiteX71" fmla="*/ 1062567 w 4776816"/>
              <a:gd name="connsiteY71" fmla="*/ 3105605 h 3718866"/>
              <a:gd name="connsiteX72" fmla="*/ 1184402 w 4776816"/>
              <a:gd name="connsiteY72" fmla="*/ 3116129 h 3718866"/>
              <a:gd name="connsiteX73" fmla="*/ 1009682 w 4776816"/>
              <a:gd name="connsiteY73" fmla="*/ 2951286 h 3718866"/>
              <a:gd name="connsiteX74" fmla="*/ 820905 w 4776816"/>
              <a:gd name="connsiteY74" fmla="*/ 2907277 h 3718866"/>
              <a:gd name="connsiteX75" fmla="*/ 703852 w 4776816"/>
              <a:gd name="connsiteY75" fmla="*/ 2916653 h 3718866"/>
              <a:gd name="connsiteX76" fmla="*/ 678605 w 4776816"/>
              <a:gd name="connsiteY76" fmla="*/ 2965541 h 3718866"/>
              <a:gd name="connsiteX77" fmla="*/ 482559 w 4776816"/>
              <a:gd name="connsiteY77" fmla="*/ 2889099 h 3718866"/>
              <a:gd name="connsiteX78" fmla="*/ 227891 w 4776816"/>
              <a:gd name="connsiteY78" fmla="*/ 2857911 h 3718866"/>
              <a:gd name="connsiteX79" fmla="*/ 118010 w 4776816"/>
              <a:gd name="connsiteY79" fmla="*/ 2873409 h 3718866"/>
              <a:gd name="connsiteX80" fmla="*/ 0 w 4776816"/>
              <a:gd name="connsiteY80" fmla="*/ 2906990 h 3718866"/>
              <a:gd name="connsiteX81" fmla="*/ 58144 w 4776816"/>
              <a:gd name="connsiteY81" fmla="*/ 2816580 h 3718866"/>
              <a:gd name="connsiteX82" fmla="*/ 189734 w 4776816"/>
              <a:gd name="connsiteY82" fmla="*/ 2594526 h 3718866"/>
              <a:gd name="connsiteX83" fmla="*/ 345327 w 4776816"/>
              <a:gd name="connsiteY83" fmla="*/ 2462785 h 3718866"/>
              <a:gd name="connsiteX84" fmla="*/ 456547 w 4776816"/>
              <a:gd name="connsiteY84" fmla="*/ 2411697 h 3718866"/>
              <a:gd name="connsiteX85" fmla="*/ 592153 w 4776816"/>
              <a:gd name="connsiteY85" fmla="*/ 2378499 h 3718866"/>
              <a:gd name="connsiteX86" fmla="*/ 721543 w 4776816"/>
              <a:gd name="connsiteY86" fmla="*/ 2369792 h 3718866"/>
              <a:gd name="connsiteX87" fmla="*/ 713032 w 4776816"/>
              <a:gd name="connsiteY87" fmla="*/ 2225711 h 3718866"/>
              <a:gd name="connsiteX88" fmla="*/ 682812 w 4776816"/>
              <a:gd name="connsiteY88" fmla="*/ 1962709 h 3718866"/>
              <a:gd name="connsiteX89" fmla="*/ 690845 w 4776816"/>
              <a:gd name="connsiteY89" fmla="*/ 1713388 h 3718866"/>
              <a:gd name="connsiteX90" fmla="*/ 719822 w 4776816"/>
              <a:gd name="connsiteY90" fmla="*/ 1532185 h 3718866"/>
              <a:gd name="connsiteX91" fmla="*/ 727760 w 4776816"/>
              <a:gd name="connsiteY91" fmla="*/ 1468659 h 3718866"/>
              <a:gd name="connsiteX92" fmla="*/ 815167 w 4776816"/>
              <a:gd name="connsiteY92" fmla="*/ 1180304 h 3718866"/>
              <a:gd name="connsiteX93" fmla="*/ 1040189 w 4776816"/>
              <a:gd name="connsiteY93" fmla="*/ 701562 h 3718866"/>
              <a:gd name="connsiteX94" fmla="*/ 1224281 w 4776816"/>
              <a:gd name="connsiteY94" fmla="*/ 414068 h 3718866"/>
              <a:gd name="connsiteX95" fmla="*/ 1370310 w 4776816"/>
              <a:gd name="connsiteY95" fmla="*/ 225403 h 3718866"/>
              <a:gd name="connsiteX96" fmla="*/ 459607 w 4776816"/>
              <a:gd name="connsiteY96" fmla="*/ 2661400 h 3718866"/>
              <a:gd name="connsiteX97" fmla="*/ 441341 w 4776816"/>
              <a:gd name="connsiteY97" fmla="*/ 2749132 h 3718866"/>
              <a:gd name="connsiteX98" fmla="*/ 547971 w 4776816"/>
              <a:gd name="connsiteY98" fmla="*/ 2737460 h 3718866"/>
              <a:gd name="connsiteX99" fmla="*/ 515074 w 4776816"/>
              <a:gd name="connsiteY99" fmla="*/ 2656426 h 3718866"/>
              <a:gd name="connsiteX100" fmla="*/ 459607 w 4776816"/>
              <a:gd name="connsiteY100" fmla="*/ 2661400 h 3718866"/>
              <a:gd name="connsiteX101" fmla="*/ 103761 w 4776816"/>
              <a:gd name="connsiteY101" fmla="*/ 2820599 h 3718866"/>
              <a:gd name="connsiteX102" fmla="*/ 206565 w 4776816"/>
              <a:gd name="connsiteY102" fmla="*/ 2803090 h 3718866"/>
              <a:gd name="connsiteX103" fmla="*/ 204461 w 4776816"/>
              <a:gd name="connsiteY103" fmla="*/ 2753532 h 3718866"/>
              <a:gd name="connsiteX104" fmla="*/ 160757 w 4776816"/>
              <a:gd name="connsiteY104" fmla="*/ 2743296 h 3718866"/>
              <a:gd name="connsiteX105" fmla="*/ 103761 w 4776816"/>
              <a:gd name="connsiteY105" fmla="*/ 2820599 h 371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776816" h="3718866">
                <a:moveTo>
                  <a:pt x="1370310" y="225403"/>
                </a:moveTo>
                <a:cubicBezTo>
                  <a:pt x="1436105" y="145708"/>
                  <a:pt x="1503047" y="65631"/>
                  <a:pt x="1583283" y="0"/>
                </a:cubicBezTo>
                <a:cubicBezTo>
                  <a:pt x="1572859" y="74050"/>
                  <a:pt x="1528390" y="136524"/>
                  <a:pt x="1499605" y="203972"/>
                </a:cubicBezTo>
                <a:cubicBezTo>
                  <a:pt x="1483730" y="250086"/>
                  <a:pt x="1458770" y="292564"/>
                  <a:pt x="1444808" y="339348"/>
                </a:cubicBezTo>
                <a:cubicBezTo>
                  <a:pt x="1421760" y="421530"/>
                  <a:pt x="1385134" y="500268"/>
                  <a:pt x="1371267" y="584747"/>
                </a:cubicBezTo>
                <a:cubicBezTo>
                  <a:pt x="1372414" y="619475"/>
                  <a:pt x="1354340" y="649803"/>
                  <a:pt x="1344299" y="681949"/>
                </a:cubicBezTo>
                <a:cubicBezTo>
                  <a:pt x="1333683" y="773985"/>
                  <a:pt x="1327850" y="866309"/>
                  <a:pt x="1313600" y="957867"/>
                </a:cubicBezTo>
                <a:cubicBezTo>
                  <a:pt x="1314366" y="1028473"/>
                  <a:pt x="1306907" y="1100227"/>
                  <a:pt x="1320964" y="1169876"/>
                </a:cubicBezTo>
                <a:cubicBezTo>
                  <a:pt x="1326989" y="1239716"/>
                  <a:pt x="1337987" y="1308887"/>
                  <a:pt x="1343055" y="1378727"/>
                </a:cubicBezTo>
                <a:cubicBezTo>
                  <a:pt x="1346881" y="1405516"/>
                  <a:pt x="1365050" y="1427998"/>
                  <a:pt x="1369258" y="1454787"/>
                </a:cubicBezTo>
                <a:cubicBezTo>
                  <a:pt x="1380639" y="1539265"/>
                  <a:pt x="1423482" y="1614463"/>
                  <a:pt x="1451502" y="1693966"/>
                </a:cubicBezTo>
                <a:cubicBezTo>
                  <a:pt x="1497118" y="1790977"/>
                  <a:pt x="1553924" y="1882727"/>
                  <a:pt x="1618379" y="1968353"/>
                </a:cubicBezTo>
                <a:cubicBezTo>
                  <a:pt x="1637793" y="1995142"/>
                  <a:pt x="1668395" y="2016189"/>
                  <a:pt x="1702727" y="2014563"/>
                </a:cubicBezTo>
                <a:cubicBezTo>
                  <a:pt x="1762210" y="2014276"/>
                  <a:pt x="1822363" y="2019155"/>
                  <a:pt x="1881081" y="2006909"/>
                </a:cubicBezTo>
                <a:cubicBezTo>
                  <a:pt x="1931957" y="2002699"/>
                  <a:pt x="1978530" y="1976868"/>
                  <a:pt x="2029980" y="1976294"/>
                </a:cubicBezTo>
                <a:cubicBezTo>
                  <a:pt x="2095487" y="1965866"/>
                  <a:pt x="2155545" y="1934964"/>
                  <a:pt x="2219139" y="1917264"/>
                </a:cubicBezTo>
                <a:cubicBezTo>
                  <a:pt x="2277475" y="1904444"/>
                  <a:pt x="2327778" y="1869811"/>
                  <a:pt x="2384774" y="1852399"/>
                </a:cubicBezTo>
                <a:cubicBezTo>
                  <a:pt x="2623472" y="1743620"/>
                  <a:pt x="2854232" y="1616759"/>
                  <a:pt x="3069116" y="1465980"/>
                </a:cubicBezTo>
                <a:cubicBezTo>
                  <a:pt x="3430892" y="1174946"/>
                  <a:pt x="3789894" y="880373"/>
                  <a:pt x="4146315" y="582450"/>
                </a:cubicBezTo>
                <a:cubicBezTo>
                  <a:pt x="4270828" y="477594"/>
                  <a:pt x="4396393" y="373503"/>
                  <a:pt x="4517654" y="264628"/>
                </a:cubicBezTo>
                <a:cubicBezTo>
                  <a:pt x="4528747" y="250086"/>
                  <a:pt x="4548065" y="254774"/>
                  <a:pt x="4563844" y="254009"/>
                </a:cubicBezTo>
                <a:cubicBezTo>
                  <a:pt x="4458744" y="384027"/>
                  <a:pt x="4338057" y="500173"/>
                  <a:pt x="4220717" y="618901"/>
                </a:cubicBezTo>
                <a:cubicBezTo>
                  <a:pt x="4176343" y="660614"/>
                  <a:pt x="4140386" y="710555"/>
                  <a:pt x="4094387" y="750546"/>
                </a:cubicBezTo>
                <a:cubicBezTo>
                  <a:pt x="4079946" y="762505"/>
                  <a:pt x="4068375" y="777525"/>
                  <a:pt x="4062733" y="795512"/>
                </a:cubicBezTo>
                <a:cubicBezTo>
                  <a:pt x="4052118" y="800200"/>
                  <a:pt x="4041024" y="804505"/>
                  <a:pt x="4032895" y="812924"/>
                </a:cubicBezTo>
                <a:cubicBezTo>
                  <a:pt x="3902836" y="947821"/>
                  <a:pt x="3775359" y="1085015"/>
                  <a:pt x="3642048" y="1216755"/>
                </a:cubicBezTo>
                <a:cubicBezTo>
                  <a:pt x="3525089" y="1345051"/>
                  <a:pt x="3399047" y="1465024"/>
                  <a:pt x="3285531" y="1596572"/>
                </a:cubicBezTo>
                <a:cubicBezTo>
                  <a:pt x="3265449" y="1629484"/>
                  <a:pt x="3218207" y="1647278"/>
                  <a:pt x="3223275" y="1692149"/>
                </a:cubicBezTo>
                <a:cubicBezTo>
                  <a:pt x="3270995" y="1695401"/>
                  <a:pt x="3314986" y="1675597"/>
                  <a:pt x="3359551" y="1661916"/>
                </a:cubicBezTo>
                <a:cubicBezTo>
                  <a:pt x="3412913" y="1642304"/>
                  <a:pt x="3470292" y="1632641"/>
                  <a:pt x="3519065" y="1601834"/>
                </a:cubicBezTo>
                <a:cubicBezTo>
                  <a:pt x="3619861" y="1558495"/>
                  <a:pt x="3712337" y="1498222"/>
                  <a:pt x="3800414" y="1433165"/>
                </a:cubicBezTo>
                <a:cubicBezTo>
                  <a:pt x="4008318" y="1283630"/>
                  <a:pt x="4178734" y="1089990"/>
                  <a:pt x="4341787" y="894245"/>
                </a:cubicBezTo>
                <a:cubicBezTo>
                  <a:pt x="4450902" y="755425"/>
                  <a:pt x="4553707" y="611726"/>
                  <a:pt x="4647809" y="462286"/>
                </a:cubicBezTo>
                <a:cubicBezTo>
                  <a:pt x="4692565" y="401918"/>
                  <a:pt x="4715421" y="322606"/>
                  <a:pt x="4776816" y="276109"/>
                </a:cubicBezTo>
                <a:cubicBezTo>
                  <a:pt x="4775669" y="297444"/>
                  <a:pt x="4775477" y="319831"/>
                  <a:pt x="4763906" y="338583"/>
                </a:cubicBezTo>
                <a:cubicBezTo>
                  <a:pt x="4718959" y="427845"/>
                  <a:pt x="4683575" y="521794"/>
                  <a:pt x="4630691" y="606751"/>
                </a:cubicBezTo>
                <a:cubicBezTo>
                  <a:pt x="4531616" y="786136"/>
                  <a:pt x="4411694" y="953179"/>
                  <a:pt x="4284503" y="1113621"/>
                </a:cubicBezTo>
                <a:cubicBezTo>
                  <a:pt x="4148993" y="1279803"/>
                  <a:pt x="4009178" y="1443019"/>
                  <a:pt x="3856646" y="1593798"/>
                </a:cubicBezTo>
                <a:cubicBezTo>
                  <a:pt x="3651132" y="1806764"/>
                  <a:pt x="3423911" y="1997246"/>
                  <a:pt x="3200132" y="2190312"/>
                </a:cubicBezTo>
                <a:cubicBezTo>
                  <a:pt x="3146579" y="2229538"/>
                  <a:pt x="3097997" y="2274982"/>
                  <a:pt x="3044061" y="2313538"/>
                </a:cubicBezTo>
                <a:cubicBezTo>
                  <a:pt x="3019483" y="2331811"/>
                  <a:pt x="2986490" y="2314973"/>
                  <a:pt x="2959427" y="2324635"/>
                </a:cubicBezTo>
                <a:cubicBezTo>
                  <a:pt x="2900231" y="2355824"/>
                  <a:pt x="2837209" y="2378690"/>
                  <a:pt x="2776769" y="2407009"/>
                </a:cubicBezTo>
                <a:cubicBezTo>
                  <a:pt x="2709253" y="2422316"/>
                  <a:pt x="2650344" y="2462977"/>
                  <a:pt x="2581585" y="2473405"/>
                </a:cubicBezTo>
                <a:cubicBezTo>
                  <a:pt x="2512634" y="2486416"/>
                  <a:pt x="2447413" y="2513396"/>
                  <a:pt x="2379419" y="2529756"/>
                </a:cubicBezTo>
                <a:cubicBezTo>
                  <a:pt x="2320414" y="2532722"/>
                  <a:pt x="2260835" y="2537027"/>
                  <a:pt x="2204030" y="2554439"/>
                </a:cubicBezTo>
                <a:cubicBezTo>
                  <a:pt x="2184234" y="2561328"/>
                  <a:pt x="2163004" y="2560945"/>
                  <a:pt x="2142443" y="2561806"/>
                </a:cubicBezTo>
                <a:cubicBezTo>
                  <a:pt x="2141678" y="2590603"/>
                  <a:pt x="2163960" y="2609642"/>
                  <a:pt x="2180791" y="2630116"/>
                </a:cubicBezTo>
                <a:cubicBezTo>
                  <a:pt x="2239318" y="2693451"/>
                  <a:pt x="2289525" y="2764248"/>
                  <a:pt x="2356372" y="2819450"/>
                </a:cubicBezTo>
                <a:cubicBezTo>
                  <a:pt x="2380375" y="2900197"/>
                  <a:pt x="2429052" y="2972238"/>
                  <a:pt x="2478111" y="3040739"/>
                </a:cubicBezTo>
                <a:cubicBezTo>
                  <a:pt x="2520763" y="3099290"/>
                  <a:pt x="2572213" y="3150571"/>
                  <a:pt x="2624237" y="3200703"/>
                </a:cubicBezTo>
                <a:cubicBezTo>
                  <a:pt x="2726754" y="3283363"/>
                  <a:pt x="2837783" y="3355500"/>
                  <a:pt x="2955315" y="3414912"/>
                </a:cubicBezTo>
                <a:cubicBezTo>
                  <a:pt x="3034785" y="3449067"/>
                  <a:pt x="3111960" y="3489153"/>
                  <a:pt x="3193916" y="3517281"/>
                </a:cubicBezTo>
                <a:cubicBezTo>
                  <a:pt x="3264492" y="3538329"/>
                  <a:pt x="3336025" y="3556028"/>
                  <a:pt x="3406410" y="3578033"/>
                </a:cubicBezTo>
                <a:cubicBezTo>
                  <a:pt x="3497261" y="3600898"/>
                  <a:pt x="3590693" y="3613049"/>
                  <a:pt x="3680683" y="3639646"/>
                </a:cubicBezTo>
                <a:cubicBezTo>
                  <a:pt x="3761014" y="3647204"/>
                  <a:pt x="3841822" y="3649595"/>
                  <a:pt x="3921388" y="3663755"/>
                </a:cubicBezTo>
                <a:cubicBezTo>
                  <a:pt x="3878545" y="3716852"/>
                  <a:pt x="3804718" y="3690830"/>
                  <a:pt x="3747051" y="3704798"/>
                </a:cubicBezTo>
                <a:cubicBezTo>
                  <a:pt x="3668059" y="3713313"/>
                  <a:pt x="3588207" y="3706903"/>
                  <a:pt x="3509023" y="3711017"/>
                </a:cubicBezTo>
                <a:cubicBezTo>
                  <a:pt x="3454992" y="3721158"/>
                  <a:pt x="3399908" y="3717235"/>
                  <a:pt x="3345301" y="3718766"/>
                </a:cubicBezTo>
                <a:cubicBezTo>
                  <a:pt x="3202714" y="3718096"/>
                  <a:pt x="3060031" y="3720297"/>
                  <a:pt x="2917444" y="3716948"/>
                </a:cubicBezTo>
                <a:cubicBezTo>
                  <a:pt x="2831375" y="3700684"/>
                  <a:pt x="2742724" y="3718096"/>
                  <a:pt x="2656656" y="3701737"/>
                </a:cubicBezTo>
                <a:cubicBezTo>
                  <a:pt x="2585410" y="3699536"/>
                  <a:pt x="2516077" y="3681263"/>
                  <a:pt x="2445118" y="3675905"/>
                </a:cubicBezTo>
                <a:cubicBezTo>
                  <a:pt x="2375211" y="3656962"/>
                  <a:pt x="2303965" y="3645960"/>
                  <a:pt x="2231763" y="3639741"/>
                </a:cubicBezTo>
                <a:cubicBezTo>
                  <a:pt x="2151432" y="3615728"/>
                  <a:pt x="2070336" y="3594392"/>
                  <a:pt x="1988475" y="3576310"/>
                </a:cubicBezTo>
                <a:cubicBezTo>
                  <a:pt x="1871326" y="3532684"/>
                  <a:pt x="1750543" y="3497286"/>
                  <a:pt x="1638749" y="3440361"/>
                </a:cubicBezTo>
                <a:cubicBezTo>
                  <a:pt x="1584334" y="3417113"/>
                  <a:pt x="1535850" y="3382766"/>
                  <a:pt x="1482773" y="3357126"/>
                </a:cubicBezTo>
                <a:cubicBezTo>
                  <a:pt x="1419465" y="3316275"/>
                  <a:pt x="1357496" y="3272839"/>
                  <a:pt x="1300021" y="3224334"/>
                </a:cubicBezTo>
                <a:cubicBezTo>
                  <a:pt x="1272957" y="3201660"/>
                  <a:pt x="1252683" y="3159372"/>
                  <a:pt x="1212135" y="3163200"/>
                </a:cubicBezTo>
                <a:cubicBezTo>
                  <a:pt x="1160876" y="3167122"/>
                  <a:pt x="1111243" y="3153154"/>
                  <a:pt x="1060367" y="3151432"/>
                </a:cubicBezTo>
                <a:cubicBezTo>
                  <a:pt x="1000597" y="3138325"/>
                  <a:pt x="944174" y="3114598"/>
                  <a:pt x="887274" y="3092976"/>
                </a:cubicBezTo>
                <a:cubicBezTo>
                  <a:pt x="841179" y="3082452"/>
                  <a:pt x="801396" y="3053942"/>
                  <a:pt x="771463" y="3018065"/>
                </a:cubicBezTo>
                <a:cubicBezTo>
                  <a:pt x="834197" y="3029737"/>
                  <a:pt x="891481" y="3058056"/>
                  <a:pt x="949434" y="3083792"/>
                </a:cubicBezTo>
                <a:cubicBezTo>
                  <a:pt x="987113" y="3090297"/>
                  <a:pt x="1026418" y="3091541"/>
                  <a:pt x="1062567" y="3105605"/>
                </a:cubicBezTo>
                <a:cubicBezTo>
                  <a:pt x="1100915" y="3122156"/>
                  <a:pt x="1143759" y="3115077"/>
                  <a:pt x="1184402" y="3116129"/>
                </a:cubicBezTo>
                <a:cubicBezTo>
                  <a:pt x="1158390" y="3035478"/>
                  <a:pt x="1080928" y="2988024"/>
                  <a:pt x="1009682" y="2951286"/>
                </a:cubicBezTo>
                <a:cubicBezTo>
                  <a:pt x="952495" y="2917897"/>
                  <a:pt x="884309" y="2918375"/>
                  <a:pt x="820905" y="2907277"/>
                </a:cubicBezTo>
                <a:cubicBezTo>
                  <a:pt x="781409" y="2901154"/>
                  <a:pt x="742391" y="2909191"/>
                  <a:pt x="703852" y="2916653"/>
                </a:cubicBezTo>
                <a:cubicBezTo>
                  <a:pt x="697061" y="2933778"/>
                  <a:pt x="687976" y="2949756"/>
                  <a:pt x="678605" y="2965541"/>
                </a:cubicBezTo>
                <a:cubicBezTo>
                  <a:pt x="621130" y="2922680"/>
                  <a:pt x="548354" y="2913209"/>
                  <a:pt x="482559" y="2889099"/>
                </a:cubicBezTo>
                <a:cubicBezTo>
                  <a:pt x="399646" y="2866234"/>
                  <a:pt x="312143" y="2873122"/>
                  <a:pt x="227891" y="2857911"/>
                </a:cubicBezTo>
                <a:cubicBezTo>
                  <a:pt x="190977" y="2860207"/>
                  <a:pt x="154446" y="2867765"/>
                  <a:pt x="118010" y="2873409"/>
                </a:cubicBezTo>
                <a:cubicBezTo>
                  <a:pt x="76792" y="2878384"/>
                  <a:pt x="41887" y="2905555"/>
                  <a:pt x="0" y="2906990"/>
                </a:cubicBezTo>
                <a:cubicBezTo>
                  <a:pt x="1148" y="2867765"/>
                  <a:pt x="38635" y="2846621"/>
                  <a:pt x="58144" y="2816580"/>
                </a:cubicBezTo>
                <a:cubicBezTo>
                  <a:pt x="108160" y="2746453"/>
                  <a:pt x="135319" y="2661974"/>
                  <a:pt x="189734" y="2594526"/>
                </a:cubicBezTo>
                <a:cubicBezTo>
                  <a:pt x="236498" y="2545255"/>
                  <a:pt x="284123" y="2494166"/>
                  <a:pt x="345327" y="2462785"/>
                </a:cubicBezTo>
                <a:cubicBezTo>
                  <a:pt x="380807" y="2442503"/>
                  <a:pt x="415617" y="2419255"/>
                  <a:pt x="456547" y="2411697"/>
                </a:cubicBezTo>
                <a:cubicBezTo>
                  <a:pt x="502546" y="2403278"/>
                  <a:pt x="543859" y="2373907"/>
                  <a:pt x="592153" y="2378499"/>
                </a:cubicBezTo>
                <a:cubicBezTo>
                  <a:pt x="635666" y="2380795"/>
                  <a:pt x="677839" y="2365583"/>
                  <a:pt x="721543" y="2369792"/>
                </a:cubicBezTo>
                <a:cubicBezTo>
                  <a:pt x="719630" y="2321765"/>
                  <a:pt x="724699" y="2272781"/>
                  <a:pt x="713032" y="2225711"/>
                </a:cubicBezTo>
                <a:cubicBezTo>
                  <a:pt x="693332" y="2139415"/>
                  <a:pt x="679752" y="2051301"/>
                  <a:pt x="682812" y="1962709"/>
                </a:cubicBezTo>
                <a:cubicBezTo>
                  <a:pt x="685586" y="1879570"/>
                  <a:pt x="676022" y="1795570"/>
                  <a:pt x="690845" y="1713388"/>
                </a:cubicBezTo>
                <a:cubicBezTo>
                  <a:pt x="692566" y="1651775"/>
                  <a:pt x="719822" y="1593989"/>
                  <a:pt x="719822" y="1532185"/>
                </a:cubicBezTo>
                <a:cubicBezTo>
                  <a:pt x="720778" y="1510850"/>
                  <a:pt x="718674" y="1488655"/>
                  <a:pt x="727760" y="1468659"/>
                </a:cubicBezTo>
                <a:cubicBezTo>
                  <a:pt x="767829" y="1375857"/>
                  <a:pt x="771368" y="1271862"/>
                  <a:pt x="815167" y="1180304"/>
                </a:cubicBezTo>
                <a:cubicBezTo>
                  <a:pt x="872164" y="1013069"/>
                  <a:pt x="949912" y="853297"/>
                  <a:pt x="1040189" y="701562"/>
                </a:cubicBezTo>
                <a:cubicBezTo>
                  <a:pt x="1089726" y="598715"/>
                  <a:pt x="1160016" y="507922"/>
                  <a:pt x="1224281" y="414068"/>
                </a:cubicBezTo>
                <a:cubicBezTo>
                  <a:pt x="1272479" y="350829"/>
                  <a:pt x="1314557" y="282615"/>
                  <a:pt x="1370310" y="225403"/>
                </a:cubicBezTo>
                <a:moveTo>
                  <a:pt x="459607" y="2661400"/>
                </a:moveTo>
                <a:cubicBezTo>
                  <a:pt x="428623" y="2677473"/>
                  <a:pt x="443350" y="2720717"/>
                  <a:pt x="441341" y="2749132"/>
                </a:cubicBezTo>
                <a:cubicBezTo>
                  <a:pt x="467832" y="2783669"/>
                  <a:pt x="530279" y="2779077"/>
                  <a:pt x="547971" y="2737460"/>
                </a:cubicBezTo>
                <a:cubicBezTo>
                  <a:pt x="553422" y="2706749"/>
                  <a:pt x="541851" y="2673646"/>
                  <a:pt x="515074" y="2656426"/>
                </a:cubicBezTo>
                <a:cubicBezTo>
                  <a:pt x="496712" y="2656617"/>
                  <a:pt x="476247" y="2652407"/>
                  <a:pt x="459607" y="2661400"/>
                </a:cubicBezTo>
                <a:moveTo>
                  <a:pt x="103761" y="2820599"/>
                </a:moveTo>
                <a:cubicBezTo>
                  <a:pt x="139049" y="2821077"/>
                  <a:pt x="172042" y="2808257"/>
                  <a:pt x="206565" y="2803090"/>
                </a:cubicBezTo>
                <a:cubicBezTo>
                  <a:pt x="203887" y="2786635"/>
                  <a:pt x="203218" y="2770084"/>
                  <a:pt x="204461" y="2753532"/>
                </a:cubicBezTo>
                <a:cubicBezTo>
                  <a:pt x="190116" y="2749323"/>
                  <a:pt x="176058" y="2742148"/>
                  <a:pt x="160757" y="2743296"/>
                </a:cubicBezTo>
                <a:cubicBezTo>
                  <a:pt x="129964" y="2757551"/>
                  <a:pt x="111316" y="2788548"/>
                  <a:pt x="103761" y="2820599"/>
                </a:cubicBezTo>
                <a:close/>
              </a:path>
            </a:pathLst>
          </a:custGeom>
          <a:gradFill>
            <a:gsLst>
              <a:gs pos="0">
                <a:srgbClr val="C8DAC2"/>
              </a:gs>
              <a:gs pos="54000">
                <a:srgbClr val="ABCCC2"/>
              </a:gs>
              <a:gs pos="100000">
                <a:srgbClr val="72A9BA"/>
              </a:gs>
            </a:gsLst>
            <a:lin ang="5400000" scaled="1"/>
          </a:gradFill>
          <a:ln w="95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225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7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F0502020204030204"/>
              <a:ea typeface="思源宋体 CN Medium"/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690713" y="1937894"/>
            <a:ext cx="9572734" cy="3635377"/>
            <a:chOff x="1976465" y="2017837"/>
            <a:chExt cx="9572734" cy="3635377"/>
          </a:xfrm>
        </p:grpSpPr>
        <p:sp>
          <p:nvSpPr>
            <p:cNvPr id="33" name="文本框 32"/>
            <p:cNvSpPr txBox="1"/>
            <p:nvPr/>
          </p:nvSpPr>
          <p:spPr>
            <a:xfrm>
              <a:off x="4968721" y="2017837"/>
              <a:ext cx="2896614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0" dirty="0">
                  <a:solidFill>
                    <a:srgbClr val="2D3E43"/>
                  </a:solidFill>
                  <a:latin typeface="汉仪许静行楷W" panose="00020600040101010101" pitchFamily="18" charset="-122"/>
                  <a:ea typeface="汉仪许静行楷W" panose="00020600040101010101" pitchFamily="18" charset="-122"/>
                </a:rPr>
                <a:t>肆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976465" y="2028685"/>
              <a:ext cx="9572734" cy="3624529"/>
              <a:chOff x="-103218" y="1729129"/>
              <a:chExt cx="8055373" cy="3050010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-103218" y="1729129"/>
                <a:ext cx="8055373" cy="3050010"/>
                <a:chOff x="87282" y="1688823"/>
                <a:chExt cx="8055373" cy="3050010"/>
              </a:xfrm>
            </p:grpSpPr>
            <p:grpSp>
              <p:nvGrpSpPr>
                <p:cNvPr id="38" name="组合 37"/>
                <p:cNvGrpSpPr/>
                <p:nvPr/>
              </p:nvGrpSpPr>
              <p:grpSpPr>
                <a:xfrm>
                  <a:off x="87282" y="1688823"/>
                  <a:ext cx="8055373" cy="3050010"/>
                  <a:chOff x="-104499" y="1630414"/>
                  <a:chExt cx="8055373" cy="3050010"/>
                </a:xfrm>
              </p:grpSpPr>
              <p:sp>
                <p:nvSpPr>
                  <p:cNvPr id="41" name="弧形 40"/>
                  <p:cNvSpPr/>
                  <p:nvPr/>
                </p:nvSpPr>
                <p:spPr>
                  <a:xfrm rot="11787073">
                    <a:off x="2124976" y="1630415"/>
                    <a:ext cx="2989788" cy="2989788"/>
                  </a:xfrm>
                  <a:prstGeom prst="arc">
                    <a:avLst>
                      <a:gd name="adj1" fmla="val 12330940"/>
                      <a:gd name="adj2" fmla="val 19268676"/>
                    </a:avLst>
                  </a:prstGeom>
                  <a:ln w="25400" cap="rnd">
                    <a:solidFill>
                      <a:srgbClr val="2D3E4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/>
                  </a:p>
                </p:txBody>
              </p:sp>
              <p:sp>
                <p:nvSpPr>
                  <p:cNvPr id="42" name="弧形 41"/>
                  <p:cNvSpPr/>
                  <p:nvPr/>
                </p:nvSpPr>
                <p:spPr>
                  <a:xfrm rot="11787073">
                    <a:off x="2124978" y="1630414"/>
                    <a:ext cx="2989788" cy="2989788"/>
                  </a:xfrm>
                  <a:prstGeom prst="arc">
                    <a:avLst>
                      <a:gd name="adj1" fmla="val 21283528"/>
                      <a:gd name="adj2" fmla="val 8947135"/>
                    </a:avLst>
                  </a:prstGeom>
                  <a:ln w="25400" cap="rnd">
                    <a:solidFill>
                      <a:srgbClr val="2D3E4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/>
                  </a:p>
                </p:txBody>
              </p:sp>
              <p:pic>
                <p:nvPicPr>
                  <p:cNvPr id="43" name="图片 42" descr="文本&#10;&#10;描述已自动生成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biLevel thresh="75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1905" t="6984" b="50053"/>
                  <a:stretch>
                    <a:fillRect/>
                  </a:stretch>
                </p:blipFill>
                <p:spPr>
                  <a:xfrm flipH="1">
                    <a:off x="-104499" y="3679443"/>
                    <a:ext cx="2052504" cy="1000981"/>
                  </a:xfrm>
                  <a:custGeom>
                    <a:avLst/>
                    <a:gdLst>
                      <a:gd name="connsiteX0" fmla="*/ 4905828 w 6041571"/>
                      <a:gd name="connsiteY0" fmla="*/ 0 h 2946400"/>
                      <a:gd name="connsiteX1" fmla="*/ 6041571 w 6041571"/>
                      <a:gd name="connsiteY1" fmla="*/ 817181 h 2946400"/>
                      <a:gd name="connsiteX2" fmla="*/ 6041571 w 6041571"/>
                      <a:gd name="connsiteY2" fmla="*/ 1266653 h 2946400"/>
                      <a:gd name="connsiteX3" fmla="*/ 5907314 w 6041571"/>
                      <a:gd name="connsiteY3" fmla="*/ 2278743 h 2946400"/>
                      <a:gd name="connsiteX4" fmla="*/ 4920342 w 6041571"/>
                      <a:gd name="connsiteY4" fmla="*/ 2627086 h 2946400"/>
                      <a:gd name="connsiteX5" fmla="*/ 3439885 w 6041571"/>
                      <a:gd name="connsiteY5" fmla="*/ 2946400 h 2946400"/>
                      <a:gd name="connsiteX6" fmla="*/ 2206171 w 6041571"/>
                      <a:gd name="connsiteY6" fmla="*/ 2481943 h 2946400"/>
                      <a:gd name="connsiteX7" fmla="*/ 1480457 w 6041571"/>
                      <a:gd name="connsiteY7" fmla="*/ 1756229 h 2946400"/>
                      <a:gd name="connsiteX8" fmla="*/ 740228 w 6041571"/>
                      <a:gd name="connsiteY8" fmla="*/ 1175658 h 2946400"/>
                      <a:gd name="connsiteX9" fmla="*/ 0 w 6041571"/>
                      <a:gd name="connsiteY9" fmla="*/ 580572 h 2946400"/>
                      <a:gd name="connsiteX10" fmla="*/ 246742 w 6041571"/>
                      <a:gd name="connsiteY10" fmla="*/ 72572 h 2946400"/>
                      <a:gd name="connsiteX11" fmla="*/ 870857 w 6041571"/>
                      <a:gd name="connsiteY11" fmla="*/ 203200 h 2946400"/>
                      <a:gd name="connsiteX12" fmla="*/ 696685 w 6041571"/>
                      <a:gd name="connsiteY12" fmla="*/ 798286 h 2946400"/>
                      <a:gd name="connsiteX13" fmla="*/ 2960914 w 6041571"/>
                      <a:gd name="connsiteY13" fmla="*/ 58058 h 2946400"/>
                      <a:gd name="connsiteX14" fmla="*/ 4905828 w 6041571"/>
                      <a:gd name="connsiteY14" fmla="*/ 0 h 294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041571" h="2946400">
                        <a:moveTo>
                          <a:pt x="4905828" y="0"/>
                        </a:moveTo>
                        <a:lnTo>
                          <a:pt x="6041571" y="817181"/>
                        </a:lnTo>
                        <a:lnTo>
                          <a:pt x="6041571" y="1266653"/>
                        </a:lnTo>
                        <a:lnTo>
                          <a:pt x="5907314" y="2278743"/>
                        </a:lnTo>
                        <a:lnTo>
                          <a:pt x="4920342" y="2627086"/>
                        </a:lnTo>
                        <a:lnTo>
                          <a:pt x="3439885" y="2946400"/>
                        </a:lnTo>
                        <a:lnTo>
                          <a:pt x="2206171" y="2481943"/>
                        </a:lnTo>
                        <a:lnTo>
                          <a:pt x="1480457" y="1756229"/>
                        </a:lnTo>
                        <a:lnTo>
                          <a:pt x="740228" y="1175658"/>
                        </a:lnTo>
                        <a:lnTo>
                          <a:pt x="0" y="580572"/>
                        </a:lnTo>
                        <a:lnTo>
                          <a:pt x="246742" y="72572"/>
                        </a:lnTo>
                        <a:lnTo>
                          <a:pt x="870857" y="203200"/>
                        </a:lnTo>
                        <a:lnTo>
                          <a:pt x="696685" y="798286"/>
                        </a:lnTo>
                        <a:lnTo>
                          <a:pt x="2960914" y="58058"/>
                        </a:lnTo>
                        <a:lnTo>
                          <a:pt x="4905828" y="0"/>
                        </a:lnTo>
                        <a:close/>
                      </a:path>
                    </a:pathLst>
                  </a:custGeom>
                </p:spPr>
              </p:pic>
              <p:sp>
                <p:nvSpPr>
                  <p:cNvPr id="44" name="矩形 43"/>
                  <p:cNvSpPr/>
                  <p:nvPr/>
                </p:nvSpPr>
                <p:spPr>
                  <a:xfrm>
                    <a:off x="4684755" y="3436388"/>
                    <a:ext cx="3266119" cy="47006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eaLnBrk="0" hangingPunct="0">
                      <a:lnSpc>
                        <a:spcPct val="130000"/>
                      </a:lnSpc>
                    </a:pPr>
                    <a:r>
                      <a:rPr lang="zh-CN" altLang="en-US" sz="1200" dirty="0">
                        <a:solidFill>
                          <a:srgbClr val="2D3E43"/>
                        </a:solidFill>
                        <a:latin typeface="汉仪中宋S" panose="00020600040101010101" pitchFamily="18" charset="-122"/>
                        <a:ea typeface="汉仪中宋S" panose="00020600040101010101" pitchFamily="18" charset="-122"/>
                      </a:rPr>
                      <a:t>所谓养生，实际就是保养生命要人们实行正常的、有规律的思维活动和生活方式，也就是说要保养正气。</a:t>
                    </a:r>
                    <a:endParaRPr lang="en-US" altLang="zh-CN" sz="1200" dirty="0">
                      <a:solidFill>
                        <a:srgbClr val="2D3E43"/>
                      </a:solidFill>
                      <a:latin typeface="汉仪中宋S" panose="00020600040101010101" pitchFamily="18" charset="-122"/>
                      <a:ea typeface="汉仪中宋S" panose="00020600040101010101" pitchFamily="18" charset="-122"/>
                    </a:endParaRPr>
                  </a:p>
                </p:txBody>
              </p:sp>
            </p:grpSp>
            <p:pic>
              <p:nvPicPr>
                <p:cNvPr id="39" name="图形 38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64579" y="2498703"/>
                  <a:ext cx="321932" cy="336565"/>
                </a:xfrm>
                <a:prstGeom prst="rect">
                  <a:avLst/>
                </a:prstGeom>
              </p:spPr>
            </p:pic>
            <p:sp>
              <p:nvSpPr>
                <p:cNvPr id="40" name="文本框 39"/>
                <p:cNvSpPr txBox="1"/>
                <p:nvPr/>
              </p:nvSpPr>
              <p:spPr>
                <a:xfrm>
                  <a:off x="4851520" y="3082934"/>
                  <a:ext cx="2255479" cy="4392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2800" b="1" dirty="0">
                      <a:solidFill>
                        <a:srgbClr val="2D3E43"/>
                      </a:solidFill>
                      <a:latin typeface="汉仪中宋S" panose="00020600040101010101" pitchFamily="18" charset="-122"/>
                      <a:ea typeface="汉仪中宋S" panose="00020600040101010101" pitchFamily="18" charset="-122"/>
                    </a:rPr>
                    <a:t>春季起居、运动</a:t>
                  </a:r>
                </a:p>
              </p:txBody>
            </p:sp>
          </p:grpSp>
          <p:sp>
            <p:nvSpPr>
              <p:cNvPr id="37" name="文本框 36"/>
              <p:cNvSpPr txBox="1"/>
              <p:nvPr/>
            </p:nvSpPr>
            <p:spPr>
              <a:xfrm rot="5400000">
                <a:off x="3655702" y="3609811"/>
                <a:ext cx="1490885" cy="2848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i="0" dirty="0">
                    <a:solidFill>
                      <a:srgbClr val="9A1623"/>
                    </a:solidFill>
                    <a:effectLst/>
                    <a:latin typeface="汉仪铁线黑-65简" panose="00020600040101010101" pitchFamily="18" charset="-122"/>
                    <a:ea typeface="汉仪铁线黑-65简" panose="00020600040101010101" pitchFamily="18" charset="-122"/>
                  </a:rPr>
                  <a:t>PART  </a:t>
                </a:r>
                <a:r>
                  <a:rPr lang="en-US" altLang="zh-CN" sz="1600" dirty="0">
                    <a:solidFill>
                      <a:srgbClr val="9A1623"/>
                    </a:solidFill>
                    <a:latin typeface="汉仪铁线黑-65简" panose="00020600040101010101" pitchFamily="18" charset="-122"/>
                    <a:ea typeface="汉仪铁线黑-65简" panose="00020600040101010101" pitchFamily="18" charset="-122"/>
                  </a:rPr>
                  <a:t>FOUR</a:t>
                </a:r>
                <a:endParaRPr lang="zh-CN" altLang="en-US" sz="1600" dirty="0">
                  <a:solidFill>
                    <a:srgbClr val="9A1623"/>
                  </a:solidFill>
                  <a:latin typeface="汉仪铁线黑-65简" panose="00020600040101010101" pitchFamily="18" charset="-122"/>
                  <a:ea typeface="汉仪铁线黑-65简" panose="00020600040101010101" pitchFamily="18" charset="-122"/>
                </a:endParaRPr>
              </a:p>
            </p:txBody>
          </p:sp>
        </p:grpSp>
        <p:pic>
          <p:nvPicPr>
            <p:cNvPr id="35" name="图形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208697">
              <a:off x="3538907" y="3378305"/>
              <a:ext cx="1165466" cy="101875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40" name="组合 39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42" name="图片 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43" name="矩形: 圆角 42"/>
              <p:cNvSpPr/>
              <p:nvPr/>
            </p:nvSpPr>
            <p:spPr>
              <a:xfrm>
                <a:off x="215002" y="210409"/>
                <a:ext cx="11761996" cy="6418991"/>
              </a:xfrm>
              <a:prstGeom prst="roundRect">
                <a:avLst>
                  <a:gd name="adj" fmla="val 5936"/>
                </a:avLst>
              </a:prstGeom>
              <a:solidFill>
                <a:srgbClr val="F4F8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Regular"/>
                  <a:ea typeface="思源黑体 CN Regular" panose="020B0500000000000000" charset="-122"/>
                  <a:cs typeface="+mn-cs"/>
                </a:endParaRPr>
              </a:p>
            </p:txBody>
          </p:sp>
        </p:grp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753" y="213081"/>
              <a:ext cx="11778493" cy="6431837"/>
            </a:xfrm>
            <a:prstGeom prst="rect">
              <a:avLst/>
            </a:prstGeom>
          </p:spPr>
        </p:pic>
      </p:grpSp>
      <p:sp>
        <p:nvSpPr>
          <p:cNvPr id="75" name="椭圆 74"/>
          <p:cNvSpPr/>
          <p:nvPr/>
        </p:nvSpPr>
        <p:spPr>
          <a:xfrm>
            <a:off x="7115175" y="683262"/>
            <a:ext cx="546100" cy="546100"/>
          </a:xfrm>
          <a:prstGeom prst="ellipse">
            <a:avLst/>
          </a:prstGeom>
          <a:solidFill>
            <a:srgbClr val="DEE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362450" y="896535"/>
            <a:ext cx="34671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222B2E"/>
                </a:solidFill>
                <a:latin typeface="汉仪中宋S" panose="00020600040101010101" pitchFamily="18" charset="-122"/>
                <a:ea typeface="汉仪中宋S" panose="00020600040101010101" pitchFamily="18" charset="-122"/>
              </a:rPr>
              <a:t>春季起居</a:t>
            </a:r>
          </a:p>
        </p:txBody>
      </p:sp>
      <p:grpSp>
        <p:nvGrpSpPr>
          <p:cNvPr id="80" name="组合 79"/>
          <p:cNvGrpSpPr/>
          <p:nvPr/>
        </p:nvGrpSpPr>
        <p:grpSpPr>
          <a:xfrm>
            <a:off x="1120109" y="1873866"/>
            <a:ext cx="9951782" cy="4176266"/>
            <a:chOff x="1120109" y="1873866"/>
            <a:chExt cx="9951782" cy="4176266"/>
          </a:xfrm>
        </p:grpSpPr>
        <p:grpSp>
          <p:nvGrpSpPr>
            <p:cNvPr id="10" name="组合 9"/>
            <p:cNvGrpSpPr/>
            <p:nvPr/>
          </p:nvGrpSpPr>
          <p:grpSpPr>
            <a:xfrm>
              <a:off x="1120109" y="1873866"/>
              <a:ext cx="2901216" cy="4176266"/>
              <a:chOff x="1120109" y="1830324"/>
              <a:chExt cx="2901216" cy="4176266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1390545" y="3494452"/>
                <a:ext cx="2515286" cy="6769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51A27"/>
                    </a:solidFill>
                    <a:effectLst/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早睡早起，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51A27"/>
                    </a:solidFill>
                    <a:effectLst/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顺应阳气生发</a:t>
                </a:r>
              </a:p>
            </p:txBody>
          </p:sp>
          <p:grpSp>
            <p:nvGrpSpPr>
              <p:cNvPr id="50" name="组合 49"/>
              <p:cNvGrpSpPr/>
              <p:nvPr/>
            </p:nvGrpSpPr>
            <p:grpSpPr>
              <a:xfrm>
                <a:off x="2090037" y="2056397"/>
                <a:ext cx="961360" cy="961360"/>
                <a:chOff x="1941009" y="1981200"/>
                <a:chExt cx="1205920" cy="1205920"/>
              </a:xfrm>
            </p:grpSpPr>
            <p:sp>
              <p:nvSpPr>
                <p:cNvPr id="51" name="椭圆 50"/>
                <p:cNvSpPr/>
                <p:nvPr/>
              </p:nvSpPr>
              <p:spPr>
                <a:xfrm>
                  <a:off x="2029619" y="2069810"/>
                  <a:ext cx="1028700" cy="1028700"/>
                </a:xfrm>
                <a:prstGeom prst="ellipse">
                  <a:avLst/>
                </a:prstGeom>
                <a:noFill/>
                <a:ln>
                  <a:solidFill>
                    <a:srgbClr val="72A9B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Regular" panose="020B0500000000000000" charset="-122"/>
                    <a:cs typeface="+mn-cs"/>
                  </a:endParaRPr>
                </a:p>
              </p:txBody>
            </p:sp>
            <p:sp>
              <p:nvSpPr>
                <p:cNvPr id="52" name="椭圆 40_1"/>
                <p:cNvSpPr/>
                <p:nvPr/>
              </p:nvSpPr>
              <p:spPr>
                <a:xfrm>
                  <a:off x="1941009" y="1981200"/>
                  <a:ext cx="1205920" cy="1205920"/>
                </a:xfrm>
                <a:prstGeom prst="ellipse">
                  <a:avLst/>
                </a:prstGeom>
                <a:noFill/>
                <a:ln w="34925">
                  <a:solidFill>
                    <a:srgbClr val="72A9B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Regular" panose="020B0500000000000000" charset="-122"/>
                    <a:cs typeface="+mn-cs"/>
                  </a:endParaRPr>
                </a:p>
              </p:txBody>
            </p:sp>
          </p:grpSp>
          <p:sp>
            <p:nvSpPr>
              <p:cNvPr id="31" name="矩形 30"/>
              <p:cNvSpPr/>
              <p:nvPr/>
            </p:nvSpPr>
            <p:spPr>
              <a:xfrm>
                <a:off x="1120109" y="1830324"/>
                <a:ext cx="2901216" cy="4176266"/>
              </a:xfrm>
              <a:prstGeom prst="rect">
                <a:avLst/>
              </a:prstGeom>
              <a:noFill/>
              <a:ln w="22225">
                <a:gradFill>
                  <a:gsLst>
                    <a:gs pos="0">
                      <a:srgbClr val="72A9BA"/>
                    </a:gs>
                    <a:gs pos="53000">
                      <a:srgbClr val="72A9BA">
                        <a:lumMod val="45000"/>
                        <a:lumOff val="55000"/>
                      </a:srgbClr>
                    </a:gs>
                    <a:gs pos="100000">
                      <a:srgbClr val="72A9BA">
                        <a:alpha val="0"/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思源黑体 CN Regular" panose="020B0500000000000000" charset="-122"/>
                  <a:cs typeface="+mn-cs"/>
                </a:endParaRPr>
              </a:p>
            </p:txBody>
          </p:sp>
          <p:pic>
            <p:nvPicPr>
              <p:cNvPr id="9" name="图形 8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327878" y="2168525"/>
                <a:ext cx="520800" cy="693820"/>
              </a:xfrm>
              <a:prstGeom prst="rect">
                <a:avLst/>
              </a:prstGeom>
            </p:spPr>
          </p:pic>
        </p:grpSp>
        <p:grpSp>
          <p:nvGrpSpPr>
            <p:cNvPr id="55" name="组合 54"/>
            <p:cNvGrpSpPr/>
            <p:nvPr/>
          </p:nvGrpSpPr>
          <p:grpSpPr>
            <a:xfrm>
              <a:off x="4645392" y="1873866"/>
              <a:ext cx="2901216" cy="4176266"/>
              <a:chOff x="1120109" y="1830324"/>
              <a:chExt cx="2901216" cy="4176266"/>
            </a:xfrm>
          </p:grpSpPr>
          <p:sp>
            <p:nvSpPr>
              <p:cNvPr id="56" name="文本框 55"/>
              <p:cNvSpPr txBox="1"/>
              <p:nvPr/>
            </p:nvSpPr>
            <p:spPr>
              <a:xfrm>
                <a:off x="1313710" y="3494452"/>
                <a:ext cx="2515286" cy="6769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51A27"/>
                    </a:solidFill>
                    <a:effectLst/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   </a:t>
                </a:r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51A27"/>
                    </a:solidFill>
                    <a:effectLst/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适当</a:t>
                </a: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51A27"/>
                    </a:solidFill>
                    <a:effectLst/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“</a:t>
                </a:r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51A27"/>
                    </a:solidFill>
                    <a:effectLst/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春捂</a:t>
                </a: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51A27"/>
                    </a:solidFill>
                    <a:effectLst/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”</a:t>
                </a:r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51A27"/>
                    </a:solidFill>
                    <a:effectLst/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，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51A27"/>
                    </a:solidFill>
                    <a:effectLst/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避免受寒</a:t>
                </a:r>
              </a:p>
            </p:txBody>
          </p:sp>
          <p:grpSp>
            <p:nvGrpSpPr>
              <p:cNvPr id="57" name="组合 56"/>
              <p:cNvGrpSpPr/>
              <p:nvPr/>
            </p:nvGrpSpPr>
            <p:grpSpPr>
              <a:xfrm>
                <a:off x="2090037" y="2056397"/>
                <a:ext cx="961360" cy="961360"/>
                <a:chOff x="1941009" y="1981200"/>
                <a:chExt cx="1205920" cy="1205920"/>
              </a:xfrm>
            </p:grpSpPr>
            <p:sp>
              <p:nvSpPr>
                <p:cNvPr id="62" name="椭圆 61"/>
                <p:cNvSpPr/>
                <p:nvPr/>
              </p:nvSpPr>
              <p:spPr>
                <a:xfrm>
                  <a:off x="2029619" y="2069810"/>
                  <a:ext cx="1028700" cy="1028700"/>
                </a:xfrm>
                <a:prstGeom prst="ellipse">
                  <a:avLst/>
                </a:prstGeom>
                <a:noFill/>
                <a:ln>
                  <a:solidFill>
                    <a:srgbClr val="72A9B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Regular" panose="020B0500000000000000" charset="-122"/>
                    <a:cs typeface="+mn-cs"/>
                  </a:endParaRPr>
                </a:p>
              </p:txBody>
            </p:sp>
            <p:sp>
              <p:nvSpPr>
                <p:cNvPr id="63" name="椭圆_1"/>
                <p:cNvSpPr/>
                <p:nvPr/>
              </p:nvSpPr>
              <p:spPr>
                <a:xfrm>
                  <a:off x="1941009" y="1981200"/>
                  <a:ext cx="1205920" cy="1205920"/>
                </a:xfrm>
                <a:prstGeom prst="ellipse">
                  <a:avLst/>
                </a:prstGeom>
                <a:noFill/>
                <a:ln w="34925">
                  <a:solidFill>
                    <a:srgbClr val="72A9B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Regular" panose="020B0500000000000000" charset="-122"/>
                    <a:cs typeface="+mn-cs"/>
                  </a:endParaRPr>
                </a:p>
              </p:txBody>
            </p:sp>
          </p:grpSp>
          <p:sp>
            <p:nvSpPr>
              <p:cNvPr id="58" name="矩形 57"/>
              <p:cNvSpPr/>
              <p:nvPr/>
            </p:nvSpPr>
            <p:spPr>
              <a:xfrm>
                <a:off x="1120109" y="1830324"/>
                <a:ext cx="2901216" cy="4176266"/>
              </a:xfrm>
              <a:prstGeom prst="rect">
                <a:avLst/>
              </a:prstGeom>
              <a:noFill/>
              <a:ln w="22225">
                <a:gradFill>
                  <a:gsLst>
                    <a:gs pos="0">
                      <a:srgbClr val="72A9BA"/>
                    </a:gs>
                    <a:gs pos="53000">
                      <a:srgbClr val="72A9BA">
                        <a:lumMod val="45000"/>
                        <a:lumOff val="55000"/>
                      </a:srgbClr>
                    </a:gs>
                    <a:gs pos="100000">
                      <a:srgbClr val="72A9BA">
                        <a:alpha val="0"/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思源黑体 CN Regular" panose="020B0500000000000000" charset="-122"/>
                  <a:cs typeface="+mn-cs"/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8170675" y="1873866"/>
              <a:ext cx="2901216" cy="4176266"/>
              <a:chOff x="1120109" y="1830324"/>
              <a:chExt cx="2901216" cy="4176266"/>
            </a:xfrm>
          </p:grpSpPr>
          <p:sp>
            <p:nvSpPr>
              <p:cNvPr id="65" name="文本框 64"/>
              <p:cNvSpPr txBox="1"/>
              <p:nvPr/>
            </p:nvSpPr>
            <p:spPr>
              <a:xfrm>
                <a:off x="1314345" y="3494452"/>
                <a:ext cx="2515286" cy="6769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51A27"/>
                    </a:solidFill>
                    <a:effectLst/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保持室内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51A27"/>
                    </a:solidFill>
                    <a:effectLst/>
                    <a:uLnTx/>
                    <a:uFillTx/>
                    <a:latin typeface="楷体" panose="02010609060101010101" charset="-122"/>
                    <a:ea typeface="楷体" panose="02010609060101010101" charset="-122"/>
                  </a:rPr>
                  <a:t>空气流通</a:t>
                </a:r>
              </a:p>
            </p:txBody>
          </p:sp>
          <p:grpSp>
            <p:nvGrpSpPr>
              <p:cNvPr id="66" name="组合 65"/>
              <p:cNvGrpSpPr/>
              <p:nvPr/>
            </p:nvGrpSpPr>
            <p:grpSpPr>
              <a:xfrm>
                <a:off x="2090037" y="2056397"/>
                <a:ext cx="961360" cy="961360"/>
                <a:chOff x="1941009" y="1981200"/>
                <a:chExt cx="1205920" cy="1205920"/>
              </a:xfrm>
            </p:grpSpPr>
            <p:sp>
              <p:nvSpPr>
                <p:cNvPr id="71" name="椭圆 70"/>
                <p:cNvSpPr/>
                <p:nvPr/>
              </p:nvSpPr>
              <p:spPr>
                <a:xfrm>
                  <a:off x="2029619" y="2069810"/>
                  <a:ext cx="1028700" cy="1028700"/>
                </a:xfrm>
                <a:prstGeom prst="ellipse">
                  <a:avLst/>
                </a:prstGeom>
                <a:noFill/>
                <a:ln>
                  <a:solidFill>
                    <a:srgbClr val="72A9B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Regular" panose="020B0500000000000000" charset="-122"/>
                    <a:cs typeface="+mn-cs"/>
                  </a:endParaRPr>
                </a:p>
              </p:txBody>
            </p:sp>
            <p:sp>
              <p:nvSpPr>
                <p:cNvPr id="72" name="Oval 40_1"/>
                <p:cNvSpPr/>
                <p:nvPr/>
              </p:nvSpPr>
              <p:spPr>
                <a:xfrm>
                  <a:off x="1941009" y="1981200"/>
                  <a:ext cx="1205920" cy="1205920"/>
                </a:xfrm>
                <a:prstGeom prst="ellipse">
                  <a:avLst/>
                </a:prstGeom>
                <a:noFill/>
                <a:ln w="34925">
                  <a:solidFill>
                    <a:srgbClr val="72A9B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Regular" panose="020B0500000000000000" charset="-122"/>
                    <a:cs typeface="+mn-cs"/>
                  </a:endParaRPr>
                </a:p>
              </p:txBody>
            </p:sp>
          </p:grpSp>
          <p:sp>
            <p:nvSpPr>
              <p:cNvPr id="67" name="矩形 66"/>
              <p:cNvSpPr/>
              <p:nvPr/>
            </p:nvSpPr>
            <p:spPr>
              <a:xfrm>
                <a:off x="1120109" y="1830324"/>
                <a:ext cx="2901216" cy="4176266"/>
              </a:xfrm>
              <a:prstGeom prst="rect">
                <a:avLst/>
              </a:prstGeom>
              <a:noFill/>
              <a:ln w="22225">
                <a:gradFill>
                  <a:gsLst>
                    <a:gs pos="0">
                      <a:srgbClr val="72A9BA"/>
                    </a:gs>
                    <a:gs pos="53000">
                      <a:srgbClr val="72A9BA">
                        <a:lumMod val="45000"/>
                        <a:lumOff val="55000"/>
                      </a:srgbClr>
                    </a:gs>
                    <a:gs pos="100000">
                      <a:srgbClr val="72A9BA">
                        <a:alpha val="0"/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思源黑体 CN Regular" panose="020B0500000000000000" charset="-122"/>
                  <a:cs typeface="+mn-cs"/>
                </a:endParaRPr>
              </a:p>
            </p:txBody>
          </p:sp>
        </p:grpSp>
        <p:pic>
          <p:nvPicPr>
            <p:cNvPr id="77" name="图形 76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53764" y="2469357"/>
              <a:ext cx="684471" cy="318497"/>
            </a:xfrm>
            <a:prstGeom prst="rect">
              <a:avLst/>
            </a:prstGeom>
          </p:spPr>
        </p:pic>
        <p:pic>
          <p:nvPicPr>
            <p:cNvPr id="79" name="图形 78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252271" y="2419349"/>
              <a:ext cx="739197" cy="39922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8" name="组合 57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60" name="图片 59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61" name="矩形: 圆角 60"/>
              <p:cNvSpPr/>
              <p:nvPr/>
            </p:nvSpPr>
            <p:spPr>
              <a:xfrm>
                <a:off x="215002" y="210409"/>
                <a:ext cx="11761996" cy="6418991"/>
              </a:xfrm>
              <a:prstGeom prst="roundRect">
                <a:avLst>
                  <a:gd name="adj" fmla="val 5936"/>
                </a:avLst>
              </a:prstGeom>
              <a:solidFill>
                <a:srgbClr val="F4F8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Regular"/>
                  <a:ea typeface="思源黑体 CN Regular" panose="020B0500000000000000" charset="-122"/>
                  <a:cs typeface="+mn-cs"/>
                </a:endParaRPr>
              </a:p>
            </p:txBody>
          </p:sp>
        </p:grpSp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753" y="213081"/>
              <a:ext cx="11778493" cy="6431837"/>
            </a:xfrm>
            <a:prstGeom prst="rect">
              <a:avLst/>
            </a:prstGeom>
          </p:spPr>
        </p:pic>
      </p:grpSp>
      <p:grpSp>
        <p:nvGrpSpPr>
          <p:cNvPr id="354" name="组合 353"/>
          <p:cNvGrpSpPr/>
          <p:nvPr/>
        </p:nvGrpSpPr>
        <p:grpSpPr>
          <a:xfrm>
            <a:off x="594980" y="529381"/>
            <a:ext cx="10841135" cy="5411087"/>
            <a:chOff x="607045" y="834181"/>
            <a:chExt cx="10841135" cy="5411087"/>
          </a:xfrm>
        </p:grpSpPr>
        <p:grpSp>
          <p:nvGrpSpPr>
            <p:cNvPr id="312" name="组合 311"/>
            <p:cNvGrpSpPr/>
            <p:nvPr/>
          </p:nvGrpSpPr>
          <p:grpSpPr>
            <a:xfrm>
              <a:off x="925997" y="3809792"/>
              <a:ext cx="2166400" cy="1886159"/>
              <a:chOff x="925996" y="3352590"/>
              <a:chExt cx="2557087" cy="2226307"/>
            </a:xfrm>
          </p:grpSpPr>
          <p:pic>
            <p:nvPicPr>
              <p:cNvPr id="311" name="图形 3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0800000">
                <a:off x="2950492" y="5056794"/>
                <a:ext cx="532591" cy="472686"/>
              </a:xfrm>
              <a:prstGeom prst="rect">
                <a:avLst/>
              </a:prstGeom>
            </p:spPr>
          </p:pic>
          <p:grpSp>
            <p:nvGrpSpPr>
              <p:cNvPr id="310" name="组合 309"/>
              <p:cNvGrpSpPr/>
              <p:nvPr/>
            </p:nvGrpSpPr>
            <p:grpSpPr>
              <a:xfrm>
                <a:off x="925996" y="3352590"/>
                <a:ext cx="2347537" cy="2226307"/>
                <a:chOff x="969681" y="3070386"/>
                <a:chExt cx="2347537" cy="2226307"/>
              </a:xfrm>
            </p:grpSpPr>
            <p:pic>
              <p:nvPicPr>
                <p:cNvPr id="309" name="图形 308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 rot="462182">
                  <a:off x="969681" y="3070386"/>
                  <a:ext cx="859112" cy="750962"/>
                </a:xfrm>
                <a:prstGeom prst="rect">
                  <a:avLst/>
                </a:prstGeom>
              </p:spPr>
            </p:pic>
            <p:grpSp>
              <p:nvGrpSpPr>
                <p:cNvPr id="308" name="组合 307"/>
                <p:cNvGrpSpPr/>
                <p:nvPr/>
              </p:nvGrpSpPr>
              <p:grpSpPr>
                <a:xfrm>
                  <a:off x="1297919" y="3277395"/>
                  <a:ext cx="2019300" cy="2019300"/>
                  <a:chOff x="1297919" y="3277395"/>
                  <a:chExt cx="2019300" cy="2019300"/>
                </a:xfrm>
              </p:grpSpPr>
              <p:sp>
                <p:nvSpPr>
                  <p:cNvPr id="3" name="椭圆 2"/>
                  <p:cNvSpPr/>
                  <p:nvPr/>
                </p:nvSpPr>
                <p:spPr>
                  <a:xfrm>
                    <a:off x="1297919" y="3277395"/>
                    <a:ext cx="2019300" cy="2019300"/>
                  </a:xfrm>
                  <a:prstGeom prst="ellipse">
                    <a:avLst/>
                  </a:prstGeom>
                  <a:solidFill>
                    <a:srgbClr val="F4F8FA"/>
                  </a:solidFill>
                  <a:ln w="28575">
                    <a:solidFill>
                      <a:srgbClr val="72A9B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5" name="椭圆 24"/>
                  <p:cNvSpPr/>
                  <p:nvPr/>
                </p:nvSpPr>
                <p:spPr>
                  <a:xfrm>
                    <a:off x="1398239" y="3377715"/>
                    <a:ext cx="1818661" cy="1818661"/>
                  </a:xfrm>
                  <a:prstGeom prst="ellipse">
                    <a:avLst/>
                  </a:prstGeom>
                  <a:solidFill>
                    <a:srgbClr val="F4F8FA"/>
                  </a:solidFill>
                  <a:ln w="9525">
                    <a:solidFill>
                      <a:srgbClr val="72A9BA">
                        <a:alpha val="7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  <p:grpSp>
          <p:nvGrpSpPr>
            <p:cNvPr id="313" name="组合 312"/>
            <p:cNvGrpSpPr/>
            <p:nvPr/>
          </p:nvGrpSpPr>
          <p:grpSpPr>
            <a:xfrm>
              <a:off x="3662363" y="3809791"/>
              <a:ext cx="2166400" cy="1886160"/>
              <a:chOff x="925996" y="3352590"/>
              <a:chExt cx="2557087" cy="2226309"/>
            </a:xfrm>
          </p:grpSpPr>
          <p:pic>
            <p:nvPicPr>
              <p:cNvPr id="314" name="图形 313"/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0800000">
                <a:off x="2950492" y="5056794"/>
                <a:ext cx="532591" cy="472686"/>
              </a:xfrm>
              <a:prstGeom prst="rect">
                <a:avLst/>
              </a:prstGeom>
            </p:spPr>
          </p:pic>
          <p:grpSp>
            <p:nvGrpSpPr>
              <p:cNvPr id="315" name="组合 314"/>
              <p:cNvGrpSpPr/>
              <p:nvPr/>
            </p:nvGrpSpPr>
            <p:grpSpPr>
              <a:xfrm>
                <a:off x="925996" y="3352590"/>
                <a:ext cx="2347538" cy="2226309"/>
                <a:chOff x="969681" y="3070386"/>
                <a:chExt cx="2347538" cy="2226309"/>
              </a:xfrm>
            </p:grpSpPr>
            <p:pic>
              <p:nvPicPr>
                <p:cNvPr id="316" name="图形 315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 rot="462182">
                  <a:off x="969681" y="3070386"/>
                  <a:ext cx="859112" cy="750962"/>
                </a:xfrm>
                <a:prstGeom prst="rect">
                  <a:avLst/>
                </a:prstGeom>
              </p:spPr>
            </p:pic>
            <p:grpSp>
              <p:nvGrpSpPr>
                <p:cNvPr id="317" name="组合 316"/>
                <p:cNvGrpSpPr/>
                <p:nvPr/>
              </p:nvGrpSpPr>
              <p:grpSpPr>
                <a:xfrm>
                  <a:off x="1297919" y="3277395"/>
                  <a:ext cx="2019300" cy="2019300"/>
                  <a:chOff x="1297919" y="3277395"/>
                  <a:chExt cx="2019300" cy="2019300"/>
                </a:xfrm>
              </p:grpSpPr>
              <p:sp>
                <p:nvSpPr>
                  <p:cNvPr id="318" name="椭圆 317"/>
                  <p:cNvSpPr/>
                  <p:nvPr/>
                </p:nvSpPr>
                <p:spPr>
                  <a:xfrm>
                    <a:off x="1297919" y="3277395"/>
                    <a:ext cx="2019300" cy="2019300"/>
                  </a:xfrm>
                  <a:prstGeom prst="ellipse">
                    <a:avLst/>
                  </a:prstGeom>
                  <a:solidFill>
                    <a:srgbClr val="F4F8FA"/>
                  </a:solidFill>
                  <a:ln w="28575">
                    <a:solidFill>
                      <a:srgbClr val="72A9B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19" name="椭圆 318"/>
                  <p:cNvSpPr/>
                  <p:nvPr/>
                </p:nvSpPr>
                <p:spPr>
                  <a:xfrm>
                    <a:off x="1398239" y="3377715"/>
                    <a:ext cx="1818661" cy="1818661"/>
                  </a:xfrm>
                  <a:prstGeom prst="ellipse">
                    <a:avLst/>
                  </a:prstGeom>
                  <a:solidFill>
                    <a:srgbClr val="F4F8FA"/>
                  </a:solidFill>
                  <a:ln w="9525">
                    <a:solidFill>
                      <a:srgbClr val="72A9BA">
                        <a:alpha val="7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  <p:grpSp>
          <p:nvGrpSpPr>
            <p:cNvPr id="320" name="组合 319"/>
            <p:cNvGrpSpPr/>
            <p:nvPr/>
          </p:nvGrpSpPr>
          <p:grpSpPr>
            <a:xfrm>
              <a:off x="6398729" y="3809791"/>
              <a:ext cx="2166400" cy="1886160"/>
              <a:chOff x="925996" y="3352590"/>
              <a:chExt cx="2557087" cy="2226309"/>
            </a:xfrm>
          </p:grpSpPr>
          <p:pic>
            <p:nvPicPr>
              <p:cNvPr id="321" name="图形 320"/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0800000">
                <a:off x="2950492" y="5056794"/>
                <a:ext cx="532591" cy="472686"/>
              </a:xfrm>
              <a:prstGeom prst="rect">
                <a:avLst/>
              </a:prstGeom>
            </p:spPr>
          </p:pic>
          <p:grpSp>
            <p:nvGrpSpPr>
              <p:cNvPr id="322" name="组合 321"/>
              <p:cNvGrpSpPr/>
              <p:nvPr/>
            </p:nvGrpSpPr>
            <p:grpSpPr>
              <a:xfrm>
                <a:off x="925996" y="3352590"/>
                <a:ext cx="2347538" cy="2226309"/>
                <a:chOff x="969681" y="3070386"/>
                <a:chExt cx="2347538" cy="2226309"/>
              </a:xfrm>
            </p:grpSpPr>
            <p:pic>
              <p:nvPicPr>
                <p:cNvPr id="323" name="图形 322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 rot="462182">
                  <a:off x="969681" y="3070386"/>
                  <a:ext cx="859112" cy="750962"/>
                </a:xfrm>
                <a:prstGeom prst="rect">
                  <a:avLst/>
                </a:prstGeom>
              </p:spPr>
            </p:pic>
            <p:grpSp>
              <p:nvGrpSpPr>
                <p:cNvPr id="324" name="组合 323"/>
                <p:cNvGrpSpPr/>
                <p:nvPr/>
              </p:nvGrpSpPr>
              <p:grpSpPr>
                <a:xfrm>
                  <a:off x="1297919" y="3277395"/>
                  <a:ext cx="2019300" cy="2019300"/>
                  <a:chOff x="1297919" y="3277395"/>
                  <a:chExt cx="2019300" cy="2019300"/>
                </a:xfrm>
              </p:grpSpPr>
              <p:sp>
                <p:nvSpPr>
                  <p:cNvPr id="325" name="椭圆 324"/>
                  <p:cNvSpPr/>
                  <p:nvPr/>
                </p:nvSpPr>
                <p:spPr>
                  <a:xfrm>
                    <a:off x="1297919" y="3277395"/>
                    <a:ext cx="2019300" cy="2019300"/>
                  </a:xfrm>
                  <a:prstGeom prst="ellipse">
                    <a:avLst/>
                  </a:prstGeom>
                  <a:solidFill>
                    <a:srgbClr val="F4F8FA"/>
                  </a:solidFill>
                  <a:ln w="28575">
                    <a:solidFill>
                      <a:srgbClr val="72A9B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26" name="椭圆 325"/>
                  <p:cNvSpPr/>
                  <p:nvPr/>
                </p:nvSpPr>
                <p:spPr>
                  <a:xfrm>
                    <a:off x="1398239" y="3377715"/>
                    <a:ext cx="1818661" cy="1818661"/>
                  </a:xfrm>
                  <a:prstGeom prst="ellipse">
                    <a:avLst/>
                  </a:prstGeom>
                  <a:solidFill>
                    <a:srgbClr val="F4F8FA"/>
                  </a:solidFill>
                  <a:ln w="9525">
                    <a:solidFill>
                      <a:srgbClr val="72A9BA">
                        <a:alpha val="7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  <p:grpSp>
          <p:nvGrpSpPr>
            <p:cNvPr id="327" name="组合 326"/>
            <p:cNvGrpSpPr/>
            <p:nvPr/>
          </p:nvGrpSpPr>
          <p:grpSpPr>
            <a:xfrm>
              <a:off x="607045" y="834181"/>
              <a:ext cx="10841135" cy="5411087"/>
              <a:chOff x="-9139996" y="-159640"/>
              <a:chExt cx="12796217" cy="6386919"/>
            </a:xfrm>
          </p:grpSpPr>
          <p:pic>
            <p:nvPicPr>
              <p:cNvPr id="328" name="图形 327"/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0800000">
                <a:off x="3123630" y="5754593"/>
                <a:ext cx="532591" cy="472686"/>
              </a:xfrm>
              <a:prstGeom prst="rect">
                <a:avLst/>
              </a:prstGeom>
            </p:spPr>
          </p:pic>
          <p:pic>
            <p:nvPicPr>
              <p:cNvPr id="330" name="图形 329"/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462182">
                <a:off x="-9139996" y="-159640"/>
                <a:ext cx="859112" cy="750962"/>
              </a:xfrm>
              <a:prstGeom prst="rect">
                <a:avLst/>
              </a:prstGeom>
            </p:spPr>
          </p:pic>
        </p:grpSp>
        <p:sp>
          <p:nvSpPr>
            <p:cNvPr id="335" name="文本框 334"/>
            <p:cNvSpPr txBox="1"/>
            <p:nvPr/>
          </p:nvSpPr>
          <p:spPr>
            <a:xfrm>
              <a:off x="1441337" y="4492284"/>
              <a:ext cx="1234937" cy="7067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zh-CN" altLang="en-US" sz="2000" dirty="0">
                  <a:solidFill>
                    <a:srgbClr val="2D3E43"/>
                  </a:solidFill>
                  <a:latin typeface="楷体" panose="02010609060101010101" charset="-122"/>
                  <a:ea typeface="楷体" panose="02010609060101010101" charset="-122"/>
                </a:rPr>
                <a:t>选择舒缓运动</a:t>
              </a:r>
            </a:p>
          </p:txBody>
        </p:sp>
        <p:sp>
          <p:nvSpPr>
            <p:cNvPr id="339" name="文本框 338"/>
            <p:cNvSpPr txBox="1"/>
            <p:nvPr/>
          </p:nvSpPr>
          <p:spPr>
            <a:xfrm>
              <a:off x="4221137" y="4405289"/>
              <a:ext cx="1234937" cy="13220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zh-CN" altLang="en-US" sz="2000" dirty="0">
                  <a:solidFill>
                    <a:srgbClr val="2D3E43"/>
                  </a:solidFill>
                  <a:latin typeface="楷体" panose="02010609060101010101" charset="-122"/>
                  <a:ea typeface="楷体" panose="02010609060101010101" charset="-122"/>
                </a:rPr>
                <a:t>避免剧烈运动，以免耗伤阳气</a:t>
              </a:r>
            </a:p>
          </p:txBody>
        </p:sp>
        <p:sp>
          <p:nvSpPr>
            <p:cNvPr id="342" name="文本框 341"/>
            <p:cNvSpPr txBox="1"/>
            <p:nvPr/>
          </p:nvSpPr>
          <p:spPr>
            <a:xfrm>
              <a:off x="6915212" y="4405289"/>
              <a:ext cx="1234937" cy="101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zh-CN" altLang="en-US" sz="2000" dirty="0">
                  <a:solidFill>
                    <a:srgbClr val="2D3E43"/>
                  </a:solidFill>
                  <a:latin typeface="楷体" panose="02010609060101010101" charset="-122"/>
                  <a:ea typeface="楷体" panose="02010609060101010101" charset="-122"/>
                </a:rPr>
                <a:t>运动后及时补充水分</a:t>
              </a:r>
            </a:p>
          </p:txBody>
        </p:sp>
      </p:grpSp>
      <p:grpSp>
        <p:nvGrpSpPr>
          <p:cNvPr id="353" name="组合 352"/>
          <p:cNvGrpSpPr/>
          <p:nvPr/>
        </p:nvGrpSpPr>
        <p:grpSpPr>
          <a:xfrm>
            <a:off x="768350" y="993140"/>
            <a:ext cx="3455035" cy="887095"/>
            <a:chOff x="781325" y="1005545"/>
            <a:chExt cx="3454923" cy="886965"/>
          </a:xfrm>
        </p:grpSpPr>
        <p:cxnSp>
          <p:nvCxnSpPr>
            <p:cNvPr id="347" name="直接连接符 346"/>
            <p:cNvCxnSpPr/>
            <p:nvPr/>
          </p:nvCxnSpPr>
          <p:spPr>
            <a:xfrm>
              <a:off x="886641" y="1842430"/>
              <a:ext cx="2947171" cy="0"/>
            </a:xfrm>
            <a:prstGeom prst="line">
              <a:avLst/>
            </a:prstGeom>
            <a:ln w="12700">
              <a:solidFill>
                <a:srgbClr val="2D3E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直接连接符 350"/>
            <p:cNvCxnSpPr/>
            <p:nvPr/>
          </p:nvCxnSpPr>
          <p:spPr>
            <a:xfrm>
              <a:off x="1289077" y="1892510"/>
              <a:ext cx="2947171" cy="0"/>
            </a:xfrm>
            <a:prstGeom prst="line">
              <a:avLst/>
            </a:prstGeom>
            <a:ln w="12700">
              <a:solidFill>
                <a:srgbClr val="2D3E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2" name="椭圆 351"/>
            <p:cNvSpPr/>
            <p:nvPr/>
          </p:nvSpPr>
          <p:spPr>
            <a:xfrm>
              <a:off x="3394350" y="1005545"/>
              <a:ext cx="546100" cy="546100"/>
            </a:xfrm>
            <a:prstGeom prst="ellipse">
              <a:avLst/>
            </a:prstGeom>
            <a:solidFill>
              <a:srgbClr val="DEEF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9" name="文本框 348"/>
            <p:cNvSpPr txBox="1"/>
            <p:nvPr/>
          </p:nvSpPr>
          <p:spPr>
            <a:xfrm>
              <a:off x="781325" y="1186736"/>
              <a:ext cx="3159125" cy="645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3600" dirty="0">
                  <a:solidFill>
                    <a:srgbClr val="2D3E43"/>
                  </a:solidFill>
                  <a:latin typeface="微软雅黑" panose="020B0503020204020204" charset="-122"/>
                  <a:ea typeface="微软雅黑" panose="020B0503020204020204" charset="-122"/>
                </a:rPr>
                <a:t>春季运动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362075" y="5539740"/>
            <a:ext cx="1454785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zh-CN" altLang="en-US" sz="20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太极拳、八段锦、散步</a:t>
            </a: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FD97C-44A2-1BBA-2C10-536C5EAAF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9B5004AE-82D0-CA34-4CE8-B97F11212B0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53CC44C-25B9-0460-5536-5A0537600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1" r="195" b="2602"/>
            <a:stretch>
              <a:fillRect/>
            </a:stretch>
          </p:blipFill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12192000 w 12192000"/>
                <a:gd name="connsiteY0" fmla="*/ 0 h 6858000"/>
                <a:gd name="connsiteX1" fmla="*/ 0 w 12192000"/>
                <a:gd name="connsiteY1" fmla="*/ 0 h 6858000"/>
                <a:gd name="connsiteX2" fmla="*/ 0 w 12192000"/>
                <a:gd name="connsiteY2" fmla="*/ 6858000 h 6858000"/>
                <a:gd name="connsiteX3" fmla="*/ 1219200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2192000" y="6858000"/>
                  </a:lnTo>
                  <a:close/>
                </a:path>
              </a:pathLst>
            </a:cu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5487C72-CC0D-E8E5-3022-26048D73D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753" y="213081"/>
              <a:ext cx="11778493" cy="6431837"/>
            </a:xfrm>
            <a:prstGeom prst="rect">
              <a:avLst/>
            </a:prstGeom>
          </p:spPr>
        </p:pic>
      </p:grp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C3F216F2-41DA-273E-F9A6-3A4B4FF6C18B}"/>
              </a:ext>
            </a:extLst>
          </p:cNvPr>
          <p:cNvSpPr/>
          <p:nvPr/>
        </p:nvSpPr>
        <p:spPr>
          <a:xfrm rot="711204" flipH="1">
            <a:off x="1577058" y="814208"/>
            <a:ext cx="1185815" cy="923186"/>
          </a:xfrm>
          <a:custGeom>
            <a:avLst/>
            <a:gdLst>
              <a:gd name="connsiteX0" fmla="*/ 1370310 w 4776816"/>
              <a:gd name="connsiteY0" fmla="*/ 225403 h 3718866"/>
              <a:gd name="connsiteX1" fmla="*/ 1583283 w 4776816"/>
              <a:gd name="connsiteY1" fmla="*/ 0 h 3718866"/>
              <a:gd name="connsiteX2" fmla="*/ 1499605 w 4776816"/>
              <a:gd name="connsiteY2" fmla="*/ 203972 h 3718866"/>
              <a:gd name="connsiteX3" fmla="*/ 1444808 w 4776816"/>
              <a:gd name="connsiteY3" fmla="*/ 339348 h 3718866"/>
              <a:gd name="connsiteX4" fmla="*/ 1371267 w 4776816"/>
              <a:gd name="connsiteY4" fmla="*/ 584747 h 3718866"/>
              <a:gd name="connsiteX5" fmla="*/ 1344299 w 4776816"/>
              <a:gd name="connsiteY5" fmla="*/ 681949 h 3718866"/>
              <a:gd name="connsiteX6" fmla="*/ 1313600 w 4776816"/>
              <a:gd name="connsiteY6" fmla="*/ 957867 h 3718866"/>
              <a:gd name="connsiteX7" fmla="*/ 1320964 w 4776816"/>
              <a:gd name="connsiteY7" fmla="*/ 1169876 h 3718866"/>
              <a:gd name="connsiteX8" fmla="*/ 1343055 w 4776816"/>
              <a:gd name="connsiteY8" fmla="*/ 1378727 h 3718866"/>
              <a:gd name="connsiteX9" fmla="*/ 1369258 w 4776816"/>
              <a:gd name="connsiteY9" fmla="*/ 1454787 h 3718866"/>
              <a:gd name="connsiteX10" fmla="*/ 1451502 w 4776816"/>
              <a:gd name="connsiteY10" fmla="*/ 1693966 h 3718866"/>
              <a:gd name="connsiteX11" fmla="*/ 1618379 w 4776816"/>
              <a:gd name="connsiteY11" fmla="*/ 1968353 h 3718866"/>
              <a:gd name="connsiteX12" fmla="*/ 1702727 w 4776816"/>
              <a:gd name="connsiteY12" fmla="*/ 2014563 h 3718866"/>
              <a:gd name="connsiteX13" fmla="*/ 1881081 w 4776816"/>
              <a:gd name="connsiteY13" fmla="*/ 2006909 h 3718866"/>
              <a:gd name="connsiteX14" fmla="*/ 2029980 w 4776816"/>
              <a:gd name="connsiteY14" fmla="*/ 1976294 h 3718866"/>
              <a:gd name="connsiteX15" fmla="*/ 2219139 w 4776816"/>
              <a:gd name="connsiteY15" fmla="*/ 1917264 h 3718866"/>
              <a:gd name="connsiteX16" fmla="*/ 2384774 w 4776816"/>
              <a:gd name="connsiteY16" fmla="*/ 1852399 h 3718866"/>
              <a:gd name="connsiteX17" fmla="*/ 3069116 w 4776816"/>
              <a:gd name="connsiteY17" fmla="*/ 1465980 h 3718866"/>
              <a:gd name="connsiteX18" fmla="*/ 4146315 w 4776816"/>
              <a:gd name="connsiteY18" fmla="*/ 582450 h 3718866"/>
              <a:gd name="connsiteX19" fmla="*/ 4517654 w 4776816"/>
              <a:gd name="connsiteY19" fmla="*/ 264628 h 3718866"/>
              <a:gd name="connsiteX20" fmla="*/ 4563844 w 4776816"/>
              <a:gd name="connsiteY20" fmla="*/ 254009 h 3718866"/>
              <a:gd name="connsiteX21" fmla="*/ 4220717 w 4776816"/>
              <a:gd name="connsiteY21" fmla="*/ 618901 h 3718866"/>
              <a:gd name="connsiteX22" fmla="*/ 4094387 w 4776816"/>
              <a:gd name="connsiteY22" fmla="*/ 750546 h 3718866"/>
              <a:gd name="connsiteX23" fmla="*/ 4062733 w 4776816"/>
              <a:gd name="connsiteY23" fmla="*/ 795512 h 3718866"/>
              <a:gd name="connsiteX24" fmla="*/ 4032895 w 4776816"/>
              <a:gd name="connsiteY24" fmla="*/ 812924 h 3718866"/>
              <a:gd name="connsiteX25" fmla="*/ 3642048 w 4776816"/>
              <a:gd name="connsiteY25" fmla="*/ 1216755 h 3718866"/>
              <a:gd name="connsiteX26" fmla="*/ 3285531 w 4776816"/>
              <a:gd name="connsiteY26" fmla="*/ 1596572 h 3718866"/>
              <a:gd name="connsiteX27" fmla="*/ 3223275 w 4776816"/>
              <a:gd name="connsiteY27" fmla="*/ 1692149 h 3718866"/>
              <a:gd name="connsiteX28" fmla="*/ 3359551 w 4776816"/>
              <a:gd name="connsiteY28" fmla="*/ 1661916 h 3718866"/>
              <a:gd name="connsiteX29" fmla="*/ 3519065 w 4776816"/>
              <a:gd name="connsiteY29" fmla="*/ 1601834 h 3718866"/>
              <a:gd name="connsiteX30" fmla="*/ 3800414 w 4776816"/>
              <a:gd name="connsiteY30" fmla="*/ 1433165 h 3718866"/>
              <a:gd name="connsiteX31" fmla="*/ 4341787 w 4776816"/>
              <a:gd name="connsiteY31" fmla="*/ 894245 h 3718866"/>
              <a:gd name="connsiteX32" fmla="*/ 4647809 w 4776816"/>
              <a:gd name="connsiteY32" fmla="*/ 462286 h 3718866"/>
              <a:gd name="connsiteX33" fmla="*/ 4776816 w 4776816"/>
              <a:gd name="connsiteY33" fmla="*/ 276109 h 3718866"/>
              <a:gd name="connsiteX34" fmla="*/ 4763906 w 4776816"/>
              <a:gd name="connsiteY34" fmla="*/ 338583 h 3718866"/>
              <a:gd name="connsiteX35" fmla="*/ 4630691 w 4776816"/>
              <a:gd name="connsiteY35" fmla="*/ 606751 h 3718866"/>
              <a:gd name="connsiteX36" fmla="*/ 4284503 w 4776816"/>
              <a:gd name="connsiteY36" fmla="*/ 1113621 h 3718866"/>
              <a:gd name="connsiteX37" fmla="*/ 3856646 w 4776816"/>
              <a:gd name="connsiteY37" fmla="*/ 1593798 h 3718866"/>
              <a:gd name="connsiteX38" fmla="*/ 3200132 w 4776816"/>
              <a:gd name="connsiteY38" fmla="*/ 2190312 h 3718866"/>
              <a:gd name="connsiteX39" fmla="*/ 3044061 w 4776816"/>
              <a:gd name="connsiteY39" fmla="*/ 2313538 h 3718866"/>
              <a:gd name="connsiteX40" fmla="*/ 2959427 w 4776816"/>
              <a:gd name="connsiteY40" fmla="*/ 2324635 h 3718866"/>
              <a:gd name="connsiteX41" fmla="*/ 2776769 w 4776816"/>
              <a:gd name="connsiteY41" fmla="*/ 2407009 h 3718866"/>
              <a:gd name="connsiteX42" fmla="*/ 2581585 w 4776816"/>
              <a:gd name="connsiteY42" fmla="*/ 2473405 h 3718866"/>
              <a:gd name="connsiteX43" fmla="*/ 2379419 w 4776816"/>
              <a:gd name="connsiteY43" fmla="*/ 2529756 h 3718866"/>
              <a:gd name="connsiteX44" fmla="*/ 2204030 w 4776816"/>
              <a:gd name="connsiteY44" fmla="*/ 2554439 h 3718866"/>
              <a:gd name="connsiteX45" fmla="*/ 2142443 w 4776816"/>
              <a:gd name="connsiteY45" fmla="*/ 2561806 h 3718866"/>
              <a:gd name="connsiteX46" fmla="*/ 2180791 w 4776816"/>
              <a:gd name="connsiteY46" fmla="*/ 2630116 h 3718866"/>
              <a:gd name="connsiteX47" fmla="*/ 2356372 w 4776816"/>
              <a:gd name="connsiteY47" fmla="*/ 2819450 h 3718866"/>
              <a:gd name="connsiteX48" fmla="*/ 2478111 w 4776816"/>
              <a:gd name="connsiteY48" fmla="*/ 3040739 h 3718866"/>
              <a:gd name="connsiteX49" fmla="*/ 2624237 w 4776816"/>
              <a:gd name="connsiteY49" fmla="*/ 3200703 h 3718866"/>
              <a:gd name="connsiteX50" fmla="*/ 2955315 w 4776816"/>
              <a:gd name="connsiteY50" fmla="*/ 3414912 h 3718866"/>
              <a:gd name="connsiteX51" fmla="*/ 3193916 w 4776816"/>
              <a:gd name="connsiteY51" fmla="*/ 3517281 h 3718866"/>
              <a:gd name="connsiteX52" fmla="*/ 3406410 w 4776816"/>
              <a:gd name="connsiteY52" fmla="*/ 3578033 h 3718866"/>
              <a:gd name="connsiteX53" fmla="*/ 3680683 w 4776816"/>
              <a:gd name="connsiteY53" fmla="*/ 3639646 h 3718866"/>
              <a:gd name="connsiteX54" fmla="*/ 3921388 w 4776816"/>
              <a:gd name="connsiteY54" fmla="*/ 3663755 h 3718866"/>
              <a:gd name="connsiteX55" fmla="*/ 3747051 w 4776816"/>
              <a:gd name="connsiteY55" fmla="*/ 3704798 h 3718866"/>
              <a:gd name="connsiteX56" fmla="*/ 3509023 w 4776816"/>
              <a:gd name="connsiteY56" fmla="*/ 3711017 h 3718866"/>
              <a:gd name="connsiteX57" fmla="*/ 3345301 w 4776816"/>
              <a:gd name="connsiteY57" fmla="*/ 3718766 h 3718866"/>
              <a:gd name="connsiteX58" fmla="*/ 2917444 w 4776816"/>
              <a:gd name="connsiteY58" fmla="*/ 3716948 h 3718866"/>
              <a:gd name="connsiteX59" fmla="*/ 2656656 w 4776816"/>
              <a:gd name="connsiteY59" fmla="*/ 3701737 h 3718866"/>
              <a:gd name="connsiteX60" fmla="*/ 2445118 w 4776816"/>
              <a:gd name="connsiteY60" fmla="*/ 3675905 h 3718866"/>
              <a:gd name="connsiteX61" fmla="*/ 2231763 w 4776816"/>
              <a:gd name="connsiteY61" fmla="*/ 3639741 h 3718866"/>
              <a:gd name="connsiteX62" fmla="*/ 1988475 w 4776816"/>
              <a:gd name="connsiteY62" fmla="*/ 3576310 h 3718866"/>
              <a:gd name="connsiteX63" fmla="*/ 1638749 w 4776816"/>
              <a:gd name="connsiteY63" fmla="*/ 3440361 h 3718866"/>
              <a:gd name="connsiteX64" fmla="*/ 1482773 w 4776816"/>
              <a:gd name="connsiteY64" fmla="*/ 3357126 h 3718866"/>
              <a:gd name="connsiteX65" fmla="*/ 1300021 w 4776816"/>
              <a:gd name="connsiteY65" fmla="*/ 3224334 h 3718866"/>
              <a:gd name="connsiteX66" fmla="*/ 1212135 w 4776816"/>
              <a:gd name="connsiteY66" fmla="*/ 3163200 h 3718866"/>
              <a:gd name="connsiteX67" fmla="*/ 1060367 w 4776816"/>
              <a:gd name="connsiteY67" fmla="*/ 3151432 h 3718866"/>
              <a:gd name="connsiteX68" fmla="*/ 887274 w 4776816"/>
              <a:gd name="connsiteY68" fmla="*/ 3092976 h 3718866"/>
              <a:gd name="connsiteX69" fmla="*/ 771463 w 4776816"/>
              <a:gd name="connsiteY69" fmla="*/ 3018065 h 3718866"/>
              <a:gd name="connsiteX70" fmla="*/ 949434 w 4776816"/>
              <a:gd name="connsiteY70" fmla="*/ 3083792 h 3718866"/>
              <a:gd name="connsiteX71" fmla="*/ 1062567 w 4776816"/>
              <a:gd name="connsiteY71" fmla="*/ 3105605 h 3718866"/>
              <a:gd name="connsiteX72" fmla="*/ 1184402 w 4776816"/>
              <a:gd name="connsiteY72" fmla="*/ 3116129 h 3718866"/>
              <a:gd name="connsiteX73" fmla="*/ 1009682 w 4776816"/>
              <a:gd name="connsiteY73" fmla="*/ 2951286 h 3718866"/>
              <a:gd name="connsiteX74" fmla="*/ 820905 w 4776816"/>
              <a:gd name="connsiteY74" fmla="*/ 2907277 h 3718866"/>
              <a:gd name="connsiteX75" fmla="*/ 703852 w 4776816"/>
              <a:gd name="connsiteY75" fmla="*/ 2916653 h 3718866"/>
              <a:gd name="connsiteX76" fmla="*/ 678605 w 4776816"/>
              <a:gd name="connsiteY76" fmla="*/ 2965541 h 3718866"/>
              <a:gd name="connsiteX77" fmla="*/ 482559 w 4776816"/>
              <a:gd name="connsiteY77" fmla="*/ 2889099 h 3718866"/>
              <a:gd name="connsiteX78" fmla="*/ 227891 w 4776816"/>
              <a:gd name="connsiteY78" fmla="*/ 2857911 h 3718866"/>
              <a:gd name="connsiteX79" fmla="*/ 118010 w 4776816"/>
              <a:gd name="connsiteY79" fmla="*/ 2873409 h 3718866"/>
              <a:gd name="connsiteX80" fmla="*/ 0 w 4776816"/>
              <a:gd name="connsiteY80" fmla="*/ 2906990 h 3718866"/>
              <a:gd name="connsiteX81" fmla="*/ 58144 w 4776816"/>
              <a:gd name="connsiteY81" fmla="*/ 2816580 h 3718866"/>
              <a:gd name="connsiteX82" fmla="*/ 189734 w 4776816"/>
              <a:gd name="connsiteY82" fmla="*/ 2594526 h 3718866"/>
              <a:gd name="connsiteX83" fmla="*/ 345327 w 4776816"/>
              <a:gd name="connsiteY83" fmla="*/ 2462785 h 3718866"/>
              <a:gd name="connsiteX84" fmla="*/ 456547 w 4776816"/>
              <a:gd name="connsiteY84" fmla="*/ 2411697 h 3718866"/>
              <a:gd name="connsiteX85" fmla="*/ 592153 w 4776816"/>
              <a:gd name="connsiteY85" fmla="*/ 2378499 h 3718866"/>
              <a:gd name="connsiteX86" fmla="*/ 721543 w 4776816"/>
              <a:gd name="connsiteY86" fmla="*/ 2369792 h 3718866"/>
              <a:gd name="connsiteX87" fmla="*/ 713032 w 4776816"/>
              <a:gd name="connsiteY87" fmla="*/ 2225711 h 3718866"/>
              <a:gd name="connsiteX88" fmla="*/ 682812 w 4776816"/>
              <a:gd name="connsiteY88" fmla="*/ 1962709 h 3718866"/>
              <a:gd name="connsiteX89" fmla="*/ 690845 w 4776816"/>
              <a:gd name="connsiteY89" fmla="*/ 1713388 h 3718866"/>
              <a:gd name="connsiteX90" fmla="*/ 719822 w 4776816"/>
              <a:gd name="connsiteY90" fmla="*/ 1532185 h 3718866"/>
              <a:gd name="connsiteX91" fmla="*/ 727760 w 4776816"/>
              <a:gd name="connsiteY91" fmla="*/ 1468659 h 3718866"/>
              <a:gd name="connsiteX92" fmla="*/ 815167 w 4776816"/>
              <a:gd name="connsiteY92" fmla="*/ 1180304 h 3718866"/>
              <a:gd name="connsiteX93" fmla="*/ 1040189 w 4776816"/>
              <a:gd name="connsiteY93" fmla="*/ 701562 h 3718866"/>
              <a:gd name="connsiteX94" fmla="*/ 1224281 w 4776816"/>
              <a:gd name="connsiteY94" fmla="*/ 414068 h 3718866"/>
              <a:gd name="connsiteX95" fmla="*/ 1370310 w 4776816"/>
              <a:gd name="connsiteY95" fmla="*/ 225403 h 3718866"/>
              <a:gd name="connsiteX96" fmla="*/ 459607 w 4776816"/>
              <a:gd name="connsiteY96" fmla="*/ 2661400 h 3718866"/>
              <a:gd name="connsiteX97" fmla="*/ 441341 w 4776816"/>
              <a:gd name="connsiteY97" fmla="*/ 2749132 h 3718866"/>
              <a:gd name="connsiteX98" fmla="*/ 547971 w 4776816"/>
              <a:gd name="connsiteY98" fmla="*/ 2737460 h 3718866"/>
              <a:gd name="connsiteX99" fmla="*/ 515074 w 4776816"/>
              <a:gd name="connsiteY99" fmla="*/ 2656426 h 3718866"/>
              <a:gd name="connsiteX100" fmla="*/ 459607 w 4776816"/>
              <a:gd name="connsiteY100" fmla="*/ 2661400 h 3718866"/>
              <a:gd name="connsiteX101" fmla="*/ 103761 w 4776816"/>
              <a:gd name="connsiteY101" fmla="*/ 2820599 h 3718866"/>
              <a:gd name="connsiteX102" fmla="*/ 206565 w 4776816"/>
              <a:gd name="connsiteY102" fmla="*/ 2803090 h 3718866"/>
              <a:gd name="connsiteX103" fmla="*/ 204461 w 4776816"/>
              <a:gd name="connsiteY103" fmla="*/ 2753532 h 3718866"/>
              <a:gd name="connsiteX104" fmla="*/ 160757 w 4776816"/>
              <a:gd name="connsiteY104" fmla="*/ 2743296 h 3718866"/>
              <a:gd name="connsiteX105" fmla="*/ 103761 w 4776816"/>
              <a:gd name="connsiteY105" fmla="*/ 2820599 h 371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776816" h="3718866">
                <a:moveTo>
                  <a:pt x="1370310" y="225403"/>
                </a:moveTo>
                <a:cubicBezTo>
                  <a:pt x="1436105" y="145708"/>
                  <a:pt x="1503047" y="65631"/>
                  <a:pt x="1583283" y="0"/>
                </a:cubicBezTo>
                <a:cubicBezTo>
                  <a:pt x="1572859" y="74050"/>
                  <a:pt x="1528390" y="136524"/>
                  <a:pt x="1499605" y="203972"/>
                </a:cubicBezTo>
                <a:cubicBezTo>
                  <a:pt x="1483730" y="250086"/>
                  <a:pt x="1458770" y="292564"/>
                  <a:pt x="1444808" y="339348"/>
                </a:cubicBezTo>
                <a:cubicBezTo>
                  <a:pt x="1421760" y="421530"/>
                  <a:pt x="1385134" y="500268"/>
                  <a:pt x="1371267" y="584747"/>
                </a:cubicBezTo>
                <a:cubicBezTo>
                  <a:pt x="1372414" y="619475"/>
                  <a:pt x="1354340" y="649803"/>
                  <a:pt x="1344299" y="681949"/>
                </a:cubicBezTo>
                <a:cubicBezTo>
                  <a:pt x="1333683" y="773985"/>
                  <a:pt x="1327850" y="866309"/>
                  <a:pt x="1313600" y="957867"/>
                </a:cubicBezTo>
                <a:cubicBezTo>
                  <a:pt x="1314366" y="1028473"/>
                  <a:pt x="1306907" y="1100227"/>
                  <a:pt x="1320964" y="1169876"/>
                </a:cubicBezTo>
                <a:cubicBezTo>
                  <a:pt x="1326989" y="1239716"/>
                  <a:pt x="1337987" y="1308887"/>
                  <a:pt x="1343055" y="1378727"/>
                </a:cubicBezTo>
                <a:cubicBezTo>
                  <a:pt x="1346881" y="1405516"/>
                  <a:pt x="1365050" y="1427998"/>
                  <a:pt x="1369258" y="1454787"/>
                </a:cubicBezTo>
                <a:cubicBezTo>
                  <a:pt x="1380639" y="1539265"/>
                  <a:pt x="1423482" y="1614463"/>
                  <a:pt x="1451502" y="1693966"/>
                </a:cubicBezTo>
                <a:cubicBezTo>
                  <a:pt x="1497118" y="1790977"/>
                  <a:pt x="1553924" y="1882727"/>
                  <a:pt x="1618379" y="1968353"/>
                </a:cubicBezTo>
                <a:cubicBezTo>
                  <a:pt x="1637793" y="1995142"/>
                  <a:pt x="1668395" y="2016189"/>
                  <a:pt x="1702727" y="2014563"/>
                </a:cubicBezTo>
                <a:cubicBezTo>
                  <a:pt x="1762210" y="2014276"/>
                  <a:pt x="1822363" y="2019155"/>
                  <a:pt x="1881081" y="2006909"/>
                </a:cubicBezTo>
                <a:cubicBezTo>
                  <a:pt x="1931957" y="2002699"/>
                  <a:pt x="1978530" y="1976868"/>
                  <a:pt x="2029980" y="1976294"/>
                </a:cubicBezTo>
                <a:cubicBezTo>
                  <a:pt x="2095487" y="1965866"/>
                  <a:pt x="2155545" y="1934964"/>
                  <a:pt x="2219139" y="1917264"/>
                </a:cubicBezTo>
                <a:cubicBezTo>
                  <a:pt x="2277475" y="1904444"/>
                  <a:pt x="2327778" y="1869811"/>
                  <a:pt x="2384774" y="1852399"/>
                </a:cubicBezTo>
                <a:cubicBezTo>
                  <a:pt x="2623472" y="1743620"/>
                  <a:pt x="2854232" y="1616759"/>
                  <a:pt x="3069116" y="1465980"/>
                </a:cubicBezTo>
                <a:cubicBezTo>
                  <a:pt x="3430892" y="1174946"/>
                  <a:pt x="3789894" y="880373"/>
                  <a:pt x="4146315" y="582450"/>
                </a:cubicBezTo>
                <a:cubicBezTo>
                  <a:pt x="4270828" y="477594"/>
                  <a:pt x="4396393" y="373503"/>
                  <a:pt x="4517654" y="264628"/>
                </a:cubicBezTo>
                <a:cubicBezTo>
                  <a:pt x="4528747" y="250086"/>
                  <a:pt x="4548065" y="254774"/>
                  <a:pt x="4563844" y="254009"/>
                </a:cubicBezTo>
                <a:cubicBezTo>
                  <a:pt x="4458744" y="384027"/>
                  <a:pt x="4338057" y="500173"/>
                  <a:pt x="4220717" y="618901"/>
                </a:cubicBezTo>
                <a:cubicBezTo>
                  <a:pt x="4176343" y="660614"/>
                  <a:pt x="4140386" y="710555"/>
                  <a:pt x="4094387" y="750546"/>
                </a:cubicBezTo>
                <a:cubicBezTo>
                  <a:pt x="4079946" y="762505"/>
                  <a:pt x="4068375" y="777525"/>
                  <a:pt x="4062733" y="795512"/>
                </a:cubicBezTo>
                <a:cubicBezTo>
                  <a:pt x="4052118" y="800200"/>
                  <a:pt x="4041024" y="804505"/>
                  <a:pt x="4032895" y="812924"/>
                </a:cubicBezTo>
                <a:cubicBezTo>
                  <a:pt x="3902836" y="947821"/>
                  <a:pt x="3775359" y="1085015"/>
                  <a:pt x="3642048" y="1216755"/>
                </a:cubicBezTo>
                <a:cubicBezTo>
                  <a:pt x="3525089" y="1345051"/>
                  <a:pt x="3399047" y="1465024"/>
                  <a:pt x="3285531" y="1596572"/>
                </a:cubicBezTo>
                <a:cubicBezTo>
                  <a:pt x="3265449" y="1629484"/>
                  <a:pt x="3218207" y="1647278"/>
                  <a:pt x="3223275" y="1692149"/>
                </a:cubicBezTo>
                <a:cubicBezTo>
                  <a:pt x="3270995" y="1695401"/>
                  <a:pt x="3314986" y="1675597"/>
                  <a:pt x="3359551" y="1661916"/>
                </a:cubicBezTo>
                <a:cubicBezTo>
                  <a:pt x="3412913" y="1642304"/>
                  <a:pt x="3470292" y="1632641"/>
                  <a:pt x="3519065" y="1601834"/>
                </a:cubicBezTo>
                <a:cubicBezTo>
                  <a:pt x="3619861" y="1558495"/>
                  <a:pt x="3712337" y="1498222"/>
                  <a:pt x="3800414" y="1433165"/>
                </a:cubicBezTo>
                <a:cubicBezTo>
                  <a:pt x="4008318" y="1283630"/>
                  <a:pt x="4178734" y="1089990"/>
                  <a:pt x="4341787" y="894245"/>
                </a:cubicBezTo>
                <a:cubicBezTo>
                  <a:pt x="4450902" y="755425"/>
                  <a:pt x="4553707" y="611726"/>
                  <a:pt x="4647809" y="462286"/>
                </a:cubicBezTo>
                <a:cubicBezTo>
                  <a:pt x="4692565" y="401918"/>
                  <a:pt x="4715421" y="322606"/>
                  <a:pt x="4776816" y="276109"/>
                </a:cubicBezTo>
                <a:cubicBezTo>
                  <a:pt x="4775669" y="297444"/>
                  <a:pt x="4775477" y="319831"/>
                  <a:pt x="4763906" y="338583"/>
                </a:cubicBezTo>
                <a:cubicBezTo>
                  <a:pt x="4718959" y="427845"/>
                  <a:pt x="4683575" y="521794"/>
                  <a:pt x="4630691" y="606751"/>
                </a:cubicBezTo>
                <a:cubicBezTo>
                  <a:pt x="4531616" y="786136"/>
                  <a:pt x="4411694" y="953179"/>
                  <a:pt x="4284503" y="1113621"/>
                </a:cubicBezTo>
                <a:cubicBezTo>
                  <a:pt x="4148993" y="1279803"/>
                  <a:pt x="4009178" y="1443019"/>
                  <a:pt x="3856646" y="1593798"/>
                </a:cubicBezTo>
                <a:cubicBezTo>
                  <a:pt x="3651132" y="1806764"/>
                  <a:pt x="3423911" y="1997246"/>
                  <a:pt x="3200132" y="2190312"/>
                </a:cubicBezTo>
                <a:cubicBezTo>
                  <a:pt x="3146579" y="2229538"/>
                  <a:pt x="3097997" y="2274982"/>
                  <a:pt x="3044061" y="2313538"/>
                </a:cubicBezTo>
                <a:cubicBezTo>
                  <a:pt x="3019483" y="2331811"/>
                  <a:pt x="2986490" y="2314973"/>
                  <a:pt x="2959427" y="2324635"/>
                </a:cubicBezTo>
                <a:cubicBezTo>
                  <a:pt x="2900231" y="2355824"/>
                  <a:pt x="2837209" y="2378690"/>
                  <a:pt x="2776769" y="2407009"/>
                </a:cubicBezTo>
                <a:cubicBezTo>
                  <a:pt x="2709253" y="2422316"/>
                  <a:pt x="2650344" y="2462977"/>
                  <a:pt x="2581585" y="2473405"/>
                </a:cubicBezTo>
                <a:cubicBezTo>
                  <a:pt x="2512634" y="2486416"/>
                  <a:pt x="2447413" y="2513396"/>
                  <a:pt x="2379419" y="2529756"/>
                </a:cubicBezTo>
                <a:cubicBezTo>
                  <a:pt x="2320414" y="2532722"/>
                  <a:pt x="2260835" y="2537027"/>
                  <a:pt x="2204030" y="2554439"/>
                </a:cubicBezTo>
                <a:cubicBezTo>
                  <a:pt x="2184234" y="2561328"/>
                  <a:pt x="2163004" y="2560945"/>
                  <a:pt x="2142443" y="2561806"/>
                </a:cubicBezTo>
                <a:cubicBezTo>
                  <a:pt x="2141678" y="2590603"/>
                  <a:pt x="2163960" y="2609642"/>
                  <a:pt x="2180791" y="2630116"/>
                </a:cubicBezTo>
                <a:cubicBezTo>
                  <a:pt x="2239318" y="2693451"/>
                  <a:pt x="2289525" y="2764248"/>
                  <a:pt x="2356372" y="2819450"/>
                </a:cubicBezTo>
                <a:cubicBezTo>
                  <a:pt x="2380375" y="2900197"/>
                  <a:pt x="2429052" y="2972238"/>
                  <a:pt x="2478111" y="3040739"/>
                </a:cubicBezTo>
                <a:cubicBezTo>
                  <a:pt x="2520763" y="3099290"/>
                  <a:pt x="2572213" y="3150571"/>
                  <a:pt x="2624237" y="3200703"/>
                </a:cubicBezTo>
                <a:cubicBezTo>
                  <a:pt x="2726754" y="3283363"/>
                  <a:pt x="2837783" y="3355500"/>
                  <a:pt x="2955315" y="3414912"/>
                </a:cubicBezTo>
                <a:cubicBezTo>
                  <a:pt x="3034785" y="3449067"/>
                  <a:pt x="3111960" y="3489153"/>
                  <a:pt x="3193916" y="3517281"/>
                </a:cubicBezTo>
                <a:cubicBezTo>
                  <a:pt x="3264492" y="3538329"/>
                  <a:pt x="3336025" y="3556028"/>
                  <a:pt x="3406410" y="3578033"/>
                </a:cubicBezTo>
                <a:cubicBezTo>
                  <a:pt x="3497261" y="3600898"/>
                  <a:pt x="3590693" y="3613049"/>
                  <a:pt x="3680683" y="3639646"/>
                </a:cubicBezTo>
                <a:cubicBezTo>
                  <a:pt x="3761014" y="3647204"/>
                  <a:pt x="3841822" y="3649595"/>
                  <a:pt x="3921388" y="3663755"/>
                </a:cubicBezTo>
                <a:cubicBezTo>
                  <a:pt x="3878545" y="3716852"/>
                  <a:pt x="3804718" y="3690830"/>
                  <a:pt x="3747051" y="3704798"/>
                </a:cubicBezTo>
                <a:cubicBezTo>
                  <a:pt x="3668059" y="3713313"/>
                  <a:pt x="3588207" y="3706903"/>
                  <a:pt x="3509023" y="3711017"/>
                </a:cubicBezTo>
                <a:cubicBezTo>
                  <a:pt x="3454992" y="3721158"/>
                  <a:pt x="3399908" y="3717235"/>
                  <a:pt x="3345301" y="3718766"/>
                </a:cubicBezTo>
                <a:cubicBezTo>
                  <a:pt x="3202714" y="3718096"/>
                  <a:pt x="3060031" y="3720297"/>
                  <a:pt x="2917444" y="3716948"/>
                </a:cubicBezTo>
                <a:cubicBezTo>
                  <a:pt x="2831375" y="3700684"/>
                  <a:pt x="2742724" y="3718096"/>
                  <a:pt x="2656656" y="3701737"/>
                </a:cubicBezTo>
                <a:cubicBezTo>
                  <a:pt x="2585410" y="3699536"/>
                  <a:pt x="2516077" y="3681263"/>
                  <a:pt x="2445118" y="3675905"/>
                </a:cubicBezTo>
                <a:cubicBezTo>
                  <a:pt x="2375211" y="3656962"/>
                  <a:pt x="2303965" y="3645960"/>
                  <a:pt x="2231763" y="3639741"/>
                </a:cubicBezTo>
                <a:cubicBezTo>
                  <a:pt x="2151432" y="3615728"/>
                  <a:pt x="2070336" y="3594392"/>
                  <a:pt x="1988475" y="3576310"/>
                </a:cubicBezTo>
                <a:cubicBezTo>
                  <a:pt x="1871326" y="3532684"/>
                  <a:pt x="1750543" y="3497286"/>
                  <a:pt x="1638749" y="3440361"/>
                </a:cubicBezTo>
                <a:cubicBezTo>
                  <a:pt x="1584334" y="3417113"/>
                  <a:pt x="1535850" y="3382766"/>
                  <a:pt x="1482773" y="3357126"/>
                </a:cubicBezTo>
                <a:cubicBezTo>
                  <a:pt x="1419465" y="3316275"/>
                  <a:pt x="1357496" y="3272839"/>
                  <a:pt x="1300021" y="3224334"/>
                </a:cubicBezTo>
                <a:cubicBezTo>
                  <a:pt x="1272957" y="3201660"/>
                  <a:pt x="1252683" y="3159372"/>
                  <a:pt x="1212135" y="3163200"/>
                </a:cubicBezTo>
                <a:cubicBezTo>
                  <a:pt x="1160876" y="3167122"/>
                  <a:pt x="1111243" y="3153154"/>
                  <a:pt x="1060367" y="3151432"/>
                </a:cubicBezTo>
                <a:cubicBezTo>
                  <a:pt x="1000597" y="3138325"/>
                  <a:pt x="944174" y="3114598"/>
                  <a:pt x="887274" y="3092976"/>
                </a:cubicBezTo>
                <a:cubicBezTo>
                  <a:pt x="841179" y="3082452"/>
                  <a:pt x="801396" y="3053942"/>
                  <a:pt x="771463" y="3018065"/>
                </a:cubicBezTo>
                <a:cubicBezTo>
                  <a:pt x="834197" y="3029737"/>
                  <a:pt x="891481" y="3058056"/>
                  <a:pt x="949434" y="3083792"/>
                </a:cubicBezTo>
                <a:cubicBezTo>
                  <a:pt x="987113" y="3090297"/>
                  <a:pt x="1026418" y="3091541"/>
                  <a:pt x="1062567" y="3105605"/>
                </a:cubicBezTo>
                <a:cubicBezTo>
                  <a:pt x="1100915" y="3122156"/>
                  <a:pt x="1143759" y="3115077"/>
                  <a:pt x="1184402" y="3116129"/>
                </a:cubicBezTo>
                <a:cubicBezTo>
                  <a:pt x="1158390" y="3035478"/>
                  <a:pt x="1080928" y="2988024"/>
                  <a:pt x="1009682" y="2951286"/>
                </a:cubicBezTo>
                <a:cubicBezTo>
                  <a:pt x="952495" y="2917897"/>
                  <a:pt x="884309" y="2918375"/>
                  <a:pt x="820905" y="2907277"/>
                </a:cubicBezTo>
                <a:cubicBezTo>
                  <a:pt x="781409" y="2901154"/>
                  <a:pt x="742391" y="2909191"/>
                  <a:pt x="703852" y="2916653"/>
                </a:cubicBezTo>
                <a:cubicBezTo>
                  <a:pt x="697061" y="2933778"/>
                  <a:pt x="687976" y="2949756"/>
                  <a:pt x="678605" y="2965541"/>
                </a:cubicBezTo>
                <a:cubicBezTo>
                  <a:pt x="621130" y="2922680"/>
                  <a:pt x="548354" y="2913209"/>
                  <a:pt x="482559" y="2889099"/>
                </a:cubicBezTo>
                <a:cubicBezTo>
                  <a:pt x="399646" y="2866234"/>
                  <a:pt x="312143" y="2873122"/>
                  <a:pt x="227891" y="2857911"/>
                </a:cubicBezTo>
                <a:cubicBezTo>
                  <a:pt x="190977" y="2860207"/>
                  <a:pt x="154446" y="2867765"/>
                  <a:pt x="118010" y="2873409"/>
                </a:cubicBezTo>
                <a:cubicBezTo>
                  <a:pt x="76792" y="2878384"/>
                  <a:pt x="41887" y="2905555"/>
                  <a:pt x="0" y="2906990"/>
                </a:cubicBezTo>
                <a:cubicBezTo>
                  <a:pt x="1148" y="2867765"/>
                  <a:pt x="38635" y="2846621"/>
                  <a:pt x="58144" y="2816580"/>
                </a:cubicBezTo>
                <a:cubicBezTo>
                  <a:pt x="108160" y="2746453"/>
                  <a:pt x="135319" y="2661974"/>
                  <a:pt x="189734" y="2594526"/>
                </a:cubicBezTo>
                <a:cubicBezTo>
                  <a:pt x="236498" y="2545255"/>
                  <a:pt x="284123" y="2494166"/>
                  <a:pt x="345327" y="2462785"/>
                </a:cubicBezTo>
                <a:cubicBezTo>
                  <a:pt x="380807" y="2442503"/>
                  <a:pt x="415617" y="2419255"/>
                  <a:pt x="456547" y="2411697"/>
                </a:cubicBezTo>
                <a:cubicBezTo>
                  <a:pt x="502546" y="2403278"/>
                  <a:pt x="543859" y="2373907"/>
                  <a:pt x="592153" y="2378499"/>
                </a:cubicBezTo>
                <a:cubicBezTo>
                  <a:pt x="635666" y="2380795"/>
                  <a:pt x="677839" y="2365583"/>
                  <a:pt x="721543" y="2369792"/>
                </a:cubicBezTo>
                <a:cubicBezTo>
                  <a:pt x="719630" y="2321765"/>
                  <a:pt x="724699" y="2272781"/>
                  <a:pt x="713032" y="2225711"/>
                </a:cubicBezTo>
                <a:cubicBezTo>
                  <a:pt x="693332" y="2139415"/>
                  <a:pt x="679752" y="2051301"/>
                  <a:pt x="682812" y="1962709"/>
                </a:cubicBezTo>
                <a:cubicBezTo>
                  <a:pt x="685586" y="1879570"/>
                  <a:pt x="676022" y="1795570"/>
                  <a:pt x="690845" y="1713388"/>
                </a:cubicBezTo>
                <a:cubicBezTo>
                  <a:pt x="692566" y="1651775"/>
                  <a:pt x="719822" y="1593989"/>
                  <a:pt x="719822" y="1532185"/>
                </a:cubicBezTo>
                <a:cubicBezTo>
                  <a:pt x="720778" y="1510850"/>
                  <a:pt x="718674" y="1488655"/>
                  <a:pt x="727760" y="1468659"/>
                </a:cubicBezTo>
                <a:cubicBezTo>
                  <a:pt x="767829" y="1375857"/>
                  <a:pt x="771368" y="1271862"/>
                  <a:pt x="815167" y="1180304"/>
                </a:cubicBezTo>
                <a:cubicBezTo>
                  <a:pt x="872164" y="1013069"/>
                  <a:pt x="949912" y="853297"/>
                  <a:pt x="1040189" y="701562"/>
                </a:cubicBezTo>
                <a:cubicBezTo>
                  <a:pt x="1089726" y="598715"/>
                  <a:pt x="1160016" y="507922"/>
                  <a:pt x="1224281" y="414068"/>
                </a:cubicBezTo>
                <a:cubicBezTo>
                  <a:pt x="1272479" y="350829"/>
                  <a:pt x="1314557" y="282615"/>
                  <a:pt x="1370310" y="225403"/>
                </a:cubicBezTo>
                <a:moveTo>
                  <a:pt x="459607" y="2661400"/>
                </a:moveTo>
                <a:cubicBezTo>
                  <a:pt x="428623" y="2677473"/>
                  <a:pt x="443350" y="2720717"/>
                  <a:pt x="441341" y="2749132"/>
                </a:cubicBezTo>
                <a:cubicBezTo>
                  <a:pt x="467832" y="2783669"/>
                  <a:pt x="530279" y="2779077"/>
                  <a:pt x="547971" y="2737460"/>
                </a:cubicBezTo>
                <a:cubicBezTo>
                  <a:pt x="553422" y="2706749"/>
                  <a:pt x="541851" y="2673646"/>
                  <a:pt x="515074" y="2656426"/>
                </a:cubicBezTo>
                <a:cubicBezTo>
                  <a:pt x="496712" y="2656617"/>
                  <a:pt x="476247" y="2652407"/>
                  <a:pt x="459607" y="2661400"/>
                </a:cubicBezTo>
                <a:moveTo>
                  <a:pt x="103761" y="2820599"/>
                </a:moveTo>
                <a:cubicBezTo>
                  <a:pt x="139049" y="2821077"/>
                  <a:pt x="172042" y="2808257"/>
                  <a:pt x="206565" y="2803090"/>
                </a:cubicBezTo>
                <a:cubicBezTo>
                  <a:pt x="203887" y="2786635"/>
                  <a:pt x="203218" y="2770084"/>
                  <a:pt x="204461" y="2753532"/>
                </a:cubicBezTo>
                <a:cubicBezTo>
                  <a:pt x="190116" y="2749323"/>
                  <a:pt x="176058" y="2742148"/>
                  <a:pt x="160757" y="2743296"/>
                </a:cubicBezTo>
                <a:cubicBezTo>
                  <a:pt x="129964" y="2757551"/>
                  <a:pt x="111316" y="2788548"/>
                  <a:pt x="103761" y="2820599"/>
                </a:cubicBezTo>
                <a:close/>
              </a:path>
            </a:pathLst>
          </a:custGeom>
          <a:gradFill>
            <a:gsLst>
              <a:gs pos="0">
                <a:srgbClr val="C8DAC2"/>
              </a:gs>
              <a:gs pos="54000">
                <a:srgbClr val="ABCCC2"/>
              </a:gs>
              <a:gs pos="100000">
                <a:srgbClr val="72A9BA"/>
              </a:gs>
            </a:gsLst>
            <a:lin ang="5400000" scaled="1"/>
          </a:gradFill>
          <a:ln w="95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225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7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F0502020204030204"/>
              <a:ea typeface="思源宋体 CN Medium"/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A9F94B6-3641-B656-AF54-B26C2B2BF0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265" y="702262"/>
            <a:ext cx="3613355" cy="5420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57FF6A1-C2A9-3F83-157F-9762D163F9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445" y="702262"/>
            <a:ext cx="3613355" cy="542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8173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411F4-9D0D-7FB6-AA84-97499350A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734EE6FC-3BF6-FBF6-DA44-140E799A5FC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6080588-EE5E-CBB7-8F14-E27C034A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1" r="195" b="2602"/>
            <a:stretch>
              <a:fillRect/>
            </a:stretch>
          </p:blipFill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12192000 w 12192000"/>
                <a:gd name="connsiteY0" fmla="*/ 0 h 6858000"/>
                <a:gd name="connsiteX1" fmla="*/ 0 w 12192000"/>
                <a:gd name="connsiteY1" fmla="*/ 0 h 6858000"/>
                <a:gd name="connsiteX2" fmla="*/ 0 w 12192000"/>
                <a:gd name="connsiteY2" fmla="*/ 6858000 h 6858000"/>
                <a:gd name="connsiteX3" fmla="*/ 1219200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2192000" y="6858000"/>
                  </a:lnTo>
                  <a:close/>
                </a:path>
              </a:pathLst>
            </a:cu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B4661E9B-1AE4-912C-149E-FDFAF9923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753" y="213081"/>
              <a:ext cx="11778493" cy="6431837"/>
            </a:xfrm>
            <a:prstGeom prst="rect">
              <a:avLst/>
            </a:prstGeom>
          </p:spPr>
        </p:pic>
      </p:grp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E89FB55B-C7EF-6076-633A-23C9256E10C5}"/>
              </a:ext>
            </a:extLst>
          </p:cNvPr>
          <p:cNvSpPr/>
          <p:nvPr/>
        </p:nvSpPr>
        <p:spPr>
          <a:xfrm rot="711204" flipH="1">
            <a:off x="1577058" y="814208"/>
            <a:ext cx="1185815" cy="923186"/>
          </a:xfrm>
          <a:custGeom>
            <a:avLst/>
            <a:gdLst>
              <a:gd name="connsiteX0" fmla="*/ 1370310 w 4776816"/>
              <a:gd name="connsiteY0" fmla="*/ 225403 h 3718866"/>
              <a:gd name="connsiteX1" fmla="*/ 1583283 w 4776816"/>
              <a:gd name="connsiteY1" fmla="*/ 0 h 3718866"/>
              <a:gd name="connsiteX2" fmla="*/ 1499605 w 4776816"/>
              <a:gd name="connsiteY2" fmla="*/ 203972 h 3718866"/>
              <a:gd name="connsiteX3" fmla="*/ 1444808 w 4776816"/>
              <a:gd name="connsiteY3" fmla="*/ 339348 h 3718866"/>
              <a:gd name="connsiteX4" fmla="*/ 1371267 w 4776816"/>
              <a:gd name="connsiteY4" fmla="*/ 584747 h 3718866"/>
              <a:gd name="connsiteX5" fmla="*/ 1344299 w 4776816"/>
              <a:gd name="connsiteY5" fmla="*/ 681949 h 3718866"/>
              <a:gd name="connsiteX6" fmla="*/ 1313600 w 4776816"/>
              <a:gd name="connsiteY6" fmla="*/ 957867 h 3718866"/>
              <a:gd name="connsiteX7" fmla="*/ 1320964 w 4776816"/>
              <a:gd name="connsiteY7" fmla="*/ 1169876 h 3718866"/>
              <a:gd name="connsiteX8" fmla="*/ 1343055 w 4776816"/>
              <a:gd name="connsiteY8" fmla="*/ 1378727 h 3718866"/>
              <a:gd name="connsiteX9" fmla="*/ 1369258 w 4776816"/>
              <a:gd name="connsiteY9" fmla="*/ 1454787 h 3718866"/>
              <a:gd name="connsiteX10" fmla="*/ 1451502 w 4776816"/>
              <a:gd name="connsiteY10" fmla="*/ 1693966 h 3718866"/>
              <a:gd name="connsiteX11" fmla="*/ 1618379 w 4776816"/>
              <a:gd name="connsiteY11" fmla="*/ 1968353 h 3718866"/>
              <a:gd name="connsiteX12" fmla="*/ 1702727 w 4776816"/>
              <a:gd name="connsiteY12" fmla="*/ 2014563 h 3718866"/>
              <a:gd name="connsiteX13" fmla="*/ 1881081 w 4776816"/>
              <a:gd name="connsiteY13" fmla="*/ 2006909 h 3718866"/>
              <a:gd name="connsiteX14" fmla="*/ 2029980 w 4776816"/>
              <a:gd name="connsiteY14" fmla="*/ 1976294 h 3718866"/>
              <a:gd name="connsiteX15" fmla="*/ 2219139 w 4776816"/>
              <a:gd name="connsiteY15" fmla="*/ 1917264 h 3718866"/>
              <a:gd name="connsiteX16" fmla="*/ 2384774 w 4776816"/>
              <a:gd name="connsiteY16" fmla="*/ 1852399 h 3718866"/>
              <a:gd name="connsiteX17" fmla="*/ 3069116 w 4776816"/>
              <a:gd name="connsiteY17" fmla="*/ 1465980 h 3718866"/>
              <a:gd name="connsiteX18" fmla="*/ 4146315 w 4776816"/>
              <a:gd name="connsiteY18" fmla="*/ 582450 h 3718866"/>
              <a:gd name="connsiteX19" fmla="*/ 4517654 w 4776816"/>
              <a:gd name="connsiteY19" fmla="*/ 264628 h 3718866"/>
              <a:gd name="connsiteX20" fmla="*/ 4563844 w 4776816"/>
              <a:gd name="connsiteY20" fmla="*/ 254009 h 3718866"/>
              <a:gd name="connsiteX21" fmla="*/ 4220717 w 4776816"/>
              <a:gd name="connsiteY21" fmla="*/ 618901 h 3718866"/>
              <a:gd name="connsiteX22" fmla="*/ 4094387 w 4776816"/>
              <a:gd name="connsiteY22" fmla="*/ 750546 h 3718866"/>
              <a:gd name="connsiteX23" fmla="*/ 4062733 w 4776816"/>
              <a:gd name="connsiteY23" fmla="*/ 795512 h 3718866"/>
              <a:gd name="connsiteX24" fmla="*/ 4032895 w 4776816"/>
              <a:gd name="connsiteY24" fmla="*/ 812924 h 3718866"/>
              <a:gd name="connsiteX25" fmla="*/ 3642048 w 4776816"/>
              <a:gd name="connsiteY25" fmla="*/ 1216755 h 3718866"/>
              <a:gd name="connsiteX26" fmla="*/ 3285531 w 4776816"/>
              <a:gd name="connsiteY26" fmla="*/ 1596572 h 3718866"/>
              <a:gd name="connsiteX27" fmla="*/ 3223275 w 4776816"/>
              <a:gd name="connsiteY27" fmla="*/ 1692149 h 3718866"/>
              <a:gd name="connsiteX28" fmla="*/ 3359551 w 4776816"/>
              <a:gd name="connsiteY28" fmla="*/ 1661916 h 3718866"/>
              <a:gd name="connsiteX29" fmla="*/ 3519065 w 4776816"/>
              <a:gd name="connsiteY29" fmla="*/ 1601834 h 3718866"/>
              <a:gd name="connsiteX30" fmla="*/ 3800414 w 4776816"/>
              <a:gd name="connsiteY30" fmla="*/ 1433165 h 3718866"/>
              <a:gd name="connsiteX31" fmla="*/ 4341787 w 4776816"/>
              <a:gd name="connsiteY31" fmla="*/ 894245 h 3718866"/>
              <a:gd name="connsiteX32" fmla="*/ 4647809 w 4776816"/>
              <a:gd name="connsiteY32" fmla="*/ 462286 h 3718866"/>
              <a:gd name="connsiteX33" fmla="*/ 4776816 w 4776816"/>
              <a:gd name="connsiteY33" fmla="*/ 276109 h 3718866"/>
              <a:gd name="connsiteX34" fmla="*/ 4763906 w 4776816"/>
              <a:gd name="connsiteY34" fmla="*/ 338583 h 3718866"/>
              <a:gd name="connsiteX35" fmla="*/ 4630691 w 4776816"/>
              <a:gd name="connsiteY35" fmla="*/ 606751 h 3718866"/>
              <a:gd name="connsiteX36" fmla="*/ 4284503 w 4776816"/>
              <a:gd name="connsiteY36" fmla="*/ 1113621 h 3718866"/>
              <a:gd name="connsiteX37" fmla="*/ 3856646 w 4776816"/>
              <a:gd name="connsiteY37" fmla="*/ 1593798 h 3718866"/>
              <a:gd name="connsiteX38" fmla="*/ 3200132 w 4776816"/>
              <a:gd name="connsiteY38" fmla="*/ 2190312 h 3718866"/>
              <a:gd name="connsiteX39" fmla="*/ 3044061 w 4776816"/>
              <a:gd name="connsiteY39" fmla="*/ 2313538 h 3718866"/>
              <a:gd name="connsiteX40" fmla="*/ 2959427 w 4776816"/>
              <a:gd name="connsiteY40" fmla="*/ 2324635 h 3718866"/>
              <a:gd name="connsiteX41" fmla="*/ 2776769 w 4776816"/>
              <a:gd name="connsiteY41" fmla="*/ 2407009 h 3718866"/>
              <a:gd name="connsiteX42" fmla="*/ 2581585 w 4776816"/>
              <a:gd name="connsiteY42" fmla="*/ 2473405 h 3718866"/>
              <a:gd name="connsiteX43" fmla="*/ 2379419 w 4776816"/>
              <a:gd name="connsiteY43" fmla="*/ 2529756 h 3718866"/>
              <a:gd name="connsiteX44" fmla="*/ 2204030 w 4776816"/>
              <a:gd name="connsiteY44" fmla="*/ 2554439 h 3718866"/>
              <a:gd name="connsiteX45" fmla="*/ 2142443 w 4776816"/>
              <a:gd name="connsiteY45" fmla="*/ 2561806 h 3718866"/>
              <a:gd name="connsiteX46" fmla="*/ 2180791 w 4776816"/>
              <a:gd name="connsiteY46" fmla="*/ 2630116 h 3718866"/>
              <a:gd name="connsiteX47" fmla="*/ 2356372 w 4776816"/>
              <a:gd name="connsiteY47" fmla="*/ 2819450 h 3718866"/>
              <a:gd name="connsiteX48" fmla="*/ 2478111 w 4776816"/>
              <a:gd name="connsiteY48" fmla="*/ 3040739 h 3718866"/>
              <a:gd name="connsiteX49" fmla="*/ 2624237 w 4776816"/>
              <a:gd name="connsiteY49" fmla="*/ 3200703 h 3718866"/>
              <a:gd name="connsiteX50" fmla="*/ 2955315 w 4776816"/>
              <a:gd name="connsiteY50" fmla="*/ 3414912 h 3718866"/>
              <a:gd name="connsiteX51" fmla="*/ 3193916 w 4776816"/>
              <a:gd name="connsiteY51" fmla="*/ 3517281 h 3718866"/>
              <a:gd name="connsiteX52" fmla="*/ 3406410 w 4776816"/>
              <a:gd name="connsiteY52" fmla="*/ 3578033 h 3718866"/>
              <a:gd name="connsiteX53" fmla="*/ 3680683 w 4776816"/>
              <a:gd name="connsiteY53" fmla="*/ 3639646 h 3718866"/>
              <a:gd name="connsiteX54" fmla="*/ 3921388 w 4776816"/>
              <a:gd name="connsiteY54" fmla="*/ 3663755 h 3718866"/>
              <a:gd name="connsiteX55" fmla="*/ 3747051 w 4776816"/>
              <a:gd name="connsiteY55" fmla="*/ 3704798 h 3718866"/>
              <a:gd name="connsiteX56" fmla="*/ 3509023 w 4776816"/>
              <a:gd name="connsiteY56" fmla="*/ 3711017 h 3718866"/>
              <a:gd name="connsiteX57" fmla="*/ 3345301 w 4776816"/>
              <a:gd name="connsiteY57" fmla="*/ 3718766 h 3718866"/>
              <a:gd name="connsiteX58" fmla="*/ 2917444 w 4776816"/>
              <a:gd name="connsiteY58" fmla="*/ 3716948 h 3718866"/>
              <a:gd name="connsiteX59" fmla="*/ 2656656 w 4776816"/>
              <a:gd name="connsiteY59" fmla="*/ 3701737 h 3718866"/>
              <a:gd name="connsiteX60" fmla="*/ 2445118 w 4776816"/>
              <a:gd name="connsiteY60" fmla="*/ 3675905 h 3718866"/>
              <a:gd name="connsiteX61" fmla="*/ 2231763 w 4776816"/>
              <a:gd name="connsiteY61" fmla="*/ 3639741 h 3718866"/>
              <a:gd name="connsiteX62" fmla="*/ 1988475 w 4776816"/>
              <a:gd name="connsiteY62" fmla="*/ 3576310 h 3718866"/>
              <a:gd name="connsiteX63" fmla="*/ 1638749 w 4776816"/>
              <a:gd name="connsiteY63" fmla="*/ 3440361 h 3718866"/>
              <a:gd name="connsiteX64" fmla="*/ 1482773 w 4776816"/>
              <a:gd name="connsiteY64" fmla="*/ 3357126 h 3718866"/>
              <a:gd name="connsiteX65" fmla="*/ 1300021 w 4776816"/>
              <a:gd name="connsiteY65" fmla="*/ 3224334 h 3718866"/>
              <a:gd name="connsiteX66" fmla="*/ 1212135 w 4776816"/>
              <a:gd name="connsiteY66" fmla="*/ 3163200 h 3718866"/>
              <a:gd name="connsiteX67" fmla="*/ 1060367 w 4776816"/>
              <a:gd name="connsiteY67" fmla="*/ 3151432 h 3718866"/>
              <a:gd name="connsiteX68" fmla="*/ 887274 w 4776816"/>
              <a:gd name="connsiteY68" fmla="*/ 3092976 h 3718866"/>
              <a:gd name="connsiteX69" fmla="*/ 771463 w 4776816"/>
              <a:gd name="connsiteY69" fmla="*/ 3018065 h 3718866"/>
              <a:gd name="connsiteX70" fmla="*/ 949434 w 4776816"/>
              <a:gd name="connsiteY70" fmla="*/ 3083792 h 3718866"/>
              <a:gd name="connsiteX71" fmla="*/ 1062567 w 4776816"/>
              <a:gd name="connsiteY71" fmla="*/ 3105605 h 3718866"/>
              <a:gd name="connsiteX72" fmla="*/ 1184402 w 4776816"/>
              <a:gd name="connsiteY72" fmla="*/ 3116129 h 3718866"/>
              <a:gd name="connsiteX73" fmla="*/ 1009682 w 4776816"/>
              <a:gd name="connsiteY73" fmla="*/ 2951286 h 3718866"/>
              <a:gd name="connsiteX74" fmla="*/ 820905 w 4776816"/>
              <a:gd name="connsiteY74" fmla="*/ 2907277 h 3718866"/>
              <a:gd name="connsiteX75" fmla="*/ 703852 w 4776816"/>
              <a:gd name="connsiteY75" fmla="*/ 2916653 h 3718866"/>
              <a:gd name="connsiteX76" fmla="*/ 678605 w 4776816"/>
              <a:gd name="connsiteY76" fmla="*/ 2965541 h 3718866"/>
              <a:gd name="connsiteX77" fmla="*/ 482559 w 4776816"/>
              <a:gd name="connsiteY77" fmla="*/ 2889099 h 3718866"/>
              <a:gd name="connsiteX78" fmla="*/ 227891 w 4776816"/>
              <a:gd name="connsiteY78" fmla="*/ 2857911 h 3718866"/>
              <a:gd name="connsiteX79" fmla="*/ 118010 w 4776816"/>
              <a:gd name="connsiteY79" fmla="*/ 2873409 h 3718866"/>
              <a:gd name="connsiteX80" fmla="*/ 0 w 4776816"/>
              <a:gd name="connsiteY80" fmla="*/ 2906990 h 3718866"/>
              <a:gd name="connsiteX81" fmla="*/ 58144 w 4776816"/>
              <a:gd name="connsiteY81" fmla="*/ 2816580 h 3718866"/>
              <a:gd name="connsiteX82" fmla="*/ 189734 w 4776816"/>
              <a:gd name="connsiteY82" fmla="*/ 2594526 h 3718866"/>
              <a:gd name="connsiteX83" fmla="*/ 345327 w 4776816"/>
              <a:gd name="connsiteY83" fmla="*/ 2462785 h 3718866"/>
              <a:gd name="connsiteX84" fmla="*/ 456547 w 4776816"/>
              <a:gd name="connsiteY84" fmla="*/ 2411697 h 3718866"/>
              <a:gd name="connsiteX85" fmla="*/ 592153 w 4776816"/>
              <a:gd name="connsiteY85" fmla="*/ 2378499 h 3718866"/>
              <a:gd name="connsiteX86" fmla="*/ 721543 w 4776816"/>
              <a:gd name="connsiteY86" fmla="*/ 2369792 h 3718866"/>
              <a:gd name="connsiteX87" fmla="*/ 713032 w 4776816"/>
              <a:gd name="connsiteY87" fmla="*/ 2225711 h 3718866"/>
              <a:gd name="connsiteX88" fmla="*/ 682812 w 4776816"/>
              <a:gd name="connsiteY88" fmla="*/ 1962709 h 3718866"/>
              <a:gd name="connsiteX89" fmla="*/ 690845 w 4776816"/>
              <a:gd name="connsiteY89" fmla="*/ 1713388 h 3718866"/>
              <a:gd name="connsiteX90" fmla="*/ 719822 w 4776816"/>
              <a:gd name="connsiteY90" fmla="*/ 1532185 h 3718866"/>
              <a:gd name="connsiteX91" fmla="*/ 727760 w 4776816"/>
              <a:gd name="connsiteY91" fmla="*/ 1468659 h 3718866"/>
              <a:gd name="connsiteX92" fmla="*/ 815167 w 4776816"/>
              <a:gd name="connsiteY92" fmla="*/ 1180304 h 3718866"/>
              <a:gd name="connsiteX93" fmla="*/ 1040189 w 4776816"/>
              <a:gd name="connsiteY93" fmla="*/ 701562 h 3718866"/>
              <a:gd name="connsiteX94" fmla="*/ 1224281 w 4776816"/>
              <a:gd name="connsiteY94" fmla="*/ 414068 h 3718866"/>
              <a:gd name="connsiteX95" fmla="*/ 1370310 w 4776816"/>
              <a:gd name="connsiteY95" fmla="*/ 225403 h 3718866"/>
              <a:gd name="connsiteX96" fmla="*/ 459607 w 4776816"/>
              <a:gd name="connsiteY96" fmla="*/ 2661400 h 3718866"/>
              <a:gd name="connsiteX97" fmla="*/ 441341 w 4776816"/>
              <a:gd name="connsiteY97" fmla="*/ 2749132 h 3718866"/>
              <a:gd name="connsiteX98" fmla="*/ 547971 w 4776816"/>
              <a:gd name="connsiteY98" fmla="*/ 2737460 h 3718866"/>
              <a:gd name="connsiteX99" fmla="*/ 515074 w 4776816"/>
              <a:gd name="connsiteY99" fmla="*/ 2656426 h 3718866"/>
              <a:gd name="connsiteX100" fmla="*/ 459607 w 4776816"/>
              <a:gd name="connsiteY100" fmla="*/ 2661400 h 3718866"/>
              <a:gd name="connsiteX101" fmla="*/ 103761 w 4776816"/>
              <a:gd name="connsiteY101" fmla="*/ 2820599 h 3718866"/>
              <a:gd name="connsiteX102" fmla="*/ 206565 w 4776816"/>
              <a:gd name="connsiteY102" fmla="*/ 2803090 h 3718866"/>
              <a:gd name="connsiteX103" fmla="*/ 204461 w 4776816"/>
              <a:gd name="connsiteY103" fmla="*/ 2753532 h 3718866"/>
              <a:gd name="connsiteX104" fmla="*/ 160757 w 4776816"/>
              <a:gd name="connsiteY104" fmla="*/ 2743296 h 3718866"/>
              <a:gd name="connsiteX105" fmla="*/ 103761 w 4776816"/>
              <a:gd name="connsiteY105" fmla="*/ 2820599 h 371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776816" h="3718866">
                <a:moveTo>
                  <a:pt x="1370310" y="225403"/>
                </a:moveTo>
                <a:cubicBezTo>
                  <a:pt x="1436105" y="145708"/>
                  <a:pt x="1503047" y="65631"/>
                  <a:pt x="1583283" y="0"/>
                </a:cubicBezTo>
                <a:cubicBezTo>
                  <a:pt x="1572859" y="74050"/>
                  <a:pt x="1528390" y="136524"/>
                  <a:pt x="1499605" y="203972"/>
                </a:cubicBezTo>
                <a:cubicBezTo>
                  <a:pt x="1483730" y="250086"/>
                  <a:pt x="1458770" y="292564"/>
                  <a:pt x="1444808" y="339348"/>
                </a:cubicBezTo>
                <a:cubicBezTo>
                  <a:pt x="1421760" y="421530"/>
                  <a:pt x="1385134" y="500268"/>
                  <a:pt x="1371267" y="584747"/>
                </a:cubicBezTo>
                <a:cubicBezTo>
                  <a:pt x="1372414" y="619475"/>
                  <a:pt x="1354340" y="649803"/>
                  <a:pt x="1344299" y="681949"/>
                </a:cubicBezTo>
                <a:cubicBezTo>
                  <a:pt x="1333683" y="773985"/>
                  <a:pt x="1327850" y="866309"/>
                  <a:pt x="1313600" y="957867"/>
                </a:cubicBezTo>
                <a:cubicBezTo>
                  <a:pt x="1314366" y="1028473"/>
                  <a:pt x="1306907" y="1100227"/>
                  <a:pt x="1320964" y="1169876"/>
                </a:cubicBezTo>
                <a:cubicBezTo>
                  <a:pt x="1326989" y="1239716"/>
                  <a:pt x="1337987" y="1308887"/>
                  <a:pt x="1343055" y="1378727"/>
                </a:cubicBezTo>
                <a:cubicBezTo>
                  <a:pt x="1346881" y="1405516"/>
                  <a:pt x="1365050" y="1427998"/>
                  <a:pt x="1369258" y="1454787"/>
                </a:cubicBezTo>
                <a:cubicBezTo>
                  <a:pt x="1380639" y="1539265"/>
                  <a:pt x="1423482" y="1614463"/>
                  <a:pt x="1451502" y="1693966"/>
                </a:cubicBezTo>
                <a:cubicBezTo>
                  <a:pt x="1497118" y="1790977"/>
                  <a:pt x="1553924" y="1882727"/>
                  <a:pt x="1618379" y="1968353"/>
                </a:cubicBezTo>
                <a:cubicBezTo>
                  <a:pt x="1637793" y="1995142"/>
                  <a:pt x="1668395" y="2016189"/>
                  <a:pt x="1702727" y="2014563"/>
                </a:cubicBezTo>
                <a:cubicBezTo>
                  <a:pt x="1762210" y="2014276"/>
                  <a:pt x="1822363" y="2019155"/>
                  <a:pt x="1881081" y="2006909"/>
                </a:cubicBezTo>
                <a:cubicBezTo>
                  <a:pt x="1931957" y="2002699"/>
                  <a:pt x="1978530" y="1976868"/>
                  <a:pt x="2029980" y="1976294"/>
                </a:cubicBezTo>
                <a:cubicBezTo>
                  <a:pt x="2095487" y="1965866"/>
                  <a:pt x="2155545" y="1934964"/>
                  <a:pt x="2219139" y="1917264"/>
                </a:cubicBezTo>
                <a:cubicBezTo>
                  <a:pt x="2277475" y="1904444"/>
                  <a:pt x="2327778" y="1869811"/>
                  <a:pt x="2384774" y="1852399"/>
                </a:cubicBezTo>
                <a:cubicBezTo>
                  <a:pt x="2623472" y="1743620"/>
                  <a:pt x="2854232" y="1616759"/>
                  <a:pt x="3069116" y="1465980"/>
                </a:cubicBezTo>
                <a:cubicBezTo>
                  <a:pt x="3430892" y="1174946"/>
                  <a:pt x="3789894" y="880373"/>
                  <a:pt x="4146315" y="582450"/>
                </a:cubicBezTo>
                <a:cubicBezTo>
                  <a:pt x="4270828" y="477594"/>
                  <a:pt x="4396393" y="373503"/>
                  <a:pt x="4517654" y="264628"/>
                </a:cubicBezTo>
                <a:cubicBezTo>
                  <a:pt x="4528747" y="250086"/>
                  <a:pt x="4548065" y="254774"/>
                  <a:pt x="4563844" y="254009"/>
                </a:cubicBezTo>
                <a:cubicBezTo>
                  <a:pt x="4458744" y="384027"/>
                  <a:pt x="4338057" y="500173"/>
                  <a:pt x="4220717" y="618901"/>
                </a:cubicBezTo>
                <a:cubicBezTo>
                  <a:pt x="4176343" y="660614"/>
                  <a:pt x="4140386" y="710555"/>
                  <a:pt x="4094387" y="750546"/>
                </a:cubicBezTo>
                <a:cubicBezTo>
                  <a:pt x="4079946" y="762505"/>
                  <a:pt x="4068375" y="777525"/>
                  <a:pt x="4062733" y="795512"/>
                </a:cubicBezTo>
                <a:cubicBezTo>
                  <a:pt x="4052118" y="800200"/>
                  <a:pt x="4041024" y="804505"/>
                  <a:pt x="4032895" y="812924"/>
                </a:cubicBezTo>
                <a:cubicBezTo>
                  <a:pt x="3902836" y="947821"/>
                  <a:pt x="3775359" y="1085015"/>
                  <a:pt x="3642048" y="1216755"/>
                </a:cubicBezTo>
                <a:cubicBezTo>
                  <a:pt x="3525089" y="1345051"/>
                  <a:pt x="3399047" y="1465024"/>
                  <a:pt x="3285531" y="1596572"/>
                </a:cubicBezTo>
                <a:cubicBezTo>
                  <a:pt x="3265449" y="1629484"/>
                  <a:pt x="3218207" y="1647278"/>
                  <a:pt x="3223275" y="1692149"/>
                </a:cubicBezTo>
                <a:cubicBezTo>
                  <a:pt x="3270995" y="1695401"/>
                  <a:pt x="3314986" y="1675597"/>
                  <a:pt x="3359551" y="1661916"/>
                </a:cubicBezTo>
                <a:cubicBezTo>
                  <a:pt x="3412913" y="1642304"/>
                  <a:pt x="3470292" y="1632641"/>
                  <a:pt x="3519065" y="1601834"/>
                </a:cubicBezTo>
                <a:cubicBezTo>
                  <a:pt x="3619861" y="1558495"/>
                  <a:pt x="3712337" y="1498222"/>
                  <a:pt x="3800414" y="1433165"/>
                </a:cubicBezTo>
                <a:cubicBezTo>
                  <a:pt x="4008318" y="1283630"/>
                  <a:pt x="4178734" y="1089990"/>
                  <a:pt x="4341787" y="894245"/>
                </a:cubicBezTo>
                <a:cubicBezTo>
                  <a:pt x="4450902" y="755425"/>
                  <a:pt x="4553707" y="611726"/>
                  <a:pt x="4647809" y="462286"/>
                </a:cubicBezTo>
                <a:cubicBezTo>
                  <a:pt x="4692565" y="401918"/>
                  <a:pt x="4715421" y="322606"/>
                  <a:pt x="4776816" y="276109"/>
                </a:cubicBezTo>
                <a:cubicBezTo>
                  <a:pt x="4775669" y="297444"/>
                  <a:pt x="4775477" y="319831"/>
                  <a:pt x="4763906" y="338583"/>
                </a:cubicBezTo>
                <a:cubicBezTo>
                  <a:pt x="4718959" y="427845"/>
                  <a:pt x="4683575" y="521794"/>
                  <a:pt x="4630691" y="606751"/>
                </a:cubicBezTo>
                <a:cubicBezTo>
                  <a:pt x="4531616" y="786136"/>
                  <a:pt x="4411694" y="953179"/>
                  <a:pt x="4284503" y="1113621"/>
                </a:cubicBezTo>
                <a:cubicBezTo>
                  <a:pt x="4148993" y="1279803"/>
                  <a:pt x="4009178" y="1443019"/>
                  <a:pt x="3856646" y="1593798"/>
                </a:cubicBezTo>
                <a:cubicBezTo>
                  <a:pt x="3651132" y="1806764"/>
                  <a:pt x="3423911" y="1997246"/>
                  <a:pt x="3200132" y="2190312"/>
                </a:cubicBezTo>
                <a:cubicBezTo>
                  <a:pt x="3146579" y="2229538"/>
                  <a:pt x="3097997" y="2274982"/>
                  <a:pt x="3044061" y="2313538"/>
                </a:cubicBezTo>
                <a:cubicBezTo>
                  <a:pt x="3019483" y="2331811"/>
                  <a:pt x="2986490" y="2314973"/>
                  <a:pt x="2959427" y="2324635"/>
                </a:cubicBezTo>
                <a:cubicBezTo>
                  <a:pt x="2900231" y="2355824"/>
                  <a:pt x="2837209" y="2378690"/>
                  <a:pt x="2776769" y="2407009"/>
                </a:cubicBezTo>
                <a:cubicBezTo>
                  <a:pt x="2709253" y="2422316"/>
                  <a:pt x="2650344" y="2462977"/>
                  <a:pt x="2581585" y="2473405"/>
                </a:cubicBezTo>
                <a:cubicBezTo>
                  <a:pt x="2512634" y="2486416"/>
                  <a:pt x="2447413" y="2513396"/>
                  <a:pt x="2379419" y="2529756"/>
                </a:cubicBezTo>
                <a:cubicBezTo>
                  <a:pt x="2320414" y="2532722"/>
                  <a:pt x="2260835" y="2537027"/>
                  <a:pt x="2204030" y="2554439"/>
                </a:cubicBezTo>
                <a:cubicBezTo>
                  <a:pt x="2184234" y="2561328"/>
                  <a:pt x="2163004" y="2560945"/>
                  <a:pt x="2142443" y="2561806"/>
                </a:cubicBezTo>
                <a:cubicBezTo>
                  <a:pt x="2141678" y="2590603"/>
                  <a:pt x="2163960" y="2609642"/>
                  <a:pt x="2180791" y="2630116"/>
                </a:cubicBezTo>
                <a:cubicBezTo>
                  <a:pt x="2239318" y="2693451"/>
                  <a:pt x="2289525" y="2764248"/>
                  <a:pt x="2356372" y="2819450"/>
                </a:cubicBezTo>
                <a:cubicBezTo>
                  <a:pt x="2380375" y="2900197"/>
                  <a:pt x="2429052" y="2972238"/>
                  <a:pt x="2478111" y="3040739"/>
                </a:cubicBezTo>
                <a:cubicBezTo>
                  <a:pt x="2520763" y="3099290"/>
                  <a:pt x="2572213" y="3150571"/>
                  <a:pt x="2624237" y="3200703"/>
                </a:cubicBezTo>
                <a:cubicBezTo>
                  <a:pt x="2726754" y="3283363"/>
                  <a:pt x="2837783" y="3355500"/>
                  <a:pt x="2955315" y="3414912"/>
                </a:cubicBezTo>
                <a:cubicBezTo>
                  <a:pt x="3034785" y="3449067"/>
                  <a:pt x="3111960" y="3489153"/>
                  <a:pt x="3193916" y="3517281"/>
                </a:cubicBezTo>
                <a:cubicBezTo>
                  <a:pt x="3264492" y="3538329"/>
                  <a:pt x="3336025" y="3556028"/>
                  <a:pt x="3406410" y="3578033"/>
                </a:cubicBezTo>
                <a:cubicBezTo>
                  <a:pt x="3497261" y="3600898"/>
                  <a:pt x="3590693" y="3613049"/>
                  <a:pt x="3680683" y="3639646"/>
                </a:cubicBezTo>
                <a:cubicBezTo>
                  <a:pt x="3761014" y="3647204"/>
                  <a:pt x="3841822" y="3649595"/>
                  <a:pt x="3921388" y="3663755"/>
                </a:cubicBezTo>
                <a:cubicBezTo>
                  <a:pt x="3878545" y="3716852"/>
                  <a:pt x="3804718" y="3690830"/>
                  <a:pt x="3747051" y="3704798"/>
                </a:cubicBezTo>
                <a:cubicBezTo>
                  <a:pt x="3668059" y="3713313"/>
                  <a:pt x="3588207" y="3706903"/>
                  <a:pt x="3509023" y="3711017"/>
                </a:cubicBezTo>
                <a:cubicBezTo>
                  <a:pt x="3454992" y="3721158"/>
                  <a:pt x="3399908" y="3717235"/>
                  <a:pt x="3345301" y="3718766"/>
                </a:cubicBezTo>
                <a:cubicBezTo>
                  <a:pt x="3202714" y="3718096"/>
                  <a:pt x="3060031" y="3720297"/>
                  <a:pt x="2917444" y="3716948"/>
                </a:cubicBezTo>
                <a:cubicBezTo>
                  <a:pt x="2831375" y="3700684"/>
                  <a:pt x="2742724" y="3718096"/>
                  <a:pt x="2656656" y="3701737"/>
                </a:cubicBezTo>
                <a:cubicBezTo>
                  <a:pt x="2585410" y="3699536"/>
                  <a:pt x="2516077" y="3681263"/>
                  <a:pt x="2445118" y="3675905"/>
                </a:cubicBezTo>
                <a:cubicBezTo>
                  <a:pt x="2375211" y="3656962"/>
                  <a:pt x="2303965" y="3645960"/>
                  <a:pt x="2231763" y="3639741"/>
                </a:cubicBezTo>
                <a:cubicBezTo>
                  <a:pt x="2151432" y="3615728"/>
                  <a:pt x="2070336" y="3594392"/>
                  <a:pt x="1988475" y="3576310"/>
                </a:cubicBezTo>
                <a:cubicBezTo>
                  <a:pt x="1871326" y="3532684"/>
                  <a:pt x="1750543" y="3497286"/>
                  <a:pt x="1638749" y="3440361"/>
                </a:cubicBezTo>
                <a:cubicBezTo>
                  <a:pt x="1584334" y="3417113"/>
                  <a:pt x="1535850" y="3382766"/>
                  <a:pt x="1482773" y="3357126"/>
                </a:cubicBezTo>
                <a:cubicBezTo>
                  <a:pt x="1419465" y="3316275"/>
                  <a:pt x="1357496" y="3272839"/>
                  <a:pt x="1300021" y="3224334"/>
                </a:cubicBezTo>
                <a:cubicBezTo>
                  <a:pt x="1272957" y="3201660"/>
                  <a:pt x="1252683" y="3159372"/>
                  <a:pt x="1212135" y="3163200"/>
                </a:cubicBezTo>
                <a:cubicBezTo>
                  <a:pt x="1160876" y="3167122"/>
                  <a:pt x="1111243" y="3153154"/>
                  <a:pt x="1060367" y="3151432"/>
                </a:cubicBezTo>
                <a:cubicBezTo>
                  <a:pt x="1000597" y="3138325"/>
                  <a:pt x="944174" y="3114598"/>
                  <a:pt x="887274" y="3092976"/>
                </a:cubicBezTo>
                <a:cubicBezTo>
                  <a:pt x="841179" y="3082452"/>
                  <a:pt x="801396" y="3053942"/>
                  <a:pt x="771463" y="3018065"/>
                </a:cubicBezTo>
                <a:cubicBezTo>
                  <a:pt x="834197" y="3029737"/>
                  <a:pt x="891481" y="3058056"/>
                  <a:pt x="949434" y="3083792"/>
                </a:cubicBezTo>
                <a:cubicBezTo>
                  <a:pt x="987113" y="3090297"/>
                  <a:pt x="1026418" y="3091541"/>
                  <a:pt x="1062567" y="3105605"/>
                </a:cubicBezTo>
                <a:cubicBezTo>
                  <a:pt x="1100915" y="3122156"/>
                  <a:pt x="1143759" y="3115077"/>
                  <a:pt x="1184402" y="3116129"/>
                </a:cubicBezTo>
                <a:cubicBezTo>
                  <a:pt x="1158390" y="3035478"/>
                  <a:pt x="1080928" y="2988024"/>
                  <a:pt x="1009682" y="2951286"/>
                </a:cubicBezTo>
                <a:cubicBezTo>
                  <a:pt x="952495" y="2917897"/>
                  <a:pt x="884309" y="2918375"/>
                  <a:pt x="820905" y="2907277"/>
                </a:cubicBezTo>
                <a:cubicBezTo>
                  <a:pt x="781409" y="2901154"/>
                  <a:pt x="742391" y="2909191"/>
                  <a:pt x="703852" y="2916653"/>
                </a:cubicBezTo>
                <a:cubicBezTo>
                  <a:pt x="697061" y="2933778"/>
                  <a:pt x="687976" y="2949756"/>
                  <a:pt x="678605" y="2965541"/>
                </a:cubicBezTo>
                <a:cubicBezTo>
                  <a:pt x="621130" y="2922680"/>
                  <a:pt x="548354" y="2913209"/>
                  <a:pt x="482559" y="2889099"/>
                </a:cubicBezTo>
                <a:cubicBezTo>
                  <a:pt x="399646" y="2866234"/>
                  <a:pt x="312143" y="2873122"/>
                  <a:pt x="227891" y="2857911"/>
                </a:cubicBezTo>
                <a:cubicBezTo>
                  <a:pt x="190977" y="2860207"/>
                  <a:pt x="154446" y="2867765"/>
                  <a:pt x="118010" y="2873409"/>
                </a:cubicBezTo>
                <a:cubicBezTo>
                  <a:pt x="76792" y="2878384"/>
                  <a:pt x="41887" y="2905555"/>
                  <a:pt x="0" y="2906990"/>
                </a:cubicBezTo>
                <a:cubicBezTo>
                  <a:pt x="1148" y="2867765"/>
                  <a:pt x="38635" y="2846621"/>
                  <a:pt x="58144" y="2816580"/>
                </a:cubicBezTo>
                <a:cubicBezTo>
                  <a:pt x="108160" y="2746453"/>
                  <a:pt x="135319" y="2661974"/>
                  <a:pt x="189734" y="2594526"/>
                </a:cubicBezTo>
                <a:cubicBezTo>
                  <a:pt x="236498" y="2545255"/>
                  <a:pt x="284123" y="2494166"/>
                  <a:pt x="345327" y="2462785"/>
                </a:cubicBezTo>
                <a:cubicBezTo>
                  <a:pt x="380807" y="2442503"/>
                  <a:pt x="415617" y="2419255"/>
                  <a:pt x="456547" y="2411697"/>
                </a:cubicBezTo>
                <a:cubicBezTo>
                  <a:pt x="502546" y="2403278"/>
                  <a:pt x="543859" y="2373907"/>
                  <a:pt x="592153" y="2378499"/>
                </a:cubicBezTo>
                <a:cubicBezTo>
                  <a:pt x="635666" y="2380795"/>
                  <a:pt x="677839" y="2365583"/>
                  <a:pt x="721543" y="2369792"/>
                </a:cubicBezTo>
                <a:cubicBezTo>
                  <a:pt x="719630" y="2321765"/>
                  <a:pt x="724699" y="2272781"/>
                  <a:pt x="713032" y="2225711"/>
                </a:cubicBezTo>
                <a:cubicBezTo>
                  <a:pt x="693332" y="2139415"/>
                  <a:pt x="679752" y="2051301"/>
                  <a:pt x="682812" y="1962709"/>
                </a:cubicBezTo>
                <a:cubicBezTo>
                  <a:pt x="685586" y="1879570"/>
                  <a:pt x="676022" y="1795570"/>
                  <a:pt x="690845" y="1713388"/>
                </a:cubicBezTo>
                <a:cubicBezTo>
                  <a:pt x="692566" y="1651775"/>
                  <a:pt x="719822" y="1593989"/>
                  <a:pt x="719822" y="1532185"/>
                </a:cubicBezTo>
                <a:cubicBezTo>
                  <a:pt x="720778" y="1510850"/>
                  <a:pt x="718674" y="1488655"/>
                  <a:pt x="727760" y="1468659"/>
                </a:cubicBezTo>
                <a:cubicBezTo>
                  <a:pt x="767829" y="1375857"/>
                  <a:pt x="771368" y="1271862"/>
                  <a:pt x="815167" y="1180304"/>
                </a:cubicBezTo>
                <a:cubicBezTo>
                  <a:pt x="872164" y="1013069"/>
                  <a:pt x="949912" y="853297"/>
                  <a:pt x="1040189" y="701562"/>
                </a:cubicBezTo>
                <a:cubicBezTo>
                  <a:pt x="1089726" y="598715"/>
                  <a:pt x="1160016" y="507922"/>
                  <a:pt x="1224281" y="414068"/>
                </a:cubicBezTo>
                <a:cubicBezTo>
                  <a:pt x="1272479" y="350829"/>
                  <a:pt x="1314557" y="282615"/>
                  <a:pt x="1370310" y="225403"/>
                </a:cubicBezTo>
                <a:moveTo>
                  <a:pt x="459607" y="2661400"/>
                </a:moveTo>
                <a:cubicBezTo>
                  <a:pt x="428623" y="2677473"/>
                  <a:pt x="443350" y="2720717"/>
                  <a:pt x="441341" y="2749132"/>
                </a:cubicBezTo>
                <a:cubicBezTo>
                  <a:pt x="467832" y="2783669"/>
                  <a:pt x="530279" y="2779077"/>
                  <a:pt x="547971" y="2737460"/>
                </a:cubicBezTo>
                <a:cubicBezTo>
                  <a:pt x="553422" y="2706749"/>
                  <a:pt x="541851" y="2673646"/>
                  <a:pt x="515074" y="2656426"/>
                </a:cubicBezTo>
                <a:cubicBezTo>
                  <a:pt x="496712" y="2656617"/>
                  <a:pt x="476247" y="2652407"/>
                  <a:pt x="459607" y="2661400"/>
                </a:cubicBezTo>
                <a:moveTo>
                  <a:pt x="103761" y="2820599"/>
                </a:moveTo>
                <a:cubicBezTo>
                  <a:pt x="139049" y="2821077"/>
                  <a:pt x="172042" y="2808257"/>
                  <a:pt x="206565" y="2803090"/>
                </a:cubicBezTo>
                <a:cubicBezTo>
                  <a:pt x="203887" y="2786635"/>
                  <a:pt x="203218" y="2770084"/>
                  <a:pt x="204461" y="2753532"/>
                </a:cubicBezTo>
                <a:cubicBezTo>
                  <a:pt x="190116" y="2749323"/>
                  <a:pt x="176058" y="2742148"/>
                  <a:pt x="160757" y="2743296"/>
                </a:cubicBezTo>
                <a:cubicBezTo>
                  <a:pt x="129964" y="2757551"/>
                  <a:pt x="111316" y="2788548"/>
                  <a:pt x="103761" y="2820599"/>
                </a:cubicBezTo>
                <a:close/>
              </a:path>
            </a:pathLst>
          </a:custGeom>
          <a:gradFill>
            <a:gsLst>
              <a:gs pos="0">
                <a:srgbClr val="C8DAC2"/>
              </a:gs>
              <a:gs pos="54000">
                <a:srgbClr val="ABCCC2"/>
              </a:gs>
              <a:gs pos="100000">
                <a:srgbClr val="72A9BA"/>
              </a:gs>
            </a:gsLst>
            <a:lin ang="5400000" scaled="1"/>
          </a:gradFill>
          <a:ln w="95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225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7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F0502020204030204"/>
              <a:ea typeface="思源宋体 CN Medium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9189A82-3A1D-AD81-F244-647904CA6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174" y="493126"/>
            <a:ext cx="7541342" cy="565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5543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20" name="组合 19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5" name="矩形: 圆角 4"/>
              <p:cNvSpPr/>
              <p:nvPr/>
            </p:nvSpPr>
            <p:spPr>
              <a:xfrm>
                <a:off x="215002" y="210409"/>
                <a:ext cx="11761996" cy="6418991"/>
              </a:xfrm>
              <a:prstGeom prst="roundRect">
                <a:avLst>
                  <a:gd name="adj" fmla="val 5936"/>
                </a:avLst>
              </a:prstGeom>
              <a:solidFill>
                <a:srgbClr val="F4F8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Regular"/>
                  <a:ea typeface="思源黑体 CN Regular" panose="020B0500000000000000" charset="-122"/>
                  <a:cs typeface="+mn-cs"/>
                </a:endParaRPr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753" y="213081"/>
              <a:ext cx="11778493" cy="6431837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933449" y="649921"/>
            <a:ext cx="10325100" cy="5996471"/>
            <a:chOff x="933449" y="548321"/>
            <a:chExt cx="10325100" cy="5996471"/>
          </a:xfrm>
        </p:grpSpPr>
        <p:grpSp>
          <p:nvGrpSpPr>
            <p:cNvPr id="9" name="组合 8"/>
            <p:cNvGrpSpPr/>
            <p:nvPr/>
          </p:nvGrpSpPr>
          <p:grpSpPr>
            <a:xfrm>
              <a:off x="3975405" y="548321"/>
              <a:ext cx="4241188" cy="1533848"/>
              <a:chOff x="3975405" y="510221"/>
              <a:chExt cx="4241188" cy="1533848"/>
            </a:xfrm>
          </p:grpSpPr>
          <p:pic>
            <p:nvPicPr>
              <p:cNvPr id="56" name="图形 55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48179" y="731268"/>
                <a:ext cx="555686" cy="493184"/>
              </a:xfrm>
              <a:prstGeom prst="rect">
                <a:avLst/>
              </a:prstGeom>
            </p:spPr>
          </p:pic>
          <p:sp>
            <p:nvSpPr>
              <p:cNvPr id="59" name="文本框 58"/>
              <p:cNvSpPr txBox="1"/>
              <p:nvPr/>
            </p:nvSpPr>
            <p:spPr>
              <a:xfrm>
                <a:off x="3975405" y="510221"/>
                <a:ext cx="424118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3"/>
                    </a:solidFill>
                    <a:effectLst/>
                    <a:uLnTx/>
                    <a:uFillTx/>
                    <a:latin typeface="汉仪许静行楷W" panose="00020600040101010101" pitchFamily="18" charset="-122"/>
                    <a:ea typeface="汉仪许静行楷W" panose="00020600040101010101" pitchFamily="18" charset="-122"/>
                  </a:rPr>
                  <a:t>概述</a:t>
                </a:r>
              </a:p>
            </p:txBody>
          </p:sp>
          <p:pic>
            <p:nvPicPr>
              <p:cNvPr id="62" name="图片 61"/>
              <p:cNvPicPr>
                <a:picLocks noChangeAspect="1"/>
              </p:cNvPicPr>
              <p:nvPr/>
            </p:nvPicPr>
            <p:blipFill rotWithShape="1">
              <a:blip r:embed="rId7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190" b="-1876"/>
              <a:stretch>
                <a:fillRect/>
              </a:stretch>
            </p:blipFill>
            <p:spPr>
              <a:xfrm>
                <a:off x="6902903" y="1376302"/>
                <a:ext cx="1243840" cy="667767"/>
              </a:xfrm>
              <a:custGeom>
                <a:avLst/>
                <a:gdLst>
                  <a:gd name="connsiteX0" fmla="*/ 0 w 1479342"/>
                  <a:gd name="connsiteY0" fmla="*/ 0 h 794198"/>
                  <a:gd name="connsiteX1" fmla="*/ 1479342 w 1479342"/>
                  <a:gd name="connsiteY1" fmla="*/ 0 h 794198"/>
                  <a:gd name="connsiteX2" fmla="*/ 1479342 w 1479342"/>
                  <a:gd name="connsiteY2" fmla="*/ 794198 h 794198"/>
                  <a:gd name="connsiteX3" fmla="*/ 0 w 1479342"/>
                  <a:gd name="connsiteY3" fmla="*/ 794198 h 794198"/>
                  <a:gd name="connsiteX4" fmla="*/ 0 w 1479342"/>
                  <a:gd name="connsiteY4" fmla="*/ 581753 h 794198"/>
                  <a:gd name="connsiteX5" fmla="*/ 890451 w 1479342"/>
                  <a:gd name="connsiteY5" fmla="*/ 581753 h 794198"/>
                  <a:gd name="connsiteX6" fmla="*/ 890451 w 1479342"/>
                  <a:gd name="connsiteY6" fmla="*/ 212444 h 794198"/>
                  <a:gd name="connsiteX7" fmla="*/ 492342 w 1479342"/>
                  <a:gd name="connsiteY7" fmla="*/ 212444 h 794198"/>
                  <a:gd name="connsiteX8" fmla="*/ 367117 w 1479342"/>
                  <a:gd name="connsiteY8" fmla="*/ 194182 h 794198"/>
                  <a:gd name="connsiteX9" fmla="*/ 0 w 1479342"/>
                  <a:gd name="connsiteY9" fmla="*/ 170109 h 79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9342" h="794198">
                    <a:moveTo>
                      <a:pt x="0" y="0"/>
                    </a:moveTo>
                    <a:lnTo>
                      <a:pt x="1479342" y="0"/>
                    </a:lnTo>
                    <a:lnTo>
                      <a:pt x="1479342" y="794198"/>
                    </a:lnTo>
                    <a:lnTo>
                      <a:pt x="0" y="794198"/>
                    </a:lnTo>
                    <a:lnTo>
                      <a:pt x="0" y="581753"/>
                    </a:lnTo>
                    <a:lnTo>
                      <a:pt x="890451" y="581753"/>
                    </a:lnTo>
                    <a:lnTo>
                      <a:pt x="890451" y="212444"/>
                    </a:lnTo>
                    <a:lnTo>
                      <a:pt x="492342" y="212444"/>
                    </a:lnTo>
                    <a:lnTo>
                      <a:pt x="367117" y="194182"/>
                    </a:lnTo>
                    <a:lnTo>
                      <a:pt x="0" y="170109"/>
                    </a:lnTo>
                    <a:close/>
                  </a:path>
                </a:pathLst>
              </a:custGeom>
            </p:spPr>
          </p:pic>
        </p:grpSp>
        <p:sp>
          <p:nvSpPr>
            <p:cNvPr id="65" name="文本框 64"/>
            <p:cNvSpPr txBox="1"/>
            <p:nvPr/>
          </p:nvSpPr>
          <p:spPr>
            <a:xfrm>
              <a:off x="933449" y="2067407"/>
              <a:ext cx="10325100" cy="44773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eaLnBrk="0" hangingPunct="0">
                <a:lnSpc>
                  <a:spcPct val="150000"/>
                </a:lnSpc>
                <a:defRPr sz="2400">
                  <a:solidFill>
                    <a:srgbClr val="2D3E43"/>
                  </a:solidFill>
                  <a:latin typeface="汉仪中宋S" panose="00020600040101010101" pitchFamily="18" charset="-122"/>
                  <a:ea typeface="汉仪中宋S" panose="00020600040101010101" pitchFamily="18" charset="-122"/>
                </a:defRPr>
              </a:lvl1pPr>
            </a:lstStyle>
            <a:p>
              <a:r>
                <a:rPr lang="zh-CN" altLang="en-US" sz="2200" dirty="0"/>
                <a:t>        </a:t>
              </a:r>
              <a:r>
                <a:rPr lang="zh-CN" altLang="en-US" sz="2200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中医养生重在整体性和系统性，目的是预防疾病，中医养生来自古代精华医学，而古代中医值得后人继续开发和研究。以传统中医理论为指导，遵循阴阳五行生化收藏之变化规律，保持生命健康活力。</a:t>
              </a:r>
              <a:endParaRPr lang="en-US" altLang="zh-CN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r>
                <a:rPr lang="zh-CN" altLang="en-US" sz="2200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中医养生，就是根据生命发展的规律，以传统中医理论为指导，遵循阴阳五行生化收藏之变化规律，运用调神、导引、四时调摄、食养、药养等方法颐养生命、增强体质、预防疾病、延年益寿的中国传统保健方法，从而达到延年益寿的一种医事活动。中医养生重在整体性和系统性，目的是预防疾病，治未病。</a:t>
              </a:r>
            </a:p>
            <a:p>
              <a:r>
                <a:rPr lang="en-US" altLang="zh-CN" sz="2200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</a:t>
              </a:r>
              <a:r>
                <a:rPr lang="zh-CN" altLang="en-US" sz="1400" dirty="0">
                  <a:solidFill>
                    <a:srgbClr val="2D3E43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《黄帝内经》：</a:t>
              </a:r>
              <a:r>
                <a:rPr lang="en-US" altLang="zh-CN" sz="1400" dirty="0">
                  <a:solidFill>
                    <a:srgbClr val="2D3E43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“</a:t>
              </a:r>
              <a:r>
                <a:rPr lang="zh-CN" altLang="en-US" sz="1400" dirty="0">
                  <a:solidFill>
                    <a:srgbClr val="2D3E43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圣人不治已病治未病，不治已乱治未乱。</a:t>
              </a:r>
              <a:r>
                <a:rPr lang="en-US" altLang="zh-CN" sz="1400" dirty="0">
                  <a:solidFill>
                    <a:srgbClr val="2D3E43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”</a:t>
              </a:r>
            </a:p>
            <a:p>
              <a:r>
                <a:rPr lang="en-US" altLang="zh-CN" sz="1400" dirty="0">
                  <a:solidFill>
                    <a:srgbClr val="2D3E43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“</a:t>
              </a:r>
              <a:r>
                <a:rPr lang="zh-CN" altLang="en-US" sz="1400" dirty="0">
                  <a:solidFill>
                    <a:srgbClr val="2D3E43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上医治未病，中医治欲病，下医治已病。</a:t>
              </a:r>
              <a:r>
                <a:rPr lang="en-US" altLang="zh-CN" sz="1400" dirty="0">
                  <a:solidFill>
                    <a:srgbClr val="2D3E43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”  </a:t>
              </a:r>
              <a:r>
                <a:rPr lang="zh-CN" altLang="en-US" sz="1400" dirty="0">
                  <a:solidFill>
                    <a:srgbClr val="2D3E43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良医治未病，扁鹊三兄弟故事</a:t>
              </a:r>
              <a:endParaRPr lang="en-US" altLang="zh-CN" sz="1400" dirty="0">
                <a:solidFill>
                  <a:srgbClr val="2D3E43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pic>
          <p:nvPicPr>
            <p:cNvPr id="66" name="图形 65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448748" y="5648812"/>
              <a:ext cx="209550" cy="219075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1" r="195" b="2602"/>
            <a:stretch>
              <a:fillRect/>
            </a:stretch>
          </p:blipFill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12192000 w 12192000"/>
                <a:gd name="connsiteY0" fmla="*/ 0 h 6858000"/>
                <a:gd name="connsiteX1" fmla="*/ 0 w 12192000"/>
                <a:gd name="connsiteY1" fmla="*/ 0 h 6858000"/>
                <a:gd name="connsiteX2" fmla="*/ 0 w 12192000"/>
                <a:gd name="connsiteY2" fmla="*/ 6858000 h 6858000"/>
                <a:gd name="connsiteX3" fmla="*/ 1219200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2192000" y="6858000"/>
                  </a:lnTo>
                  <a:close/>
                </a:path>
              </a:pathLst>
            </a:cu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6753" y="213081"/>
              <a:ext cx="11778493" cy="6431837"/>
            </a:xfrm>
            <a:prstGeom prst="rect">
              <a:avLst/>
            </a:prstGeom>
          </p:spPr>
        </p:pic>
      </p:grpSp>
      <p:sp>
        <p:nvSpPr>
          <p:cNvPr id="30" name="任意多边形: 形状 29"/>
          <p:cNvSpPr/>
          <p:nvPr/>
        </p:nvSpPr>
        <p:spPr>
          <a:xfrm rot="711204" flipH="1">
            <a:off x="1577058" y="814208"/>
            <a:ext cx="1185815" cy="923186"/>
          </a:xfrm>
          <a:custGeom>
            <a:avLst/>
            <a:gdLst>
              <a:gd name="connsiteX0" fmla="*/ 1370310 w 4776816"/>
              <a:gd name="connsiteY0" fmla="*/ 225403 h 3718866"/>
              <a:gd name="connsiteX1" fmla="*/ 1583283 w 4776816"/>
              <a:gd name="connsiteY1" fmla="*/ 0 h 3718866"/>
              <a:gd name="connsiteX2" fmla="*/ 1499605 w 4776816"/>
              <a:gd name="connsiteY2" fmla="*/ 203972 h 3718866"/>
              <a:gd name="connsiteX3" fmla="*/ 1444808 w 4776816"/>
              <a:gd name="connsiteY3" fmla="*/ 339348 h 3718866"/>
              <a:gd name="connsiteX4" fmla="*/ 1371267 w 4776816"/>
              <a:gd name="connsiteY4" fmla="*/ 584747 h 3718866"/>
              <a:gd name="connsiteX5" fmla="*/ 1344299 w 4776816"/>
              <a:gd name="connsiteY5" fmla="*/ 681949 h 3718866"/>
              <a:gd name="connsiteX6" fmla="*/ 1313600 w 4776816"/>
              <a:gd name="connsiteY6" fmla="*/ 957867 h 3718866"/>
              <a:gd name="connsiteX7" fmla="*/ 1320964 w 4776816"/>
              <a:gd name="connsiteY7" fmla="*/ 1169876 h 3718866"/>
              <a:gd name="connsiteX8" fmla="*/ 1343055 w 4776816"/>
              <a:gd name="connsiteY8" fmla="*/ 1378727 h 3718866"/>
              <a:gd name="connsiteX9" fmla="*/ 1369258 w 4776816"/>
              <a:gd name="connsiteY9" fmla="*/ 1454787 h 3718866"/>
              <a:gd name="connsiteX10" fmla="*/ 1451502 w 4776816"/>
              <a:gd name="connsiteY10" fmla="*/ 1693966 h 3718866"/>
              <a:gd name="connsiteX11" fmla="*/ 1618379 w 4776816"/>
              <a:gd name="connsiteY11" fmla="*/ 1968353 h 3718866"/>
              <a:gd name="connsiteX12" fmla="*/ 1702727 w 4776816"/>
              <a:gd name="connsiteY12" fmla="*/ 2014563 h 3718866"/>
              <a:gd name="connsiteX13" fmla="*/ 1881081 w 4776816"/>
              <a:gd name="connsiteY13" fmla="*/ 2006909 h 3718866"/>
              <a:gd name="connsiteX14" fmla="*/ 2029980 w 4776816"/>
              <a:gd name="connsiteY14" fmla="*/ 1976294 h 3718866"/>
              <a:gd name="connsiteX15" fmla="*/ 2219139 w 4776816"/>
              <a:gd name="connsiteY15" fmla="*/ 1917264 h 3718866"/>
              <a:gd name="connsiteX16" fmla="*/ 2384774 w 4776816"/>
              <a:gd name="connsiteY16" fmla="*/ 1852399 h 3718866"/>
              <a:gd name="connsiteX17" fmla="*/ 3069116 w 4776816"/>
              <a:gd name="connsiteY17" fmla="*/ 1465980 h 3718866"/>
              <a:gd name="connsiteX18" fmla="*/ 4146315 w 4776816"/>
              <a:gd name="connsiteY18" fmla="*/ 582450 h 3718866"/>
              <a:gd name="connsiteX19" fmla="*/ 4517654 w 4776816"/>
              <a:gd name="connsiteY19" fmla="*/ 264628 h 3718866"/>
              <a:gd name="connsiteX20" fmla="*/ 4563844 w 4776816"/>
              <a:gd name="connsiteY20" fmla="*/ 254009 h 3718866"/>
              <a:gd name="connsiteX21" fmla="*/ 4220717 w 4776816"/>
              <a:gd name="connsiteY21" fmla="*/ 618901 h 3718866"/>
              <a:gd name="connsiteX22" fmla="*/ 4094387 w 4776816"/>
              <a:gd name="connsiteY22" fmla="*/ 750546 h 3718866"/>
              <a:gd name="connsiteX23" fmla="*/ 4062733 w 4776816"/>
              <a:gd name="connsiteY23" fmla="*/ 795512 h 3718866"/>
              <a:gd name="connsiteX24" fmla="*/ 4032895 w 4776816"/>
              <a:gd name="connsiteY24" fmla="*/ 812924 h 3718866"/>
              <a:gd name="connsiteX25" fmla="*/ 3642048 w 4776816"/>
              <a:gd name="connsiteY25" fmla="*/ 1216755 h 3718866"/>
              <a:gd name="connsiteX26" fmla="*/ 3285531 w 4776816"/>
              <a:gd name="connsiteY26" fmla="*/ 1596572 h 3718866"/>
              <a:gd name="connsiteX27" fmla="*/ 3223275 w 4776816"/>
              <a:gd name="connsiteY27" fmla="*/ 1692149 h 3718866"/>
              <a:gd name="connsiteX28" fmla="*/ 3359551 w 4776816"/>
              <a:gd name="connsiteY28" fmla="*/ 1661916 h 3718866"/>
              <a:gd name="connsiteX29" fmla="*/ 3519065 w 4776816"/>
              <a:gd name="connsiteY29" fmla="*/ 1601834 h 3718866"/>
              <a:gd name="connsiteX30" fmla="*/ 3800414 w 4776816"/>
              <a:gd name="connsiteY30" fmla="*/ 1433165 h 3718866"/>
              <a:gd name="connsiteX31" fmla="*/ 4341787 w 4776816"/>
              <a:gd name="connsiteY31" fmla="*/ 894245 h 3718866"/>
              <a:gd name="connsiteX32" fmla="*/ 4647809 w 4776816"/>
              <a:gd name="connsiteY32" fmla="*/ 462286 h 3718866"/>
              <a:gd name="connsiteX33" fmla="*/ 4776816 w 4776816"/>
              <a:gd name="connsiteY33" fmla="*/ 276109 h 3718866"/>
              <a:gd name="connsiteX34" fmla="*/ 4763906 w 4776816"/>
              <a:gd name="connsiteY34" fmla="*/ 338583 h 3718866"/>
              <a:gd name="connsiteX35" fmla="*/ 4630691 w 4776816"/>
              <a:gd name="connsiteY35" fmla="*/ 606751 h 3718866"/>
              <a:gd name="connsiteX36" fmla="*/ 4284503 w 4776816"/>
              <a:gd name="connsiteY36" fmla="*/ 1113621 h 3718866"/>
              <a:gd name="connsiteX37" fmla="*/ 3856646 w 4776816"/>
              <a:gd name="connsiteY37" fmla="*/ 1593798 h 3718866"/>
              <a:gd name="connsiteX38" fmla="*/ 3200132 w 4776816"/>
              <a:gd name="connsiteY38" fmla="*/ 2190312 h 3718866"/>
              <a:gd name="connsiteX39" fmla="*/ 3044061 w 4776816"/>
              <a:gd name="connsiteY39" fmla="*/ 2313538 h 3718866"/>
              <a:gd name="connsiteX40" fmla="*/ 2959427 w 4776816"/>
              <a:gd name="connsiteY40" fmla="*/ 2324635 h 3718866"/>
              <a:gd name="connsiteX41" fmla="*/ 2776769 w 4776816"/>
              <a:gd name="connsiteY41" fmla="*/ 2407009 h 3718866"/>
              <a:gd name="connsiteX42" fmla="*/ 2581585 w 4776816"/>
              <a:gd name="connsiteY42" fmla="*/ 2473405 h 3718866"/>
              <a:gd name="connsiteX43" fmla="*/ 2379419 w 4776816"/>
              <a:gd name="connsiteY43" fmla="*/ 2529756 h 3718866"/>
              <a:gd name="connsiteX44" fmla="*/ 2204030 w 4776816"/>
              <a:gd name="connsiteY44" fmla="*/ 2554439 h 3718866"/>
              <a:gd name="connsiteX45" fmla="*/ 2142443 w 4776816"/>
              <a:gd name="connsiteY45" fmla="*/ 2561806 h 3718866"/>
              <a:gd name="connsiteX46" fmla="*/ 2180791 w 4776816"/>
              <a:gd name="connsiteY46" fmla="*/ 2630116 h 3718866"/>
              <a:gd name="connsiteX47" fmla="*/ 2356372 w 4776816"/>
              <a:gd name="connsiteY47" fmla="*/ 2819450 h 3718866"/>
              <a:gd name="connsiteX48" fmla="*/ 2478111 w 4776816"/>
              <a:gd name="connsiteY48" fmla="*/ 3040739 h 3718866"/>
              <a:gd name="connsiteX49" fmla="*/ 2624237 w 4776816"/>
              <a:gd name="connsiteY49" fmla="*/ 3200703 h 3718866"/>
              <a:gd name="connsiteX50" fmla="*/ 2955315 w 4776816"/>
              <a:gd name="connsiteY50" fmla="*/ 3414912 h 3718866"/>
              <a:gd name="connsiteX51" fmla="*/ 3193916 w 4776816"/>
              <a:gd name="connsiteY51" fmla="*/ 3517281 h 3718866"/>
              <a:gd name="connsiteX52" fmla="*/ 3406410 w 4776816"/>
              <a:gd name="connsiteY52" fmla="*/ 3578033 h 3718866"/>
              <a:gd name="connsiteX53" fmla="*/ 3680683 w 4776816"/>
              <a:gd name="connsiteY53" fmla="*/ 3639646 h 3718866"/>
              <a:gd name="connsiteX54" fmla="*/ 3921388 w 4776816"/>
              <a:gd name="connsiteY54" fmla="*/ 3663755 h 3718866"/>
              <a:gd name="connsiteX55" fmla="*/ 3747051 w 4776816"/>
              <a:gd name="connsiteY55" fmla="*/ 3704798 h 3718866"/>
              <a:gd name="connsiteX56" fmla="*/ 3509023 w 4776816"/>
              <a:gd name="connsiteY56" fmla="*/ 3711017 h 3718866"/>
              <a:gd name="connsiteX57" fmla="*/ 3345301 w 4776816"/>
              <a:gd name="connsiteY57" fmla="*/ 3718766 h 3718866"/>
              <a:gd name="connsiteX58" fmla="*/ 2917444 w 4776816"/>
              <a:gd name="connsiteY58" fmla="*/ 3716948 h 3718866"/>
              <a:gd name="connsiteX59" fmla="*/ 2656656 w 4776816"/>
              <a:gd name="connsiteY59" fmla="*/ 3701737 h 3718866"/>
              <a:gd name="connsiteX60" fmla="*/ 2445118 w 4776816"/>
              <a:gd name="connsiteY60" fmla="*/ 3675905 h 3718866"/>
              <a:gd name="connsiteX61" fmla="*/ 2231763 w 4776816"/>
              <a:gd name="connsiteY61" fmla="*/ 3639741 h 3718866"/>
              <a:gd name="connsiteX62" fmla="*/ 1988475 w 4776816"/>
              <a:gd name="connsiteY62" fmla="*/ 3576310 h 3718866"/>
              <a:gd name="connsiteX63" fmla="*/ 1638749 w 4776816"/>
              <a:gd name="connsiteY63" fmla="*/ 3440361 h 3718866"/>
              <a:gd name="connsiteX64" fmla="*/ 1482773 w 4776816"/>
              <a:gd name="connsiteY64" fmla="*/ 3357126 h 3718866"/>
              <a:gd name="connsiteX65" fmla="*/ 1300021 w 4776816"/>
              <a:gd name="connsiteY65" fmla="*/ 3224334 h 3718866"/>
              <a:gd name="connsiteX66" fmla="*/ 1212135 w 4776816"/>
              <a:gd name="connsiteY66" fmla="*/ 3163200 h 3718866"/>
              <a:gd name="connsiteX67" fmla="*/ 1060367 w 4776816"/>
              <a:gd name="connsiteY67" fmla="*/ 3151432 h 3718866"/>
              <a:gd name="connsiteX68" fmla="*/ 887274 w 4776816"/>
              <a:gd name="connsiteY68" fmla="*/ 3092976 h 3718866"/>
              <a:gd name="connsiteX69" fmla="*/ 771463 w 4776816"/>
              <a:gd name="connsiteY69" fmla="*/ 3018065 h 3718866"/>
              <a:gd name="connsiteX70" fmla="*/ 949434 w 4776816"/>
              <a:gd name="connsiteY70" fmla="*/ 3083792 h 3718866"/>
              <a:gd name="connsiteX71" fmla="*/ 1062567 w 4776816"/>
              <a:gd name="connsiteY71" fmla="*/ 3105605 h 3718866"/>
              <a:gd name="connsiteX72" fmla="*/ 1184402 w 4776816"/>
              <a:gd name="connsiteY72" fmla="*/ 3116129 h 3718866"/>
              <a:gd name="connsiteX73" fmla="*/ 1009682 w 4776816"/>
              <a:gd name="connsiteY73" fmla="*/ 2951286 h 3718866"/>
              <a:gd name="connsiteX74" fmla="*/ 820905 w 4776816"/>
              <a:gd name="connsiteY74" fmla="*/ 2907277 h 3718866"/>
              <a:gd name="connsiteX75" fmla="*/ 703852 w 4776816"/>
              <a:gd name="connsiteY75" fmla="*/ 2916653 h 3718866"/>
              <a:gd name="connsiteX76" fmla="*/ 678605 w 4776816"/>
              <a:gd name="connsiteY76" fmla="*/ 2965541 h 3718866"/>
              <a:gd name="connsiteX77" fmla="*/ 482559 w 4776816"/>
              <a:gd name="connsiteY77" fmla="*/ 2889099 h 3718866"/>
              <a:gd name="connsiteX78" fmla="*/ 227891 w 4776816"/>
              <a:gd name="connsiteY78" fmla="*/ 2857911 h 3718866"/>
              <a:gd name="connsiteX79" fmla="*/ 118010 w 4776816"/>
              <a:gd name="connsiteY79" fmla="*/ 2873409 h 3718866"/>
              <a:gd name="connsiteX80" fmla="*/ 0 w 4776816"/>
              <a:gd name="connsiteY80" fmla="*/ 2906990 h 3718866"/>
              <a:gd name="connsiteX81" fmla="*/ 58144 w 4776816"/>
              <a:gd name="connsiteY81" fmla="*/ 2816580 h 3718866"/>
              <a:gd name="connsiteX82" fmla="*/ 189734 w 4776816"/>
              <a:gd name="connsiteY82" fmla="*/ 2594526 h 3718866"/>
              <a:gd name="connsiteX83" fmla="*/ 345327 w 4776816"/>
              <a:gd name="connsiteY83" fmla="*/ 2462785 h 3718866"/>
              <a:gd name="connsiteX84" fmla="*/ 456547 w 4776816"/>
              <a:gd name="connsiteY84" fmla="*/ 2411697 h 3718866"/>
              <a:gd name="connsiteX85" fmla="*/ 592153 w 4776816"/>
              <a:gd name="connsiteY85" fmla="*/ 2378499 h 3718866"/>
              <a:gd name="connsiteX86" fmla="*/ 721543 w 4776816"/>
              <a:gd name="connsiteY86" fmla="*/ 2369792 h 3718866"/>
              <a:gd name="connsiteX87" fmla="*/ 713032 w 4776816"/>
              <a:gd name="connsiteY87" fmla="*/ 2225711 h 3718866"/>
              <a:gd name="connsiteX88" fmla="*/ 682812 w 4776816"/>
              <a:gd name="connsiteY88" fmla="*/ 1962709 h 3718866"/>
              <a:gd name="connsiteX89" fmla="*/ 690845 w 4776816"/>
              <a:gd name="connsiteY89" fmla="*/ 1713388 h 3718866"/>
              <a:gd name="connsiteX90" fmla="*/ 719822 w 4776816"/>
              <a:gd name="connsiteY90" fmla="*/ 1532185 h 3718866"/>
              <a:gd name="connsiteX91" fmla="*/ 727760 w 4776816"/>
              <a:gd name="connsiteY91" fmla="*/ 1468659 h 3718866"/>
              <a:gd name="connsiteX92" fmla="*/ 815167 w 4776816"/>
              <a:gd name="connsiteY92" fmla="*/ 1180304 h 3718866"/>
              <a:gd name="connsiteX93" fmla="*/ 1040189 w 4776816"/>
              <a:gd name="connsiteY93" fmla="*/ 701562 h 3718866"/>
              <a:gd name="connsiteX94" fmla="*/ 1224281 w 4776816"/>
              <a:gd name="connsiteY94" fmla="*/ 414068 h 3718866"/>
              <a:gd name="connsiteX95" fmla="*/ 1370310 w 4776816"/>
              <a:gd name="connsiteY95" fmla="*/ 225403 h 3718866"/>
              <a:gd name="connsiteX96" fmla="*/ 459607 w 4776816"/>
              <a:gd name="connsiteY96" fmla="*/ 2661400 h 3718866"/>
              <a:gd name="connsiteX97" fmla="*/ 441341 w 4776816"/>
              <a:gd name="connsiteY97" fmla="*/ 2749132 h 3718866"/>
              <a:gd name="connsiteX98" fmla="*/ 547971 w 4776816"/>
              <a:gd name="connsiteY98" fmla="*/ 2737460 h 3718866"/>
              <a:gd name="connsiteX99" fmla="*/ 515074 w 4776816"/>
              <a:gd name="connsiteY99" fmla="*/ 2656426 h 3718866"/>
              <a:gd name="connsiteX100" fmla="*/ 459607 w 4776816"/>
              <a:gd name="connsiteY100" fmla="*/ 2661400 h 3718866"/>
              <a:gd name="connsiteX101" fmla="*/ 103761 w 4776816"/>
              <a:gd name="connsiteY101" fmla="*/ 2820599 h 3718866"/>
              <a:gd name="connsiteX102" fmla="*/ 206565 w 4776816"/>
              <a:gd name="connsiteY102" fmla="*/ 2803090 h 3718866"/>
              <a:gd name="connsiteX103" fmla="*/ 204461 w 4776816"/>
              <a:gd name="connsiteY103" fmla="*/ 2753532 h 3718866"/>
              <a:gd name="connsiteX104" fmla="*/ 160757 w 4776816"/>
              <a:gd name="connsiteY104" fmla="*/ 2743296 h 3718866"/>
              <a:gd name="connsiteX105" fmla="*/ 103761 w 4776816"/>
              <a:gd name="connsiteY105" fmla="*/ 2820599 h 371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776816" h="3718866">
                <a:moveTo>
                  <a:pt x="1370310" y="225403"/>
                </a:moveTo>
                <a:cubicBezTo>
                  <a:pt x="1436105" y="145708"/>
                  <a:pt x="1503047" y="65631"/>
                  <a:pt x="1583283" y="0"/>
                </a:cubicBezTo>
                <a:cubicBezTo>
                  <a:pt x="1572859" y="74050"/>
                  <a:pt x="1528390" y="136524"/>
                  <a:pt x="1499605" y="203972"/>
                </a:cubicBezTo>
                <a:cubicBezTo>
                  <a:pt x="1483730" y="250086"/>
                  <a:pt x="1458770" y="292564"/>
                  <a:pt x="1444808" y="339348"/>
                </a:cubicBezTo>
                <a:cubicBezTo>
                  <a:pt x="1421760" y="421530"/>
                  <a:pt x="1385134" y="500268"/>
                  <a:pt x="1371267" y="584747"/>
                </a:cubicBezTo>
                <a:cubicBezTo>
                  <a:pt x="1372414" y="619475"/>
                  <a:pt x="1354340" y="649803"/>
                  <a:pt x="1344299" y="681949"/>
                </a:cubicBezTo>
                <a:cubicBezTo>
                  <a:pt x="1333683" y="773985"/>
                  <a:pt x="1327850" y="866309"/>
                  <a:pt x="1313600" y="957867"/>
                </a:cubicBezTo>
                <a:cubicBezTo>
                  <a:pt x="1314366" y="1028473"/>
                  <a:pt x="1306907" y="1100227"/>
                  <a:pt x="1320964" y="1169876"/>
                </a:cubicBezTo>
                <a:cubicBezTo>
                  <a:pt x="1326989" y="1239716"/>
                  <a:pt x="1337987" y="1308887"/>
                  <a:pt x="1343055" y="1378727"/>
                </a:cubicBezTo>
                <a:cubicBezTo>
                  <a:pt x="1346881" y="1405516"/>
                  <a:pt x="1365050" y="1427998"/>
                  <a:pt x="1369258" y="1454787"/>
                </a:cubicBezTo>
                <a:cubicBezTo>
                  <a:pt x="1380639" y="1539265"/>
                  <a:pt x="1423482" y="1614463"/>
                  <a:pt x="1451502" y="1693966"/>
                </a:cubicBezTo>
                <a:cubicBezTo>
                  <a:pt x="1497118" y="1790977"/>
                  <a:pt x="1553924" y="1882727"/>
                  <a:pt x="1618379" y="1968353"/>
                </a:cubicBezTo>
                <a:cubicBezTo>
                  <a:pt x="1637793" y="1995142"/>
                  <a:pt x="1668395" y="2016189"/>
                  <a:pt x="1702727" y="2014563"/>
                </a:cubicBezTo>
                <a:cubicBezTo>
                  <a:pt x="1762210" y="2014276"/>
                  <a:pt x="1822363" y="2019155"/>
                  <a:pt x="1881081" y="2006909"/>
                </a:cubicBezTo>
                <a:cubicBezTo>
                  <a:pt x="1931957" y="2002699"/>
                  <a:pt x="1978530" y="1976868"/>
                  <a:pt x="2029980" y="1976294"/>
                </a:cubicBezTo>
                <a:cubicBezTo>
                  <a:pt x="2095487" y="1965866"/>
                  <a:pt x="2155545" y="1934964"/>
                  <a:pt x="2219139" y="1917264"/>
                </a:cubicBezTo>
                <a:cubicBezTo>
                  <a:pt x="2277475" y="1904444"/>
                  <a:pt x="2327778" y="1869811"/>
                  <a:pt x="2384774" y="1852399"/>
                </a:cubicBezTo>
                <a:cubicBezTo>
                  <a:pt x="2623472" y="1743620"/>
                  <a:pt x="2854232" y="1616759"/>
                  <a:pt x="3069116" y="1465980"/>
                </a:cubicBezTo>
                <a:cubicBezTo>
                  <a:pt x="3430892" y="1174946"/>
                  <a:pt x="3789894" y="880373"/>
                  <a:pt x="4146315" y="582450"/>
                </a:cubicBezTo>
                <a:cubicBezTo>
                  <a:pt x="4270828" y="477594"/>
                  <a:pt x="4396393" y="373503"/>
                  <a:pt x="4517654" y="264628"/>
                </a:cubicBezTo>
                <a:cubicBezTo>
                  <a:pt x="4528747" y="250086"/>
                  <a:pt x="4548065" y="254774"/>
                  <a:pt x="4563844" y="254009"/>
                </a:cubicBezTo>
                <a:cubicBezTo>
                  <a:pt x="4458744" y="384027"/>
                  <a:pt x="4338057" y="500173"/>
                  <a:pt x="4220717" y="618901"/>
                </a:cubicBezTo>
                <a:cubicBezTo>
                  <a:pt x="4176343" y="660614"/>
                  <a:pt x="4140386" y="710555"/>
                  <a:pt x="4094387" y="750546"/>
                </a:cubicBezTo>
                <a:cubicBezTo>
                  <a:pt x="4079946" y="762505"/>
                  <a:pt x="4068375" y="777525"/>
                  <a:pt x="4062733" y="795512"/>
                </a:cubicBezTo>
                <a:cubicBezTo>
                  <a:pt x="4052118" y="800200"/>
                  <a:pt x="4041024" y="804505"/>
                  <a:pt x="4032895" y="812924"/>
                </a:cubicBezTo>
                <a:cubicBezTo>
                  <a:pt x="3902836" y="947821"/>
                  <a:pt x="3775359" y="1085015"/>
                  <a:pt x="3642048" y="1216755"/>
                </a:cubicBezTo>
                <a:cubicBezTo>
                  <a:pt x="3525089" y="1345051"/>
                  <a:pt x="3399047" y="1465024"/>
                  <a:pt x="3285531" y="1596572"/>
                </a:cubicBezTo>
                <a:cubicBezTo>
                  <a:pt x="3265449" y="1629484"/>
                  <a:pt x="3218207" y="1647278"/>
                  <a:pt x="3223275" y="1692149"/>
                </a:cubicBezTo>
                <a:cubicBezTo>
                  <a:pt x="3270995" y="1695401"/>
                  <a:pt x="3314986" y="1675597"/>
                  <a:pt x="3359551" y="1661916"/>
                </a:cubicBezTo>
                <a:cubicBezTo>
                  <a:pt x="3412913" y="1642304"/>
                  <a:pt x="3470292" y="1632641"/>
                  <a:pt x="3519065" y="1601834"/>
                </a:cubicBezTo>
                <a:cubicBezTo>
                  <a:pt x="3619861" y="1558495"/>
                  <a:pt x="3712337" y="1498222"/>
                  <a:pt x="3800414" y="1433165"/>
                </a:cubicBezTo>
                <a:cubicBezTo>
                  <a:pt x="4008318" y="1283630"/>
                  <a:pt x="4178734" y="1089990"/>
                  <a:pt x="4341787" y="894245"/>
                </a:cubicBezTo>
                <a:cubicBezTo>
                  <a:pt x="4450902" y="755425"/>
                  <a:pt x="4553707" y="611726"/>
                  <a:pt x="4647809" y="462286"/>
                </a:cubicBezTo>
                <a:cubicBezTo>
                  <a:pt x="4692565" y="401918"/>
                  <a:pt x="4715421" y="322606"/>
                  <a:pt x="4776816" y="276109"/>
                </a:cubicBezTo>
                <a:cubicBezTo>
                  <a:pt x="4775669" y="297444"/>
                  <a:pt x="4775477" y="319831"/>
                  <a:pt x="4763906" y="338583"/>
                </a:cubicBezTo>
                <a:cubicBezTo>
                  <a:pt x="4718959" y="427845"/>
                  <a:pt x="4683575" y="521794"/>
                  <a:pt x="4630691" y="606751"/>
                </a:cubicBezTo>
                <a:cubicBezTo>
                  <a:pt x="4531616" y="786136"/>
                  <a:pt x="4411694" y="953179"/>
                  <a:pt x="4284503" y="1113621"/>
                </a:cubicBezTo>
                <a:cubicBezTo>
                  <a:pt x="4148993" y="1279803"/>
                  <a:pt x="4009178" y="1443019"/>
                  <a:pt x="3856646" y="1593798"/>
                </a:cubicBezTo>
                <a:cubicBezTo>
                  <a:pt x="3651132" y="1806764"/>
                  <a:pt x="3423911" y="1997246"/>
                  <a:pt x="3200132" y="2190312"/>
                </a:cubicBezTo>
                <a:cubicBezTo>
                  <a:pt x="3146579" y="2229538"/>
                  <a:pt x="3097997" y="2274982"/>
                  <a:pt x="3044061" y="2313538"/>
                </a:cubicBezTo>
                <a:cubicBezTo>
                  <a:pt x="3019483" y="2331811"/>
                  <a:pt x="2986490" y="2314973"/>
                  <a:pt x="2959427" y="2324635"/>
                </a:cubicBezTo>
                <a:cubicBezTo>
                  <a:pt x="2900231" y="2355824"/>
                  <a:pt x="2837209" y="2378690"/>
                  <a:pt x="2776769" y="2407009"/>
                </a:cubicBezTo>
                <a:cubicBezTo>
                  <a:pt x="2709253" y="2422316"/>
                  <a:pt x="2650344" y="2462977"/>
                  <a:pt x="2581585" y="2473405"/>
                </a:cubicBezTo>
                <a:cubicBezTo>
                  <a:pt x="2512634" y="2486416"/>
                  <a:pt x="2447413" y="2513396"/>
                  <a:pt x="2379419" y="2529756"/>
                </a:cubicBezTo>
                <a:cubicBezTo>
                  <a:pt x="2320414" y="2532722"/>
                  <a:pt x="2260835" y="2537027"/>
                  <a:pt x="2204030" y="2554439"/>
                </a:cubicBezTo>
                <a:cubicBezTo>
                  <a:pt x="2184234" y="2561328"/>
                  <a:pt x="2163004" y="2560945"/>
                  <a:pt x="2142443" y="2561806"/>
                </a:cubicBezTo>
                <a:cubicBezTo>
                  <a:pt x="2141678" y="2590603"/>
                  <a:pt x="2163960" y="2609642"/>
                  <a:pt x="2180791" y="2630116"/>
                </a:cubicBezTo>
                <a:cubicBezTo>
                  <a:pt x="2239318" y="2693451"/>
                  <a:pt x="2289525" y="2764248"/>
                  <a:pt x="2356372" y="2819450"/>
                </a:cubicBezTo>
                <a:cubicBezTo>
                  <a:pt x="2380375" y="2900197"/>
                  <a:pt x="2429052" y="2972238"/>
                  <a:pt x="2478111" y="3040739"/>
                </a:cubicBezTo>
                <a:cubicBezTo>
                  <a:pt x="2520763" y="3099290"/>
                  <a:pt x="2572213" y="3150571"/>
                  <a:pt x="2624237" y="3200703"/>
                </a:cubicBezTo>
                <a:cubicBezTo>
                  <a:pt x="2726754" y="3283363"/>
                  <a:pt x="2837783" y="3355500"/>
                  <a:pt x="2955315" y="3414912"/>
                </a:cubicBezTo>
                <a:cubicBezTo>
                  <a:pt x="3034785" y="3449067"/>
                  <a:pt x="3111960" y="3489153"/>
                  <a:pt x="3193916" y="3517281"/>
                </a:cubicBezTo>
                <a:cubicBezTo>
                  <a:pt x="3264492" y="3538329"/>
                  <a:pt x="3336025" y="3556028"/>
                  <a:pt x="3406410" y="3578033"/>
                </a:cubicBezTo>
                <a:cubicBezTo>
                  <a:pt x="3497261" y="3600898"/>
                  <a:pt x="3590693" y="3613049"/>
                  <a:pt x="3680683" y="3639646"/>
                </a:cubicBezTo>
                <a:cubicBezTo>
                  <a:pt x="3761014" y="3647204"/>
                  <a:pt x="3841822" y="3649595"/>
                  <a:pt x="3921388" y="3663755"/>
                </a:cubicBezTo>
                <a:cubicBezTo>
                  <a:pt x="3878545" y="3716852"/>
                  <a:pt x="3804718" y="3690830"/>
                  <a:pt x="3747051" y="3704798"/>
                </a:cubicBezTo>
                <a:cubicBezTo>
                  <a:pt x="3668059" y="3713313"/>
                  <a:pt x="3588207" y="3706903"/>
                  <a:pt x="3509023" y="3711017"/>
                </a:cubicBezTo>
                <a:cubicBezTo>
                  <a:pt x="3454992" y="3721158"/>
                  <a:pt x="3399908" y="3717235"/>
                  <a:pt x="3345301" y="3718766"/>
                </a:cubicBezTo>
                <a:cubicBezTo>
                  <a:pt x="3202714" y="3718096"/>
                  <a:pt x="3060031" y="3720297"/>
                  <a:pt x="2917444" y="3716948"/>
                </a:cubicBezTo>
                <a:cubicBezTo>
                  <a:pt x="2831375" y="3700684"/>
                  <a:pt x="2742724" y="3718096"/>
                  <a:pt x="2656656" y="3701737"/>
                </a:cubicBezTo>
                <a:cubicBezTo>
                  <a:pt x="2585410" y="3699536"/>
                  <a:pt x="2516077" y="3681263"/>
                  <a:pt x="2445118" y="3675905"/>
                </a:cubicBezTo>
                <a:cubicBezTo>
                  <a:pt x="2375211" y="3656962"/>
                  <a:pt x="2303965" y="3645960"/>
                  <a:pt x="2231763" y="3639741"/>
                </a:cubicBezTo>
                <a:cubicBezTo>
                  <a:pt x="2151432" y="3615728"/>
                  <a:pt x="2070336" y="3594392"/>
                  <a:pt x="1988475" y="3576310"/>
                </a:cubicBezTo>
                <a:cubicBezTo>
                  <a:pt x="1871326" y="3532684"/>
                  <a:pt x="1750543" y="3497286"/>
                  <a:pt x="1638749" y="3440361"/>
                </a:cubicBezTo>
                <a:cubicBezTo>
                  <a:pt x="1584334" y="3417113"/>
                  <a:pt x="1535850" y="3382766"/>
                  <a:pt x="1482773" y="3357126"/>
                </a:cubicBezTo>
                <a:cubicBezTo>
                  <a:pt x="1419465" y="3316275"/>
                  <a:pt x="1357496" y="3272839"/>
                  <a:pt x="1300021" y="3224334"/>
                </a:cubicBezTo>
                <a:cubicBezTo>
                  <a:pt x="1272957" y="3201660"/>
                  <a:pt x="1252683" y="3159372"/>
                  <a:pt x="1212135" y="3163200"/>
                </a:cubicBezTo>
                <a:cubicBezTo>
                  <a:pt x="1160876" y="3167122"/>
                  <a:pt x="1111243" y="3153154"/>
                  <a:pt x="1060367" y="3151432"/>
                </a:cubicBezTo>
                <a:cubicBezTo>
                  <a:pt x="1000597" y="3138325"/>
                  <a:pt x="944174" y="3114598"/>
                  <a:pt x="887274" y="3092976"/>
                </a:cubicBezTo>
                <a:cubicBezTo>
                  <a:pt x="841179" y="3082452"/>
                  <a:pt x="801396" y="3053942"/>
                  <a:pt x="771463" y="3018065"/>
                </a:cubicBezTo>
                <a:cubicBezTo>
                  <a:pt x="834197" y="3029737"/>
                  <a:pt x="891481" y="3058056"/>
                  <a:pt x="949434" y="3083792"/>
                </a:cubicBezTo>
                <a:cubicBezTo>
                  <a:pt x="987113" y="3090297"/>
                  <a:pt x="1026418" y="3091541"/>
                  <a:pt x="1062567" y="3105605"/>
                </a:cubicBezTo>
                <a:cubicBezTo>
                  <a:pt x="1100915" y="3122156"/>
                  <a:pt x="1143759" y="3115077"/>
                  <a:pt x="1184402" y="3116129"/>
                </a:cubicBezTo>
                <a:cubicBezTo>
                  <a:pt x="1158390" y="3035478"/>
                  <a:pt x="1080928" y="2988024"/>
                  <a:pt x="1009682" y="2951286"/>
                </a:cubicBezTo>
                <a:cubicBezTo>
                  <a:pt x="952495" y="2917897"/>
                  <a:pt x="884309" y="2918375"/>
                  <a:pt x="820905" y="2907277"/>
                </a:cubicBezTo>
                <a:cubicBezTo>
                  <a:pt x="781409" y="2901154"/>
                  <a:pt x="742391" y="2909191"/>
                  <a:pt x="703852" y="2916653"/>
                </a:cubicBezTo>
                <a:cubicBezTo>
                  <a:pt x="697061" y="2933778"/>
                  <a:pt x="687976" y="2949756"/>
                  <a:pt x="678605" y="2965541"/>
                </a:cubicBezTo>
                <a:cubicBezTo>
                  <a:pt x="621130" y="2922680"/>
                  <a:pt x="548354" y="2913209"/>
                  <a:pt x="482559" y="2889099"/>
                </a:cubicBezTo>
                <a:cubicBezTo>
                  <a:pt x="399646" y="2866234"/>
                  <a:pt x="312143" y="2873122"/>
                  <a:pt x="227891" y="2857911"/>
                </a:cubicBezTo>
                <a:cubicBezTo>
                  <a:pt x="190977" y="2860207"/>
                  <a:pt x="154446" y="2867765"/>
                  <a:pt x="118010" y="2873409"/>
                </a:cubicBezTo>
                <a:cubicBezTo>
                  <a:pt x="76792" y="2878384"/>
                  <a:pt x="41887" y="2905555"/>
                  <a:pt x="0" y="2906990"/>
                </a:cubicBezTo>
                <a:cubicBezTo>
                  <a:pt x="1148" y="2867765"/>
                  <a:pt x="38635" y="2846621"/>
                  <a:pt x="58144" y="2816580"/>
                </a:cubicBezTo>
                <a:cubicBezTo>
                  <a:pt x="108160" y="2746453"/>
                  <a:pt x="135319" y="2661974"/>
                  <a:pt x="189734" y="2594526"/>
                </a:cubicBezTo>
                <a:cubicBezTo>
                  <a:pt x="236498" y="2545255"/>
                  <a:pt x="284123" y="2494166"/>
                  <a:pt x="345327" y="2462785"/>
                </a:cubicBezTo>
                <a:cubicBezTo>
                  <a:pt x="380807" y="2442503"/>
                  <a:pt x="415617" y="2419255"/>
                  <a:pt x="456547" y="2411697"/>
                </a:cubicBezTo>
                <a:cubicBezTo>
                  <a:pt x="502546" y="2403278"/>
                  <a:pt x="543859" y="2373907"/>
                  <a:pt x="592153" y="2378499"/>
                </a:cubicBezTo>
                <a:cubicBezTo>
                  <a:pt x="635666" y="2380795"/>
                  <a:pt x="677839" y="2365583"/>
                  <a:pt x="721543" y="2369792"/>
                </a:cubicBezTo>
                <a:cubicBezTo>
                  <a:pt x="719630" y="2321765"/>
                  <a:pt x="724699" y="2272781"/>
                  <a:pt x="713032" y="2225711"/>
                </a:cubicBezTo>
                <a:cubicBezTo>
                  <a:pt x="693332" y="2139415"/>
                  <a:pt x="679752" y="2051301"/>
                  <a:pt x="682812" y="1962709"/>
                </a:cubicBezTo>
                <a:cubicBezTo>
                  <a:pt x="685586" y="1879570"/>
                  <a:pt x="676022" y="1795570"/>
                  <a:pt x="690845" y="1713388"/>
                </a:cubicBezTo>
                <a:cubicBezTo>
                  <a:pt x="692566" y="1651775"/>
                  <a:pt x="719822" y="1593989"/>
                  <a:pt x="719822" y="1532185"/>
                </a:cubicBezTo>
                <a:cubicBezTo>
                  <a:pt x="720778" y="1510850"/>
                  <a:pt x="718674" y="1488655"/>
                  <a:pt x="727760" y="1468659"/>
                </a:cubicBezTo>
                <a:cubicBezTo>
                  <a:pt x="767829" y="1375857"/>
                  <a:pt x="771368" y="1271862"/>
                  <a:pt x="815167" y="1180304"/>
                </a:cubicBezTo>
                <a:cubicBezTo>
                  <a:pt x="872164" y="1013069"/>
                  <a:pt x="949912" y="853297"/>
                  <a:pt x="1040189" y="701562"/>
                </a:cubicBezTo>
                <a:cubicBezTo>
                  <a:pt x="1089726" y="598715"/>
                  <a:pt x="1160016" y="507922"/>
                  <a:pt x="1224281" y="414068"/>
                </a:cubicBezTo>
                <a:cubicBezTo>
                  <a:pt x="1272479" y="350829"/>
                  <a:pt x="1314557" y="282615"/>
                  <a:pt x="1370310" y="225403"/>
                </a:cubicBezTo>
                <a:moveTo>
                  <a:pt x="459607" y="2661400"/>
                </a:moveTo>
                <a:cubicBezTo>
                  <a:pt x="428623" y="2677473"/>
                  <a:pt x="443350" y="2720717"/>
                  <a:pt x="441341" y="2749132"/>
                </a:cubicBezTo>
                <a:cubicBezTo>
                  <a:pt x="467832" y="2783669"/>
                  <a:pt x="530279" y="2779077"/>
                  <a:pt x="547971" y="2737460"/>
                </a:cubicBezTo>
                <a:cubicBezTo>
                  <a:pt x="553422" y="2706749"/>
                  <a:pt x="541851" y="2673646"/>
                  <a:pt x="515074" y="2656426"/>
                </a:cubicBezTo>
                <a:cubicBezTo>
                  <a:pt x="496712" y="2656617"/>
                  <a:pt x="476247" y="2652407"/>
                  <a:pt x="459607" y="2661400"/>
                </a:cubicBezTo>
                <a:moveTo>
                  <a:pt x="103761" y="2820599"/>
                </a:moveTo>
                <a:cubicBezTo>
                  <a:pt x="139049" y="2821077"/>
                  <a:pt x="172042" y="2808257"/>
                  <a:pt x="206565" y="2803090"/>
                </a:cubicBezTo>
                <a:cubicBezTo>
                  <a:pt x="203887" y="2786635"/>
                  <a:pt x="203218" y="2770084"/>
                  <a:pt x="204461" y="2753532"/>
                </a:cubicBezTo>
                <a:cubicBezTo>
                  <a:pt x="190116" y="2749323"/>
                  <a:pt x="176058" y="2742148"/>
                  <a:pt x="160757" y="2743296"/>
                </a:cubicBezTo>
                <a:cubicBezTo>
                  <a:pt x="129964" y="2757551"/>
                  <a:pt x="111316" y="2788548"/>
                  <a:pt x="103761" y="2820599"/>
                </a:cubicBezTo>
                <a:close/>
              </a:path>
            </a:pathLst>
          </a:custGeom>
          <a:gradFill>
            <a:gsLst>
              <a:gs pos="0">
                <a:srgbClr val="C8DAC2"/>
              </a:gs>
              <a:gs pos="54000">
                <a:srgbClr val="ABCCC2"/>
              </a:gs>
              <a:gs pos="100000">
                <a:srgbClr val="72A9BA"/>
              </a:gs>
            </a:gsLst>
            <a:lin ang="5400000" scaled="1"/>
          </a:gradFill>
          <a:ln w="95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225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7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F0502020204030204"/>
              <a:ea typeface="思源宋体 CN Medium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992755" y="1022668"/>
            <a:ext cx="7562850" cy="954107"/>
          </a:xfrm>
        </p:spPr>
        <p:txBody>
          <a:bodyPr>
            <a:normAutofit fontScale="90000"/>
          </a:bodyPr>
          <a:lstStyle/>
          <a:p>
            <a:r>
              <a:rPr lang="zh-CN" altLang="en-US" sz="489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东湖风景区第一社区卫生服务中心</a:t>
            </a:r>
            <a:r>
              <a:rPr lang="en-US" altLang="zh-CN" sz="489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489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国医堂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07" y="1976775"/>
            <a:ext cx="3532478" cy="27544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256" y="2830046"/>
            <a:ext cx="3621119" cy="26755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561337B-52BD-5F7F-373A-CC1C990468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515" y="3514291"/>
            <a:ext cx="3504485" cy="273386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04E45A9-9B96-332C-3E1E-2083EAB39B47}"/>
              </a:ext>
            </a:extLst>
          </p:cNvPr>
          <p:cNvSpPr txBox="1"/>
          <p:nvPr/>
        </p:nvSpPr>
        <p:spPr>
          <a:xfrm>
            <a:off x="998219" y="5688390"/>
            <a:ext cx="3196847" cy="397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latin typeface="+mj-ea"/>
                <a:ea typeface="+mj-ea"/>
              </a:rPr>
              <a:t>咨询电话：</a:t>
            </a:r>
            <a:r>
              <a:rPr lang="en-US" altLang="zh-CN" b="1" dirty="0">
                <a:latin typeface="+mj-ea"/>
                <a:ea typeface="+mj-ea"/>
              </a:rPr>
              <a:t>027-86360752</a:t>
            </a:r>
            <a:endParaRPr lang="zh-CN" altLang="en-US" dirty="0">
              <a:latin typeface="+mn-ea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8ADB3-4883-10B8-2786-87AFE83CC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4F436593-C711-EE37-BDBD-BD128D02BFE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236A957-AC02-36EE-D4F8-8D88B4E04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1" r="195" b="2602"/>
            <a:stretch>
              <a:fillRect/>
            </a:stretch>
          </p:blipFill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12192000 w 12192000"/>
                <a:gd name="connsiteY0" fmla="*/ 0 h 6858000"/>
                <a:gd name="connsiteX1" fmla="*/ 0 w 12192000"/>
                <a:gd name="connsiteY1" fmla="*/ 0 h 6858000"/>
                <a:gd name="connsiteX2" fmla="*/ 0 w 12192000"/>
                <a:gd name="connsiteY2" fmla="*/ 6858000 h 6858000"/>
                <a:gd name="connsiteX3" fmla="*/ 1219200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2192000" y="6858000"/>
                  </a:lnTo>
                  <a:close/>
                </a:path>
              </a:pathLst>
            </a:cu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746DAF7-4B12-4B1B-223C-2FEC0488C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6753" y="213081"/>
              <a:ext cx="11778493" cy="6431837"/>
            </a:xfrm>
            <a:prstGeom prst="rect">
              <a:avLst/>
            </a:prstGeom>
          </p:spPr>
        </p:pic>
      </p:grp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12676A8D-7E47-B6D2-16B6-6B9E3CAD1014}"/>
              </a:ext>
            </a:extLst>
          </p:cNvPr>
          <p:cNvSpPr/>
          <p:nvPr/>
        </p:nvSpPr>
        <p:spPr>
          <a:xfrm rot="711204" flipH="1">
            <a:off x="1577058" y="814208"/>
            <a:ext cx="1185815" cy="923186"/>
          </a:xfrm>
          <a:custGeom>
            <a:avLst/>
            <a:gdLst>
              <a:gd name="connsiteX0" fmla="*/ 1370310 w 4776816"/>
              <a:gd name="connsiteY0" fmla="*/ 225403 h 3718866"/>
              <a:gd name="connsiteX1" fmla="*/ 1583283 w 4776816"/>
              <a:gd name="connsiteY1" fmla="*/ 0 h 3718866"/>
              <a:gd name="connsiteX2" fmla="*/ 1499605 w 4776816"/>
              <a:gd name="connsiteY2" fmla="*/ 203972 h 3718866"/>
              <a:gd name="connsiteX3" fmla="*/ 1444808 w 4776816"/>
              <a:gd name="connsiteY3" fmla="*/ 339348 h 3718866"/>
              <a:gd name="connsiteX4" fmla="*/ 1371267 w 4776816"/>
              <a:gd name="connsiteY4" fmla="*/ 584747 h 3718866"/>
              <a:gd name="connsiteX5" fmla="*/ 1344299 w 4776816"/>
              <a:gd name="connsiteY5" fmla="*/ 681949 h 3718866"/>
              <a:gd name="connsiteX6" fmla="*/ 1313600 w 4776816"/>
              <a:gd name="connsiteY6" fmla="*/ 957867 h 3718866"/>
              <a:gd name="connsiteX7" fmla="*/ 1320964 w 4776816"/>
              <a:gd name="connsiteY7" fmla="*/ 1169876 h 3718866"/>
              <a:gd name="connsiteX8" fmla="*/ 1343055 w 4776816"/>
              <a:gd name="connsiteY8" fmla="*/ 1378727 h 3718866"/>
              <a:gd name="connsiteX9" fmla="*/ 1369258 w 4776816"/>
              <a:gd name="connsiteY9" fmla="*/ 1454787 h 3718866"/>
              <a:gd name="connsiteX10" fmla="*/ 1451502 w 4776816"/>
              <a:gd name="connsiteY10" fmla="*/ 1693966 h 3718866"/>
              <a:gd name="connsiteX11" fmla="*/ 1618379 w 4776816"/>
              <a:gd name="connsiteY11" fmla="*/ 1968353 h 3718866"/>
              <a:gd name="connsiteX12" fmla="*/ 1702727 w 4776816"/>
              <a:gd name="connsiteY12" fmla="*/ 2014563 h 3718866"/>
              <a:gd name="connsiteX13" fmla="*/ 1881081 w 4776816"/>
              <a:gd name="connsiteY13" fmla="*/ 2006909 h 3718866"/>
              <a:gd name="connsiteX14" fmla="*/ 2029980 w 4776816"/>
              <a:gd name="connsiteY14" fmla="*/ 1976294 h 3718866"/>
              <a:gd name="connsiteX15" fmla="*/ 2219139 w 4776816"/>
              <a:gd name="connsiteY15" fmla="*/ 1917264 h 3718866"/>
              <a:gd name="connsiteX16" fmla="*/ 2384774 w 4776816"/>
              <a:gd name="connsiteY16" fmla="*/ 1852399 h 3718866"/>
              <a:gd name="connsiteX17" fmla="*/ 3069116 w 4776816"/>
              <a:gd name="connsiteY17" fmla="*/ 1465980 h 3718866"/>
              <a:gd name="connsiteX18" fmla="*/ 4146315 w 4776816"/>
              <a:gd name="connsiteY18" fmla="*/ 582450 h 3718866"/>
              <a:gd name="connsiteX19" fmla="*/ 4517654 w 4776816"/>
              <a:gd name="connsiteY19" fmla="*/ 264628 h 3718866"/>
              <a:gd name="connsiteX20" fmla="*/ 4563844 w 4776816"/>
              <a:gd name="connsiteY20" fmla="*/ 254009 h 3718866"/>
              <a:gd name="connsiteX21" fmla="*/ 4220717 w 4776816"/>
              <a:gd name="connsiteY21" fmla="*/ 618901 h 3718866"/>
              <a:gd name="connsiteX22" fmla="*/ 4094387 w 4776816"/>
              <a:gd name="connsiteY22" fmla="*/ 750546 h 3718866"/>
              <a:gd name="connsiteX23" fmla="*/ 4062733 w 4776816"/>
              <a:gd name="connsiteY23" fmla="*/ 795512 h 3718866"/>
              <a:gd name="connsiteX24" fmla="*/ 4032895 w 4776816"/>
              <a:gd name="connsiteY24" fmla="*/ 812924 h 3718866"/>
              <a:gd name="connsiteX25" fmla="*/ 3642048 w 4776816"/>
              <a:gd name="connsiteY25" fmla="*/ 1216755 h 3718866"/>
              <a:gd name="connsiteX26" fmla="*/ 3285531 w 4776816"/>
              <a:gd name="connsiteY26" fmla="*/ 1596572 h 3718866"/>
              <a:gd name="connsiteX27" fmla="*/ 3223275 w 4776816"/>
              <a:gd name="connsiteY27" fmla="*/ 1692149 h 3718866"/>
              <a:gd name="connsiteX28" fmla="*/ 3359551 w 4776816"/>
              <a:gd name="connsiteY28" fmla="*/ 1661916 h 3718866"/>
              <a:gd name="connsiteX29" fmla="*/ 3519065 w 4776816"/>
              <a:gd name="connsiteY29" fmla="*/ 1601834 h 3718866"/>
              <a:gd name="connsiteX30" fmla="*/ 3800414 w 4776816"/>
              <a:gd name="connsiteY30" fmla="*/ 1433165 h 3718866"/>
              <a:gd name="connsiteX31" fmla="*/ 4341787 w 4776816"/>
              <a:gd name="connsiteY31" fmla="*/ 894245 h 3718866"/>
              <a:gd name="connsiteX32" fmla="*/ 4647809 w 4776816"/>
              <a:gd name="connsiteY32" fmla="*/ 462286 h 3718866"/>
              <a:gd name="connsiteX33" fmla="*/ 4776816 w 4776816"/>
              <a:gd name="connsiteY33" fmla="*/ 276109 h 3718866"/>
              <a:gd name="connsiteX34" fmla="*/ 4763906 w 4776816"/>
              <a:gd name="connsiteY34" fmla="*/ 338583 h 3718866"/>
              <a:gd name="connsiteX35" fmla="*/ 4630691 w 4776816"/>
              <a:gd name="connsiteY35" fmla="*/ 606751 h 3718866"/>
              <a:gd name="connsiteX36" fmla="*/ 4284503 w 4776816"/>
              <a:gd name="connsiteY36" fmla="*/ 1113621 h 3718866"/>
              <a:gd name="connsiteX37" fmla="*/ 3856646 w 4776816"/>
              <a:gd name="connsiteY37" fmla="*/ 1593798 h 3718866"/>
              <a:gd name="connsiteX38" fmla="*/ 3200132 w 4776816"/>
              <a:gd name="connsiteY38" fmla="*/ 2190312 h 3718866"/>
              <a:gd name="connsiteX39" fmla="*/ 3044061 w 4776816"/>
              <a:gd name="connsiteY39" fmla="*/ 2313538 h 3718866"/>
              <a:gd name="connsiteX40" fmla="*/ 2959427 w 4776816"/>
              <a:gd name="connsiteY40" fmla="*/ 2324635 h 3718866"/>
              <a:gd name="connsiteX41" fmla="*/ 2776769 w 4776816"/>
              <a:gd name="connsiteY41" fmla="*/ 2407009 h 3718866"/>
              <a:gd name="connsiteX42" fmla="*/ 2581585 w 4776816"/>
              <a:gd name="connsiteY42" fmla="*/ 2473405 h 3718866"/>
              <a:gd name="connsiteX43" fmla="*/ 2379419 w 4776816"/>
              <a:gd name="connsiteY43" fmla="*/ 2529756 h 3718866"/>
              <a:gd name="connsiteX44" fmla="*/ 2204030 w 4776816"/>
              <a:gd name="connsiteY44" fmla="*/ 2554439 h 3718866"/>
              <a:gd name="connsiteX45" fmla="*/ 2142443 w 4776816"/>
              <a:gd name="connsiteY45" fmla="*/ 2561806 h 3718866"/>
              <a:gd name="connsiteX46" fmla="*/ 2180791 w 4776816"/>
              <a:gd name="connsiteY46" fmla="*/ 2630116 h 3718866"/>
              <a:gd name="connsiteX47" fmla="*/ 2356372 w 4776816"/>
              <a:gd name="connsiteY47" fmla="*/ 2819450 h 3718866"/>
              <a:gd name="connsiteX48" fmla="*/ 2478111 w 4776816"/>
              <a:gd name="connsiteY48" fmla="*/ 3040739 h 3718866"/>
              <a:gd name="connsiteX49" fmla="*/ 2624237 w 4776816"/>
              <a:gd name="connsiteY49" fmla="*/ 3200703 h 3718866"/>
              <a:gd name="connsiteX50" fmla="*/ 2955315 w 4776816"/>
              <a:gd name="connsiteY50" fmla="*/ 3414912 h 3718866"/>
              <a:gd name="connsiteX51" fmla="*/ 3193916 w 4776816"/>
              <a:gd name="connsiteY51" fmla="*/ 3517281 h 3718866"/>
              <a:gd name="connsiteX52" fmla="*/ 3406410 w 4776816"/>
              <a:gd name="connsiteY52" fmla="*/ 3578033 h 3718866"/>
              <a:gd name="connsiteX53" fmla="*/ 3680683 w 4776816"/>
              <a:gd name="connsiteY53" fmla="*/ 3639646 h 3718866"/>
              <a:gd name="connsiteX54" fmla="*/ 3921388 w 4776816"/>
              <a:gd name="connsiteY54" fmla="*/ 3663755 h 3718866"/>
              <a:gd name="connsiteX55" fmla="*/ 3747051 w 4776816"/>
              <a:gd name="connsiteY55" fmla="*/ 3704798 h 3718866"/>
              <a:gd name="connsiteX56" fmla="*/ 3509023 w 4776816"/>
              <a:gd name="connsiteY56" fmla="*/ 3711017 h 3718866"/>
              <a:gd name="connsiteX57" fmla="*/ 3345301 w 4776816"/>
              <a:gd name="connsiteY57" fmla="*/ 3718766 h 3718866"/>
              <a:gd name="connsiteX58" fmla="*/ 2917444 w 4776816"/>
              <a:gd name="connsiteY58" fmla="*/ 3716948 h 3718866"/>
              <a:gd name="connsiteX59" fmla="*/ 2656656 w 4776816"/>
              <a:gd name="connsiteY59" fmla="*/ 3701737 h 3718866"/>
              <a:gd name="connsiteX60" fmla="*/ 2445118 w 4776816"/>
              <a:gd name="connsiteY60" fmla="*/ 3675905 h 3718866"/>
              <a:gd name="connsiteX61" fmla="*/ 2231763 w 4776816"/>
              <a:gd name="connsiteY61" fmla="*/ 3639741 h 3718866"/>
              <a:gd name="connsiteX62" fmla="*/ 1988475 w 4776816"/>
              <a:gd name="connsiteY62" fmla="*/ 3576310 h 3718866"/>
              <a:gd name="connsiteX63" fmla="*/ 1638749 w 4776816"/>
              <a:gd name="connsiteY63" fmla="*/ 3440361 h 3718866"/>
              <a:gd name="connsiteX64" fmla="*/ 1482773 w 4776816"/>
              <a:gd name="connsiteY64" fmla="*/ 3357126 h 3718866"/>
              <a:gd name="connsiteX65" fmla="*/ 1300021 w 4776816"/>
              <a:gd name="connsiteY65" fmla="*/ 3224334 h 3718866"/>
              <a:gd name="connsiteX66" fmla="*/ 1212135 w 4776816"/>
              <a:gd name="connsiteY66" fmla="*/ 3163200 h 3718866"/>
              <a:gd name="connsiteX67" fmla="*/ 1060367 w 4776816"/>
              <a:gd name="connsiteY67" fmla="*/ 3151432 h 3718866"/>
              <a:gd name="connsiteX68" fmla="*/ 887274 w 4776816"/>
              <a:gd name="connsiteY68" fmla="*/ 3092976 h 3718866"/>
              <a:gd name="connsiteX69" fmla="*/ 771463 w 4776816"/>
              <a:gd name="connsiteY69" fmla="*/ 3018065 h 3718866"/>
              <a:gd name="connsiteX70" fmla="*/ 949434 w 4776816"/>
              <a:gd name="connsiteY70" fmla="*/ 3083792 h 3718866"/>
              <a:gd name="connsiteX71" fmla="*/ 1062567 w 4776816"/>
              <a:gd name="connsiteY71" fmla="*/ 3105605 h 3718866"/>
              <a:gd name="connsiteX72" fmla="*/ 1184402 w 4776816"/>
              <a:gd name="connsiteY72" fmla="*/ 3116129 h 3718866"/>
              <a:gd name="connsiteX73" fmla="*/ 1009682 w 4776816"/>
              <a:gd name="connsiteY73" fmla="*/ 2951286 h 3718866"/>
              <a:gd name="connsiteX74" fmla="*/ 820905 w 4776816"/>
              <a:gd name="connsiteY74" fmla="*/ 2907277 h 3718866"/>
              <a:gd name="connsiteX75" fmla="*/ 703852 w 4776816"/>
              <a:gd name="connsiteY75" fmla="*/ 2916653 h 3718866"/>
              <a:gd name="connsiteX76" fmla="*/ 678605 w 4776816"/>
              <a:gd name="connsiteY76" fmla="*/ 2965541 h 3718866"/>
              <a:gd name="connsiteX77" fmla="*/ 482559 w 4776816"/>
              <a:gd name="connsiteY77" fmla="*/ 2889099 h 3718866"/>
              <a:gd name="connsiteX78" fmla="*/ 227891 w 4776816"/>
              <a:gd name="connsiteY78" fmla="*/ 2857911 h 3718866"/>
              <a:gd name="connsiteX79" fmla="*/ 118010 w 4776816"/>
              <a:gd name="connsiteY79" fmla="*/ 2873409 h 3718866"/>
              <a:gd name="connsiteX80" fmla="*/ 0 w 4776816"/>
              <a:gd name="connsiteY80" fmla="*/ 2906990 h 3718866"/>
              <a:gd name="connsiteX81" fmla="*/ 58144 w 4776816"/>
              <a:gd name="connsiteY81" fmla="*/ 2816580 h 3718866"/>
              <a:gd name="connsiteX82" fmla="*/ 189734 w 4776816"/>
              <a:gd name="connsiteY82" fmla="*/ 2594526 h 3718866"/>
              <a:gd name="connsiteX83" fmla="*/ 345327 w 4776816"/>
              <a:gd name="connsiteY83" fmla="*/ 2462785 h 3718866"/>
              <a:gd name="connsiteX84" fmla="*/ 456547 w 4776816"/>
              <a:gd name="connsiteY84" fmla="*/ 2411697 h 3718866"/>
              <a:gd name="connsiteX85" fmla="*/ 592153 w 4776816"/>
              <a:gd name="connsiteY85" fmla="*/ 2378499 h 3718866"/>
              <a:gd name="connsiteX86" fmla="*/ 721543 w 4776816"/>
              <a:gd name="connsiteY86" fmla="*/ 2369792 h 3718866"/>
              <a:gd name="connsiteX87" fmla="*/ 713032 w 4776816"/>
              <a:gd name="connsiteY87" fmla="*/ 2225711 h 3718866"/>
              <a:gd name="connsiteX88" fmla="*/ 682812 w 4776816"/>
              <a:gd name="connsiteY88" fmla="*/ 1962709 h 3718866"/>
              <a:gd name="connsiteX89" fmla="*/ 690845 w 4776816"/>
              <a:gd name="connsiteY89" fmla="*/ 1713388 h 3718866"/>
              <a:gd name="connsiteX90" fmla="*/ 719822 w 4776816"/>
              <a:gd name="connsiteY90" fmla="*/ 1532185 h 3718866"/>
              <a:gd name="connsiteX91" fmla="*/ 727760 w 4776816"/>
              <a:gd name="connsiteY91" fmla="*/ 1468659 h 3718866"/>
              <a:gd name="connsiteX92" fmla="*/ 815167 w 4776816"/>
              <a:gd name="connsiteY92" fmla="*/ 1180304 h 3718866"/>
              <a:gd name="connsiteX93" fmla="*/ 1040189 w 4776816"/>
              <a:gd name="connsiteY93" fmla="*/ 701562 h 3718866"/>
              <a:gd name="connsiteX94" fmla="*/ 1224281 w 4776816"/>
              <a:gd name="connsiteY94" fmla="*/ 414068 h 3718866"/>
              <a:gd name="connsiteX95" fmla="*/ 1370310 w 4776816"/>
              <a:gd name="connsiteY95" fmla="*/ 225403 h 3718866"/>
              <a:gd name="connsiteX96" fmla="*/ 459607 w 4776816"/>
              <a:gd name="connsiteY96" fmla="*/ 2661400 h 3718866"/>
              <a:gd name="connsiteX97" fmla="*/ 441341 w 4776816"/>
              <a:gd name="connsiteY97" fmla="*/ 2749132 h 3718866"/>
              <a:gd name="connsiteX98" fmla="*/ 547971 w 4776816"/>
              <a:gd name="connsiteY98" fmla="*/ 2737460 h 3718866"/>
              <a:gd name="connsiteX99" fmla="*/ 515074 w 4776816"/>
              <a:gd name="connsiteY99" fmla="*/ 2656426 h 3718866"/>
              <a:gd name="connsiteX100" fmla="*/ 459607 w 4776816"/>
              <a:gd name="connsiteY100" fmla="*/ 2661400 h 3718866"/>
              <a:gd name="connsiteX101" fmla="*/ 103761 w 4776816"/>
              <a:gd name="connsiteY101" fmla="*/ 2820599 h 3718866"/>
              <a:gd name="connsiteX102" fmla="*/ 206565 w 4776816"/>
              <a:gd name="connsiteY102" fmla="*/ 2803090 h 3718866"/>
              <a:gd name="connsiteX103" fmla="*/ 204461 w 4776816"/>
              <a:gd name="connsiteY103" fmla="*/ 2753532 h 3718866"/>
              <a:gd name="connsiteX104" fmla="*/ 160757 w 4776816"/>
              <a:gd name="connsiteY104" fmla="*/ 2743296 h 3718866"/>
              <a:gd name="connsiteX105" fmla="*/ 103761 w 4776816"/>
              <a:gd name="connsiteY105" fmla="*/ 2820599 h 371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776816" h="3718866">
                <a:moveTo>
                  <a:pt x="1370310" y="225403"/>
                </a:moveTo>
                <a:cubicBezTo>
                  <a:pt x="1436105" y="145708"/>
                  <a:pt x="1503047" y="65631"/>
                  <a:pt x="1583283" y="0"/>
                </a:cubicBezTo>
                <a:cubicBezTo>
                  <a:pt x="1572859" y="74050"/>
                  <a:pt x="1528390" y="136524"/>
                  <a:pt x="1499605" y="203972"/>
                </a:cubicBezTo>
                <a:cubicBezTo>
                  <a:pt x="1483730" y="250086"/>
                  <a:pt x="1458770" y="292564"/>
                  <a:pt x="1444808" y="339348"/>
                </a:cubicBezTo>
                <a:cubicBezTo>
                  <a:pt x="1421760" y="421530"/>
                  <a:pt x="1385134" y="500268"/>
                  <a:pt x="1371267" y="584747"/>
                </a:cubicBezTo>
                <a:cubicBezTo>
                  <a:pt x="1372414" y="619475"/>
                  <a:pt x="1354340" y="649803"/>
                  <a:pt x="1344299" y="681949"/>
                </a:cubicBezTo>
                <a:cubicBezTo>
                  <a:pt x="1333683" y="773985"/>
                  <a:pt x="1327850" y="866309"/>
                  <a:pt x="1313600" y="957867"/>
                </a:cubicBezTo>
                <a:cubicBezTo>
                  <a:pt x="1314366" y="1028473"/>
                  <a:pt x="1306907" y="1100227"/>
                  <a:pt x="1320964" y="1169876"/>
                </a:cubicBezTo>
                <a:cubicBezTo>
                  <a:pt x="1326989" y="1239716"/>
                  <a:pt x="1337987" y="1308887"/>
                  <a:pt x="1343055" y="1378727"/>
                </a:cubicBezTo>
                <a:cubicBezTo>
                  <a:pt x="1346881" y="1405516"/>
                  <a:pt x="1365050" y="1427998"/>
                  <a:pt x="1369258" y="1454787"/>
                </a:cubicBezTo>
                <a:cubicBezTo>
                  <a:pt x="1380639" y="1539265"/>
                  <a:pt x="1423482" y="1614463"/>
                  <a:pt x="1451502" y="1693966"/>
                </a:cubicBezTo>
                <a:cubicBezTo>
                  <a:pt x="1497118" y="1790977"/>
                  <a:pt x="1553924" y="1882727"/>
                  <a:pt x="1618379" y="1968353"/>
                </a:cubicBezTo>
                <a:cubicBezTo>
                  <a:pt x="1637793" y="1995142"/>
                  <a:pt x="1668395" y="2016189"/>
                  <a:pt x="1702727" y="2014563"/>
                </a:cubicBezTo>
                <a:cubicBezTo>
                  <a:pt x="1762210" y="2014276"/>
                  <a:pt x="1822363" y="2019155"/>
                  <a:pt x="1881081" y="2006909"/>
                </a:cubicBezTo>
                <a:cubicBezTo>
                  <a:pt x="1931957" y="2002699"/>
                  <a:pt x="1978530" y="1976868"/>
                  <a:pt x="2029980" y="1976294"/>
                </a:cubicBezTo>
                <a:cubicBezTo>
                  <a:pt x="2095487" y="1965866"/>
                  <a:pt x="2155545" y="1934964"/>
                  <a:pt x="2219139" y="1917264"/>
                </a:cubicBezTo>
                <a:cubicBezTo>
                  <a:pt x="2277475" y="1904444"/>
                  <a:pt x="2327778" y="1869811"/>
                  <a:pt x="2384774" y="1852399"/>
                </a:cubicBezTo>
                <a:cubicBezTo>
                  <a:pt x="2623472" y="1743620"/>
                  <a:pt x="2854232" y="1616759"/>
                  <a:pt x="3069116" y="1465980"/>
                </a:cubicBezTo>
                <a:cubicBezTo>
                  <a:pt x="3430892" y="1174946"/>
                  <a:pt x="3789894" y="880373"/>
                  <a:pt x="4146315" y="582450"/>
                </a:cubicBezTo>
                <a:cubicBezTo>
                  <a:pt x="4270828" y="477594"/>
                  <a:pt x="4396393" y="373503"/>
                  <a:pt x="4517654" y="264628"/>
                </a:cubicBezTo>
                <a:cubicBezTo>
                  <a:pt x="4528747" y="250086"/>
                  <a:pt x="4548065" y="254774"/>
                  <a:pt x="4563844" y="254009"/>
                </a:cubicBezTo>
                <a:cubicBezTo>
                  <a:pt x="4458744" y="384027"/>
                  <a:pt x="4338057" y="500173"/>
                  <a:pt x="4220717" y="618901"/>
                </a:cubicBezTo>
                <a:cubicBezTo>
                  <a:pt x="4176343" y="660614"/>
                  <a:pt x="4140386" y="710555"/>
                  <a:pt x="4094387" y="750546"/>
                </a:cubicBezTo>
                <a:cubicBezTo>
                  <a:pt x="4079946" y="762505"/>
                  <a:pt x="4068375" y="777525"/>
                  <a:pt x="4062733" y="795512"/>
                </a:cubicBezTo>
                <a:cubicBezTo>
                  <a:pt x="4052118" y="800200"/>
                  <a:pt x="4041024" y="804505"/>
                  <a:pt x="4032895" y="812924"/>
                </a:cubicBezTo>
                <a:cubicBezTo>
                  <a:pt x="3902836" y="947821"/>
                  <a:pt x="3775359" y="1085015"/>
                  <a:pt x="3642048" y="1216755"/>
                </a:cubicBezTo>
                <a:cubicBezTo>
                  <a:pt x="3525089" y="1345051"/>
                  <a:pt x="3399047" y="1465024"/>
                  <a:pt x="3285531" y="1596572"/>
                </a:cubicBezTo>
                <a:cubicBezTo>
                  <a:pt x="3265449" y="1629484"/>
                  <a:pt x="3218207" y="1647278"/>
                  <a:pt x="3223275" y="1692149"/>
                </a:cubicBezTo>
                <a:cubicBezTo>
                  <a:pt x="3270995" y="1695401"/>
                  <a:pt x="3314986" y="1675597"/>
                  <a:pt x="3359551" y="1661916"/>
                </a:cubicBezTo>
                <a:cubicBezTo>
                  <a:pt x="3412913" y="1642304"/>
                  <a:pt x="3470292" y="1632641"/>
                  <a:pt x="3519065" y="1601834"/>
                </a:cubicBezTo>
                <a:cubicBezTo>
                  <a:pt x="3619861" y="1558495"/>
                  <a:pt x="3712337" y="1498222"/>
                  <a:pt x="3800414" y="1433165"/>
                </a:cubicBezTo>
                <a:cubicBezTo>
                  <a:pt x="4008318" y="1283630"/>
                  <a:pt x="4178734" y="1089990"/>
                  <a:pt x="4341787" y="894245"/>
                </a:cubicBezTo>
                <a:cubicBezTo>
                  <a:pt x="4450902" y="755425"/>
                  <a:pt x="4553707" y="611726"/>
                  <a:pt x="4647809" y="462286"/>
                </a:cubicBezTo>
                <a:cubicBezTo>
                  <a:pt x="4692565" y="401918"/>
                  <a:pt x="4715421" y="322606"/>
                  <a:pt x="4776816" y="276109"/>
                </a:cubicBezTo>
                <a:cubicBezTo>
                  <a:pt x="4775669" y="297444"/>
                  <a:pt x="4775477" y="319831"/>
                  <a:pt x="4763906" y="338583"/>
                </a:cubicBezTo>
                <a:cubicBezTo>
                  <a:pt x="4718959" y="427845"/>
                  <a:pt x="4683575" y="521794"/>
                  <a:pt x="4630691" y="606751"/>
                </a:cubicBezTo>
                <a:cubicBezTo>
                  <a:pt x="4531616" y="786136"/>
                  <a:pt x="4411694" y="953179"/>
                  <a:pt x="4284503" y="1113621"/>
                </a:cubicBezTo>
                <a:cubicBezTo>
                  <a:pt x="4148993" y="1279803"/>
                  <a:pt x="4009178" y="1443019"/>
                  <a:pt x="3856646" y="1593798"/>
                </a:cubicBezTo>
                <a:cubicBezTo>
                  <a:pt x="3651132" y="1806764"/>
                  <a:pt x="3423911" y="1997246"/>
                  <a:pt x="3200132" y="2190312"/>
                </a:cubicBezTo>
                <a:cubicBezTo>
                  <a:pt x="3146579" y="2229538"/>
                  <a:pt x="3097997" y="2274982"/>
                  <a:pt x="3044061" y="2313538"/>
                </a:cubicBezTo>
                <a:cubicBezTo>
                  <a:pt x="3019483" y="2331811"/>
                  <a:pt x="2986490" y="2314973"/>
                  <a:pt x="2959427" y="2324635"/>
                </a:cubicBezTo>
                <a:cubicBezTo>
                  <a:pt x="2900231" y="2355824"/>
                  <a:pt x="2837209" y="2378690"/>
                  <a:pt x="2776769" y="2407009"/>
                </a:cubicBezTo>
                <a:cubicBezTo>
                  <a:pt x="2709253" y="2422316"/>
                  <a:pt x="2650344" y="2462977"/>
                  <a:pt x="2581585" y="2473405"/>
                </a:cubicBezTo>
                <a:cubicBezTo>
                  <a:pt x="2512634" y="2486416"/>
                  <a:pt x="2447413" y="2513396"/>
                  <a:pt x="2379419" y="2529756"/>
                </a:cubicBezTo>
                <a:cubicBezTo>
                  <a:pt x="2320414" y="2532722"/>
                  <a:pt x="2260835" y="2537027"/>
                  <a:pt x="2204030" y="2554439"/>
                </a:cubicBezTo>
                <a:cubicBezTo>
                  <a:pt x="2184234" y="2561328"/>
                  <a:pt x="2163004" y="2560945"/>
                  <a:pt x="2142443" y="2561806"/>
                </a:cubicBezTo>
                <a:cubicBezTo>
                  <a:pt x="2141678" y="2590603"/>
                  <a:pt x="2163960" y="2609642"/>
                  <a:pt x="2180791" y="2630116"/>
                </a:cubicBezTo>
                <a:cubicBezTo>
                  <a:pt x="2239318" y="2693451"/>
                  <a:pt x="2289525" y="2764248"/>
                  <a:pt x="2356372" y="2819450"/>
                </a:cubicBezTo>
                <a:cubicBezTo>
                  <a:pt x="2380375" y="2900197"/>
                  <a:pt x="2429052" y="2972238"/>
                  <a:pt x="2478111" y="3040739"/>
                </a:cubicBezTo>
                <a:cubicBezTo>
                  <a:pt x="2520763" y="3099290"/>
                  <a:pt x="2572213" y="3150571"/>
                  <a:pt x="2624237" y="3200703"/>
                </a:cubicBezTo>
                <a:cubicBezTo>
                  <a:pt x="2726754" y="3283363"/>
                  <a:pt x="2837783" y="3355500"/>
                  <a:pt x="2955315" y="3414912"/>
                </a:cubicBezTo>
                <a:cubicBezTo>
                  <a:pt x="3034785" y="3449067"/>
                  <a:pt x="3111960" y="3489153"/>
                  <a:pt x="3193916" y="3517281"/>
                </a:cubicBezTo>
                <a:cubicBezTo>
                  <a:pt x="3264492" y="3538329"/>
                  <a:pt x="3336025" y="3556028"/>
                  <a:pt x="3406410" y="3578033"/>
                </a:cubicBezTo>
                <a:cubicBezTo>
                  <a:pt x="3497261" y="3600898"/>
                  <a:pt x="3590693" y="3613049"/>
                  <a:pt x="3680683" y="3639646"/>
                </a:cubicBezTo>
                <a:cubicBezTo>
                  <a:pt x="3761014" y="3647204"/>
                  <a:pt x="3841822" y="3649595"/>
                  <a:pt x="3921388" y="3663755"/>
                </a:cubicBezTo>
                <a:cubicBezTo>
                  <a:pt x="3878545" y="3716852"/>
                  <a:pt x="3804718" y="3690830"/>
                  <a:pt x="3747051" y="3704798"/>
                </a:cubicBezTo>
                <a:cubicBezTo>
                  <a:pt x="3668059" y="3713313"/>
                  <a:pt x="3588207" y="3706903"/>
                  <a:pt x="3509023" y="3711017"/>
                </a:cubicBezTo>
                <a:cubicBezTo>
                  <a:pt x="3454992" y="3721158"/>
                  <a:pt x="3399908" y="3717235"/>
                  <a:pt x="3345301" y="3718766"/>
                </a:cubicBezTo>
                <a:cubicBezTo>
                  <a:pt x="3202714" y="3718096"/>
                  <a:pt x="3060031" y="3720297"/>
                  <a:pt x="2917444" y="3716948"/>
                </a:cubicBezTo>
                <a:cubicBezTo>
                  <a:pt x="2831375" y="3700684"/>
                  <a:pt x="2742724" y="3718096"/>
                  <a:pt x="2656656" y="3701737"/>
                </a:cubicBezTo>
                <a:cubicBezTo>
                  <a:pt x="2585410" y="3699536"/>
                  <a:pt x="2516077" y="3681263"/>
                  <a:pt x="2445118" y="3675905"/>
                </a:cubicBezTo>
                <a:cubicBezTo>
                  <a:pt x="2375211" y="3656962"/>
                  <a:pt x="2303965" y="3645960"/>
                  <a:pt x="2231763" y="3639741"/>
                </a:cubicBezTo>
                <a:cubicBezTo>
                  <a:pt x="2151432" y="3615728"/>
                  <a:pt x="2070336" y="3594392"/>
                  <a:pt x="1988475" y="3576310"/>
                </a:cubicBezTo>
                <a:cubicBezTo>
                  <a:pt x="1871326" y="3532684"/>
                  <a:pt x="1750543" y="3497286"/>
                  <a:pt x="1638749" y="3440361"/>
                </a:cubicBezTo>
                <a:cubicBezTo>
                  <a:pt x="1584334" y="3417113"/>
                  <a:pt x="1535850" y="3382766"/>
                  <a:pt x="1482773" y="3357126"/>
                </a:cubicBezTo>
                <a:cubicBezTo>
                  <a:pt x="1419465" y="3316275"/>
                  <a:pt x="1357496" y="3272839"/>
                  <a:pt x="1300021" y="3224334"/>
                </a:cubicBezTo>
                <a:cubicBezTo>
                  <a:pt x="1272957" y="3201660"/>
                  <a:pt x="1252683" y="3159372"/>
                  <a:pt x="1212135" y="3163200"/>
                </a:cubicBezTo>
                <a:cubicBezTo>
                  <a:pt x="1160876" y="3167122"/>
                  <a:pt x="1111243" y="3153154"/>
                  <a:pt x="1060367" y="3151432"/>
                </a:cubicBezTo>
                <a:cubicBezTo>
                  <a:pt x="1000597" y="3138325"/>
                  <a:pt x="944174" y="3114598"/>
                  <a:pt x="887274" y="3092976"/>
                </a:cubicBezTo>
                <a:cubicBezTo>
                  <a:pt x="841179" y="3082452"/>
                  <a:pt x="801396" y="3053942"/>
                  <a:pt x="771463" y="3018065"/>
                </a:cubicBezTo>
                <a:cubicBezTo>
                  <a:pt x="834197" y="3029737"/>
                  <a:pt x="891481" y="3058056"/>
                  <a:pt x="949434" y="3083792"/>
                </a:cubicBezTo>
                <a:cubicBezTo>
                  <a:pt x="987113" y="3090297"/>
                  <a:pt x="1026418" y="3091541"/>
                  <a:pt x="1062567" y="3105605"/>
                </a:cubicBezTo>
                <a:cubicBezTo>
                  <a:pt x="1100915" y="3122156"/>
                  <a:pt x="1143759" y="3115077"/>
                  <a:pt x="1184402" y="3116129"/>
                </a:cubicBezTo>
                <a:cubicBezTo>
                  <a:pt x="1158390" y="3035478"/>
                  <a:pt x="1080928" y="2988024"/>
                  <a:pt x="1009682" y="2951286"/>
                </a:cubicBezTo>
                <a:cubicBezTo>
                  <a:pt x="952495" y="2917897"/>
                  <a:pt x="884309" y="2918375"/>
                  <a:pt x="820905" y="2907277"/>
                </a:cubicBezTo>
                <a:cubicBezTo>
                  <a:pt x="781409" y="2901154"/>
                  <a:pt x="742391" y="2909191"/>
                  <a:pt x="703852" y="2916653"/>
                </a:cubicBezTo>
                <a:cubicBezTo>
                  <a:pt x="697061" y="2933778"/>
                  <a:pt x="687976" y="2949756"/>
                  <a:pt x="678605" y="2965541"/>
                </a:cubicBezTo>
                <a:cubicBezTo>
                  <a:pt x="621130" y="2922680"/>
                  <a:pt x="548354" y="2913209"/>
                  <a:pt x="482559" y="2889099"/>
                </a:cubicBezTo>
                <a:cubicBezTo>
                  <a:pt x="399646" y="2866234"/>
                  <a:pt x="312143" y="2873122"/>
                  <a:pt x="227891" y="2857911"/>
                </a:cubicBezTo>
                <a:cubicBezTo>
                  <a:pt x="190977" y="2860207"/>
                  <a:pt x="154446" y="2867765"/>
                  <a:pt x="118010" y="2873409"/>
                </a:cubicBezTo>
                <a:cubicBezTo>
                  <a:pt x="76792" y="2878384"/>
                  <a:pt x="41887" y="2905555"/>
                  <a:pt x="0" y="2906990"/>
                </a:cubicBezTo>
                <a:cubicBezTo>
                  <a:pt x="1148" y="2867765"/>
                  <a:pt x="38635" y="2846621"/>
                  <a:pt x="58144" y="2816580"/>
                </a:cubicBezTo>
                <a:cubicBezTo>
                  <a:pt x="108160" y="2746453"/>
                  <a:pt x="135319" y="2661974"/>
                  <a:pt x="189734" y="2594526"/>
                </a:cubicBezTo>
                <a:cubicBezTo>
                  <a:pt x="236498" y="2545255"/>
                  <a:pt x="284123" y="2494166"/>
                  <a:pt x="345327" y="2462785"/>
                </a:cubicBezTo>
                <a:cubicBezTo>
                  <a:pt x="380807" y="2442503"/>
                  <a:pt x="415617" y="2419255"/>
                  <a:pt x="456547" y="2411697"/>
                </a:cubicBezTo>
                <a:cubicBezTo>
                  <a:pt x="502546" y="2403278"/>
                  <a:pt x="543859" y="2373907"/>
                  <a:pt x="592153" y="2378499"/>
                </a:cubicBezTo>
                <a:cubicBezTo>
                  <a:pt x="635666" y="2380795"/>
                  <a:pt x="677839" y="2365583"/>
                  <a:pt x="721543" y="2369792"/>
                </a:cubicBezTo>
                <a:cubicBezTo>
                  <a:pt x="719630" y="2321765"/>
                  <a:pt x="724699" y="2272781"/>
                  <a:pt x="713032" y="2225711"/>
                </a:cubicBezTo>
                <a:cubicBezTo>
                  <a:pt x="693332" y="2139415"/>
                  <a:pt x="679752" y="2051301"/>
                  <a:pt x="682812" y="1962709"/>
                </a:cubicBezTo>
                <a:cubicBezTo>
                  <a:pt x="685586" y="1879570"/>
                  <a:pt x="676022" y="1795570"/>
                  <a:pt x="690845" y="1713388"/>
                </a:cubicBezTo>
                <a:cubicBezTo>
                  <a:pt x="692566" y="1651775"/>
                  <a:pt x="719822" y="1593989"/>
                  <a:pt x="719822" y="1532185"/>
                </a:cubicBezTo>
                <a:cubicBezTo>
                  <a:pt x="720778" y="1510850"/>
                  <a:pt x="718674" y="1488655"/>
                  <a:pt x="727760" y="1468659"/>
                </a:cubicBezTo>
                <a:cubicBezTo>
                  <a:pt x="767829" y="1375857"/>
                  <a:pt x="771368" y="1271862"/>
                  <a:pt x="815167" y="1180304"/>
                </a:cubicBezTo>
                <a:cubicBezTo>
                  <a:pt x="872164" y="1013069"/>
                  <a:pt x="949912" y="853297"/>
                  <a:pt x="1040189" y="701562"/>
                </a:cubicBezTo>
                <a:cubicBezTo>
                  <a:pt x="1089726" y="598715"/>
                  <a:pt x="1160016" y="507922"/>
                  <a:pt x="1224281" y="414068"/>
                </a:cubicBezTo>
                <a:cubicBezTo>
                  <a:pt x="1272479" y="350829"/>
                  <a:pt x="1314557" y="282615"/>
                  <a:pt x="1370310" y="225403"/>
                </a:cubicBezTo>
                <a:moveTo>
                  <a:pt x="459607" y="2661400"/>
                </a:moveTo>
                <a:cubicBezTo>
                  <a:pt x="428623" y="2677473"/>
                  <a:pt x="443350" y="2720717"/>
                  <a:pt x="441341" y="2749132"/>
                </a:cubicBezTo>
                <a:cubicBezTo>
                  <a:pt x="467832" y="2783669"/>
                  <a:pt x="530279" y="2779077"/>
                  <a:pt x="547971" y="2737460"/>
                </a:cubicBezTo>
                <a:cubicBezTo>
                  <a:pt x="553422" y="2706749"/>
                  <a:pt x="541851" y="2673646"/>
                  <a:pt x="515074" y="2656426"/>
                </a:cubicBezTo>
                <a:cubicBezTo>
                  <a:pt x="496712" y="2656617"/>
                  <a:pt x="476247" y="2652407"/>
                  <a:pt x="459607" y="2661400"/>
                </a:cubicBezTo>
                <a:moveTo>
                  <a:pt x="103761" y="2820599"/>
                </a:moveTo>
                <a:cubicBezTo>
                  <a:pt x="139049" y="2821077"/>
                  <a:pt x="172042" y="2808257"/>
                  <a:pt x="206565" y="2803090"/>
                </a:cubicBezTo>
                <a:cubicBezTo>
                  <a:pt x="203887" y="2786635"/>
                  <a:pt x="203218" y="2770084"/>
                  <a:pt x="204461" y="2753532"/>
                </a:cubicBezTo>
                <a:cubicBezTo>
                  <a:pt x="190116" y="2749323"/>
                  <a:pt x="176058" y="2742148"/>
                  <a:pt x="160757" y="2743296"/>
                </a:cubicBezTo>
                <a:cubicBezTo>
                  <a:pt x="129964" y="2757551"/>
                  <a:pt x="111316" y="2788548"/>
                  <a:pt x="103761" y="2820599"/>
                </a:cubicBezTo>
                <a:close/>
              </a:path>
            </a:pathLst>
          </a:custGeom>
          <a:gradFill>
            <a:gsLst>
              <a:gs pos="0">
                <a:srgbClr val="C8DAC2"/>
              </a:gs>
              <a:gs pos="54000">
                <a:srgbClr val="ABCCC2"/>
              </a:gs>
              <a:gs pos="100000">
                <a:srgbClr val="72A9BA"/>
              </a:gs>
            </a:gsLst>
            <a:lin ang="5400000" scaled="1"/>
          </a:gradFill>
          <a:ln w="95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225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7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F0502020204030204"/>
              <a:ea typeface="思源宋体 CN Medium"/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4599B36-5003-2F6E-99BA-9C3B872D0355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992755" y="1022668"/>
            <a:ext cx="7562850" cy="954107"/>
          </a:xfrm>
        </p:spPr>
        <p:txBody>
          <a:bodyPr>
            <a:normAutofit fontScale="90000"/>
          </a:bodyPr>
          <a:lstStyle/>
          <a:p>
            <a:r>
              <a:rPr lang="zh-CN" altLang="en-US" sz="489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东湖风景区第一社区卫生服务中心</a:t>
            </a:r>
            <a:r>
              <a:rPr lang="en-US" altLang="zh-CN" sz="489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489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国医堂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371BB36-C8F5-F50F-9F5B-734F9211CF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6" t="13594" r="16754" b="13113"/>
          <a:stretch/>
        </p:blipFill>
        <p:spPr>
          <a:xfrm>
            <a:off x="1100076" y="1976775"/>
            <a:ext cx="1624965" cy="194371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25D1354-CABB-A5CB-B927-E4654FA237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795" y="1976775"/>
            <a:ext cx="1685926" cy="1943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3DF87F3-D535-192B-EF6B-6CE0E98192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 r="5292" b="23733"/>
          <a:stretch/>
        </p:blipFill>
        <p:spPr>
          <a:xfrm>
            <a:off x="4885435" y="1976775"/>
            <a:ext cx="1822133" cy="194371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A3073D-8A30-8408-2066-38DF261DAC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283" y="1976775"/>
            <a:ext cx="1822134" cy="194371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BB948E1-6CDF-A87B-8777-1DA00F9BDE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132" y="1976775"/>
            <a:ext cx="1822133" cy="194371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FD3AC9B-121D-C641-5F6C-51324412324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90" y="4133571"/>
            <a:ext cx="1652335" cy="19437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34DCAF2-0130-DCE1-D29A-98214EC35C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479" y="4133571"/>
            <a:ext cx="1685926" cy="194371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205F989-1AC1-D5E9-97BF-7EAD61FF08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315" y="4133571"/>
            <a:ext cx="1857253" cy="194371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F1BBDE9-C09C-B97E-FA7E-D7AEFE4D7F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284" y="4133571"/>
            <a:ext cx="1822134" cy="194371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ABED21A-9516-ED73-B732-640F71F86CC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3" t="11986" r="8336"/>
          <a:stretch/>
        </p:blipFill>
        <p:spPr>
          <a:xfrm>
            <a:off x="9065132" y="4133571"/>
            <a:ext cx="1822133" cy="19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3266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75172-DADB-2A8D-5E09-692C8CD80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>
            <a:extLst>
              <a:ext uri="{FF2B5EF4-FFF2-40B4-BE49-F238E27FC236}">
                <a16:creationId xmlns:a16="http://schemas.microsoft.com/office/drawing/2014/main" id="{116CD1EF-86BA-5790-4E41-6449D4DF13B7}"/>
              </a:ext>
            </a:extLst>
          </p:cNvPr>
          <p:cNvGrpSpPr/>
          <p:nvPr/>
        </p:nvGrpSpPr>
        <p:grpSpPr>
          <a:xfrm>
            <a:off x="0" y="-160020"/>
            <a:ext cx="12192000" cy="6858000"/>
            <a:chOff x="0" y="0"/>
            <a:chExt cx="12192000" cy="6858000"/>
          </a:xfrm>
        </p:grpSpPr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4998BE3B-C4A3-9C9E-D7AD-E6E08628AE33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2D0C37CA-75EC-8E87-5139-1F4CE3AF3D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61" name="矩形: 圆角 60">
                <a:extLst>
                  <a:ext uri="{FF2B5EF4-FFF2-40B4-BE49-F238E27FC236}">
                    <a16:creationId xmlns:a16="http://schemas.microsoft.com/office/drawing/2014/main" id="{88826DF3-2229-ED42-2AE6-880D0933FB4E}"/>
                  </a:ext>
                </a:extLst>
              </p:cNvPr>
              <p:cNvSpPr/>
              <p:nvPr/>
            </p:nvSpPr>
            <p:spPr>
              <a:xfrm>
                <a:off x="215002" y="210409"/>
                <a:ext cx="11761996" cy="6418991"/>
              </a:xfrm>
              <a:prstGeom prst="roundRect">
                <a:avLst>
                  <a:gd name="adj" fmla="val 5936"/>
                </a:avLst>
              </a:prstGeom>
              <a:solidFill>
                <a:srgbClr val="F4F8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Regular"/>
                  <a:ea typeface="思源黑体 CN Regular" panose="020B0500000000000000" charset="-122"/>
                  <a:cs typeface="+mn-cs"/>
                </a:endParaRPr>
              </a:p>
            </p:txBody>
          </p:sp>
        </p:grpSp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4AACB560-EAC4-61C9-582D-287DD4D22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753" y="213081"/>
              <a:ext cx="11778493" cy="6431837"/>
            </a:xfrm>
            <a:prstGeom prst="rect">
              <a:avLst/>
            </a:prstGeom>
          </p:spPr>
        </p:pic>
      </p:grpSp>
      <p:pic>
        <p:nvPicPr>
          <p:cNvPr id="330" name="图形 329">
            <a:extLst>
              <a:ext uri="{FF2B5EF4-FFF2-40B4-BE49-F238E27FC236}">
                <a16:creationId xmlns:a16="http://schemas.microsoft.com/office/drawing/2014/main" id="{62681BA4-5910-85DA-20D2-9EE37F8A2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62182">
            <a:off x="513709" y="481009"/>
            <a:ext cx="727852" cy="636225"/>
          </a:xfrm>
          <a:prstGeom prst="rect">
            <a:avLst/>
          </a:prstGeom>
        </p:spPr>
      </p:pic>
      <p:grpSp>
        <p:nvGrpSpPr>
          <p:cNvPr id="353" name="组合 352">
            <a:extLst>
              <a:ext uri="{FF2B5EF4-FFF2-40B4-BE49-F238E27FC236}">
                <a16:creationId xmlns:a16="http://schemas.microsoft.com/office/drawing/2014/main" id="{ADDD6CA4-52B7-F651-C26E-1BD27A9A4B25}"/>
              </a:ext>
            </a:extLst>
          </p:cNvPr>
          <p:cNvGrpSpPr/>
          <p:nvPr/>
        </p:nvGrpSpPr>
        <p:grpSpPr>
          <a:xfrm>
            <a:off x="837156" y="993140"/>
            <a:ext cx="3440722" cy="887095"/>
            <a:chOff x="850129" y="1005545"/>
            <a:chExt cx="3440610" cy="886965"/>
          </a:xfrm>
        </p:grpSpPr>
        <p:cxnSp>
          <p:nvCxnSpPr>
            <p:cNvPr id="347" name="直接连接符 346">
              <a:extLst>
                <a:ext uri="{FF2B5EF4-FFF2-40B4-BE49-F238E27FC236}">
                  <a16:creationId xmlns:a16="http://schemas.microsoft.com/office/drawing/2014/main" id="{5383A68B-9B51-7F12-8FE6-38BC77027E8A}"/>
                </a:ext>
              </a:extLst>
            </p:cNvPr>
            <p:cNvCxnSpPr/>
            <p:nvPr/>
          </p:nvCxnSpPr>
          <p:spPr>
            <a:xfrm>
              <a:off x="886641" y="1842430"/>
              <a:ext cx="2947171" cy="0"/>
            </a:xfrm>
            <a:prstGeom prst="line">
              <a:avLst/>
            </a:prstGeom>
            <a:ln w="12700">
              <a:solidFill>
                <a:srgbClr val="2D3E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直接连接符 350">
              <a:extLst>
                <a:ext uri="{FF2B5EF4-FFF2-40B4-BE49-F238E27FC236}">
                  <a16:creationId xmlns:a16="http://schemas.microsoft.com/office/drawing/2014/main" id="{176C5CAC-556F-70F0-45CA-2C82187C0946}"/>
                </a:ext>
              </a:extLst>
            </p:cNvPr>
            <p:cNvCxnSpPr/>
            <p:nvPr/>
          </p:nvCxnSpPr>
          <p:spPr>
            <a:xfrm>
              <a:off x="1289077" y="1892510"/>
              <a:ext cx="2947171" cy="0"/>
            </a:xfrm>
            <a:prstGeom prst="line">
              <a:avLst/>
            </a:prstGeom>
            <a:ln w="12700">
              <a:solidFill>
                <a:srgbClr val="2D3E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2" name="椭圆 351">
              <a:extLst>
                <a:ext uri="{FF2B5EF4-FFF2-40B4-BE49-F238E27FC236}">
                  <a16:creationId xmlns:a16="http://schemas.microsoft.com/office/drawing/2014/main" id="{0F6AB050-E3DE-D733-206C-7722180A5C0F}"/>
                </a:ext>
              </a:extLst>
            </p:cNvPr>
            <p:cNvSpPr/>
            <p:nvPr/>
          </p:nvSpPr>
          <p:spPr>
            <a:xfrm>
              <a:off x="3394350" y="1005545"/>
              <a:ext cx="546100" cy="546100"/>
            </a:xfrm>
            <a:prstGeom prst="ellipse">
              <a:avLst/>
            </a:prstGeom>
            <a:solidFill>
              <a:srgbClr val="DEEF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9" name="文本框 348">
              <a:extLst>
                <a:ext uri="{FF2B5EF4-FFF2-40B4-BE49-F238E27FC236}">
                  <a16:creationId xmlns:a16="http://schemas.microsoft.com/office/drawing/2014/main" id="{67EC55BA-FBB6-5DB2-23B1-DC6EFE82B392}"/>
                </a:ext>
              </a:extLst>
            </p:cNvPr>
            <p:cNvSpPr txBox="1"/>
            <p:nvPr/>
          </p:nvSpPr>
          <p:spPr>
            <a:xfrm>
              <a:off x="850129" y="1358337"/>
              <a:ext cx="3440610" cy="4000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2000" dirty="0">
                  <a:solidFill>
                    <a:srgbClr val="2D3E43"/>
                  </a:solidFill>
                  <a:latin typeface="微软雅黑" panose="020B0503020204020204" charset="-122"/>
                  <a:ea typeface="微软雅黑" panose="020B0503020204020204" charset="-122"/>
                </a:rPr>
                <a:t>一中心国医堂开展中医项目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6A0CE469-F340-AD8F-3017-7E8D263E4987}"/>
              </a:ext>
            </a:extLst>
          </p:cNvPr>
          <p:cNvGrpSpPr/>
          <p:nvPr/>
        </p:nvGrpSpPr>
        <p:grpSpPr>
          <a:xfrm>
            <a:off x="837156" y="2263604"/>
            <a:ext cx="10375498" cy="1886160"/>
            <a:chOff x="925997" y="3809791"/>
            <a:chExt cx="10375498" cy="188616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7259E6DE-9DFD-73C4-9A9F-CD86506BCEA0}"/>
                </a:ext>
              </a:extLst>
            </p:cNvPr>
            <p:cNvGrpSpPr/>
            <p:nvPr/>
          </p:nvGrpSpPr>
          <p:grpSpPr>
            <a:xfrm>
              <a:off x="925997" y="3809792"/>
              <a:ext cx="2166400" cy="1886159"/>
              <a:chOff x="925996" y="3352590"/>
              <a:chExt cx="2557087" cy="2226307"/>
            </a:xfrm>
          </p:grpSpPr>
          <p:pic>
            <p:nvPicPr>
              <p:cNvPr id="40" name="图形 39">
                <a:extLst>
                  <a:ext uri="{FF2B5EF4-FFF2-40B4-BE49-F238E27FC236}">
                    <a16:creationId xmlns:a16="http://schemas.microsoft.com/office/drawing/2014/main" id="{63B2DEC7-6B7B-70EB-CE8B-E534D5C2B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0800000">
                <a:off x="2950492" y="5056794"/>
                <a:ext cx="532591" cy="472686"/>
              </a:xfrm>
              <a:prstGeom prst="rect">
                <a:avLst/>
              </a:prstGeom>
            </p:spPr>
          </p:pic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1D260439-8949-659C-A647-215E0FAF4A08}"/>
                  </a:ext>
                </a:extLst>
              </p:cNvPr>
              <p:cNvGrpSpPr/>
              <p:nvPr/>
            </p:nvGrpSpPr>
            <p:grpSpPr>
              <a:xfrm>
                <a:off x="925996" y="3352590"/>
                <a:ext cx="2347537" cy="2226307"/>
                <a:chOff x="969681" y="3070386"/>
                <a:chExt cx="2347537" cy="2226307"/>
              </a:xfrm>
            </p:grpSpPr>
            <p:pic>
              <p:nvPicPr>
                <p:cNvPr id="42" name="图形 41">
                  <a:extLst>
                    <a:ext uri="{FF2B5EF4-FFF2-40B4-BE49-F238E27FC236}">
                      <a16:creationId xmlns:a16="http://schemas.microsoft.com/office/drawing/2014/main" id="{80AACB98-983F-E4AE-A421-E450241F06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462182">
                  <a:off x="969681" y="3070386"/>
                  <a:ext cx="859112" cy="750962"/>
                </a:xfrm>
                <a:prstGeom prst="rect">
                  <a:avLst/>
                </a:prstGeom>
              </p:spPr>
            </p:pic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id="{C4672088-8B0C-E2BD-39CD-B6EB95793C50}"/>
                    </a:ext>
                  </a:extLst>
                </p:cNvPr>
                <p:cNvGrpSpPr/>
                <p:nvPr/>
              </p:nvGrpSpPr>
              <p:grpSpPr>
                <a:xfrm>
                  <a:off x="1297919" y="3277395"/>
                  <a:ext cx="2019300" cy="2019300"/>
                  <a:chOff x="1297919" y="3277395"/>
                  <a:chExt cx="2019300" cy="2019300"/>
                </a:xfrm>
              </p:grpSpPr>
              <p:sp>
                <p:nvSpPr>
                  <p:cNvPr id="44" name="椭圆 43">
                    <a:extLst>
                      <a:ext uri="{FF2B5EF4-FFF2-40B4-BE49-F238E27FC236}">
                        <a16:creationId xmlns:a16="http://schemas.microsoft.com/office/drawing/2014/main" id="{2BBBD310-F7AF-4C55-96C4-7783AF7BDCCC}"/>
                      </a:ext>
                    </a:extLst>
                  </p:cNvPr>
                  <p:cNvSpPr/>
                  <p:nvPr/>
                </p:nvSpPr>
                <p:spPr>
                  <a:xfrm>
                    <a:off x="1297919" y="3277395"/>
                    <a:ext cx="2019300" cy="2019300"/>
                  </a:xfrm>
                  <a:prstGeom prst="ellipse">
                    <a:avLst/>
                  </a:prstGeom>
                  <a:solidFill>
                    <a:srgbClr val="F4F8FA"/>
                  </a:solidFill>
                  <a:ln w="28575">
                    <a:solidFill>
                      <a:srgbClr val="72A9B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5" name="椭圆 44">
                    <a:extLst>
                      <a:ext uri="{FF2B5EF4-FFF2-40B4-BE49-F238E27FC236}">
                        <a16:creationId xmlns:a16="http://schemas.microsoft.com/office/drawing/2014/main" id="{55864A10-517A-5735-E8D4-C79FF1AFBEB4}"/>
                      </a:ext>
                    </a:extLst>
                  </p:cNvPr>
                  <p:cNvSpPr/>
                  <p:nvPr/>
                </p:nvSpPr>
                <p:spPr>
                  <a:xfrm>
                    <a:off x="1398239" y="3377715"/>
                    <a:ext cx="1818661" cy="1818661"/>
                  </a:xfrm>
                  <a:prstGeom prst="ellipse">
                    <a:avLst/>
                  </a:prstGeom>
                  <a:solidFill>
                    <a:srgbClr val="F4F8FA"/>
                  </a:solidFill>
                  <a:ln w="9525">
                    <a:solidFill>
                      <a:srgbClr val="72A9BA">
                        <a:alpha val="7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4114206F-57BC-FC68-9D18-0AAA6722F68B}"/>
                </a:ext>
              </a:extLst>
            </p:cNvPr>
            <p:cNvGrpSpPr/>
            <p:nvPr/>
          </p:nvGrpSpPr>
          <p:grpSpPr>
            <a:xfrm>
              <a:off x="3662363" y="3809791"/>
              <a:ext cx="2166400" cy="1886160"/>
              <a:chOff x="925996" y="3352590"/>
              <a:chExt cx="2557087" cy="2226309"/>
            </a:xfrm>
          </p:grpSpPr>
          <p:pic>
            <p:nvPicPr>
              <p:cNvPr id="34" name="图形 33">
                <a:extLst>
                  <a:ext uri="{FF2B5EF4-FFF2-40B4-BE49-F238E27FC236}">
                    <a16:creationId xmlns:a16="http://schemas.microsoft.com/office/drawing/2014/main" id="{84642DEA-3920-8243-B31C-FDA4761368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0800000">
                <a:off x="2950492" y="5056794"/>
                <a:ext cx="532591" cy="472686"/>
              </a:xfrm>
              <a:prstGeom prst="rect">
                <a:avLst/>
              </a:prstGeom>
            </p:spPr>
          </p:pic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7FD8B635-B1BF-9628-1B23-AA5E22473C16}"/>
                  </a:ext>
                </a:extLst>
              </p:cNvPr>
              <p:cNvGrpSpPr/>
              <p:nvPr/>
            </p:nvGrpSpPr>
            <p:grpSpPr>
              <a:xfrm>
                <a:off x="925996" y="3352590"/>
                <a:ext cx="2347538" cy="2226309"/>
                <a:chOff x="969681" y="3070386"/>
                <a:chExt cx="2347538" cy="2226309"/>
              </a:xfrm>
            </p:grpSpPr>
            <p:pic>
              <p:nvPicPr>
                <p:cNvPr id="36" name="图形 35">
                  <a:extLst>
                    <a:ext uri="{FF2B5EF4-FFF2-40B4-BE49-F238E27FC236}">
                      <a16:creationId xmlns:a16="http://schemas.microsoft.com/office/drawing/2014/main" id="{C0E23A07-0B07-4CD7-B58D-D471002F82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462182">
                  <a:off x="969681" y="3070386"/>
                  <a:ext cx="859112" cy="750962"/>
                </a:xfrm>
                <a:prstGeom prst="rect">
                  <a:avLst/>
                </a:prstGeom>
              </p:spPr>
            </p:pic>
            <p:grpSp>
              <p:nvGrpSpPr>
                <p:cNvPr id="37" name="组合 36">
                  <a:extLst>
                    <a:ext uri="{FF2B5EF4-FFF2-40B4-BE49-F238E27FC236}">
                      <a16:creationId xmlns:a16="http://schemas.microsoft.com/office/drawing/2014/main" id="{F1E55346-8A5A-7178-4D9D-58AAB136A346}"/>
                    </a:ext>
                  </a:extLst>
                </p:cNvPr>
                <p:cNvGrpSpPr/>
                <p:nvPr/>
              </p:nvGrpSpPr>
              <p:grpSpPr>
                <a:xfrm>
                  <a:off x="1297919" y="3277395"/>
                  <a:ext cx="2019300" cy="2019300"/>
                  <a:chOff x="1297919" y="3277395"/>
                  <a:chExt cx="2019300" cy="2019300"/>
                </a:xfrm>
              </p:grpSpPr>
              <p:sp>
                <p:nvSpPr>
                  <p:cNvPr id="38" name="椭圆 37">
                    <a:extLst>
                      <a:ext uri="{FF2B5EF4-FFF2-40B4-BE49-F238E27FC236}">
                        <a16:creationId xmlns:a16="http://schemas.microsoft.com/office/drawing/2014/main" id="{98B17224-F111-2B17-8CDC-FBF783ED49D0}"/>
                      </a:ext>
                    </a:extLst>
                  </p:cNvPr>
                  <p:cNvSpPr/>
                  <p:nvPr/>
                </p:nvSpPr>
                <p:spPr>
                  <a:xfrm>
                    <a:off x="1297919" y="3277395"/>
                    <a:ext cx="2019300" cy="2019300"/>
                  </a:xfrm>
                  <a:prstGeom prst="ellipse">
                    <a:avLst/>
                  </a:prstGeom>
                  <a:solidFill>
                    <a:srgbClr val="F4F8FA"/>
                  </a:solidFill>
                  <a:ln w="28575">
                    <a:solidFill>
                      <a:srgbClr val="72A9B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9" name="椭圆 38">
                    <a:extLst>
                      <a:ext uri="{FF2B5EF4-FFF2-40B4-BE49-F238E27FC236}">
                        <a16:creationId xmlns:a16="http://schemas.microsoft.com/office/drawing/2014/main" id="{B1915018-98AC-C08E-51B8-749A3D8AD6F6}"/>
                      </a:ext>
                    </a:extLst>
                  </p:cNvPr>
                  <p:cNvSpPr/>
                  <p:nvPr/>
                </p:nvSpPr>
                <p:spPr>
                  <a:xfrm>
                    <a:off x="1398239" y="3377715"/>
                    <a:ext cx="1818661" cy="1818661"/>
                  </a:xfrm>
                  <a:prstGeom prst="ellipse">
                    <a:avLst/>
                  </a:prstGeom>
                  <a:solidFill>
                    <a:srgbClr val="F4F8FA"/>
                  </a:solidFill>
                  <a:ln w="9525">
                    <a:solidFill>
                      <a:srgbClr val="72A9BA">
                        <a:alpha val="7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2372EC3-5D18-C884-311B-2BFDDE039123}"/>
                </a:ext>
              </a:extLst>
            </p:cNvPr>
            <p:cNvGrpSpPr/>
            <p:nvPr/>
          </p:nvGrpSpPr>
          <p:grpSpPr>
            <a:xfrm>
              <a:off x="6398729" y="3809791"/>
              <a:ext cx="2166400" cy="1886160"/>
              <a:chOff x="925996" y="3352590"/>
              <a:chExt cx="2557087" cy="2226309"/>
            </a:xfrm>
          </p:grpSpPr>
          <p:pic>
            <p:nvPicPr>
              <p:cNvPr id="28" name="图形 27">
                <a:extLst>
                  <a:ext uri="{FF2B5EF4-FFF2-40B4-BE49-F238E27FC236}">
                    <a16:creationId xmlns:a16="http://schemas.microsoft.com/office/drawing/2014/main" id="{1F6DFBA1-C3DD-C848-E4D4-34D9272FB2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0800000">
                <a:off x="2950492" y="5056794"/>
                <a:ext cx="532591" cy="472686"/>
              </a:xfrm>
              <a:prstGeom prst="rect">
                <a:avLst/>
              </a:prstGeom>
            </p:spPr>
          </p:pic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E7B4F688-0A2D-AA01-F1B2-0D9FE82C7B0A}"/>
                  </a:ext>
                </a:extLst>
              </p:cNvPr>
              <p:cNvGrpSpPr/>
              <p:nvPr/>
            </p:nvGrpSpPr>
            <p:grpSpPr>
              <a:xfrm>
                <a:off x="925996" y="3352590"/>
                <a:ext cx="2347538" cy="2226309"/>
                <a:chOff x="969681" y="3070386"/>
                <a:chExt cx="2347538" cy="2226309"/>
              </a:xfrm>
            </p:grpSpPr>
            <p:pic>
              <p:nvPicPr>
                <p:cNvPr id="30" name="图形 29">
                  <a:extLst>
                    <a:ext uri="{FF2B5EF4-FFF2-40B4-BE49-F238E27FC236}">
                      <a16:creationId xmlns:a16="http://schemas.microsoft.com/office/drawing/2014/main" id="{E3712765-E3D6-E1DD-F5AE-BEDE42E3D3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462182">
                  <a:off x="969681" y="3070386"/>
                  <a:ext cx="859112" cy="750962"/>
                </a:xfrm>
                <a:prstGeom prst="rect">
                  <a:avLst/>
                </a:prstGeom>
              </p:spPr>
            </p:pic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50367889-832F-751B-56E9-45CC0E9A0303}"/>
                    </a:ext>
                  </a:extLst>
                </p:cNvPr>
                <p:cNvGrpSpPr/>
                <p:nvPr/>
              </p:nvGrpSpPr>
              <p:grpSpPr>
                <a:xfrm>
                  <a:off x="1297919" y="3277395"/>
                  <a:ext cx="2019300" cy="2019300"/>
                  <a:chOff x="1297919" y="3277395"/>
                  <a:chExt cx="2019300" cy="2019300"/>
                </a:xfrm>
              </p:grpSpPr>
              <p:sp>
                <p:nvSpPr>
                  <p:cNvPr id="32" name="椭圆 31">
                    <a:extLst>
                      <a:ext uri="{FF2B5EF4-FFF2-40B4-BE49-F238E27FC236}">
                        <a16:creationId xmlns:a16="http://schemas.microsoft.com/office/drawing/2014/main" id="{ED9BC2F6-3042-D4A9-A0D8-E880824DD992}"/>
                      </a:ext>
                    </a:extLst>
                  </p:cNvPr>
                  <p:cNvSpPr/>
                  <p:nvPr/>
                </p:nvSpPr>
                <p:spPr>
                  <a:xfrm>
                    <a:off x="1297919" y="3277395"/>
                    <a:ext cx="2019300" cy="2019300"/>
                  </a:xfrm>
                  <a:prstGeom prst="ellipse">
                    <a:avLst/>
                  </a:prstGeom>
                  <a:solidFill>
                    <a:srgbClr val="F4F8FA"/>
                  </a:solidFill>
                  <a:ln w="28575">
                    <a:solidFill>
                      <a:srgbClr val="72A9B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3" name="椭圆 32">
                    <a:extLst>
                      <a:ext uri="{FF2B5EF4-FFF2-40B4-BE49-F238E27FC236}">
                        <a16:creationId xmlns:a16="http://schemas.microsoft.com/office/drawing/2014/main" id="{DDE3EB52-2E71-1060-1C61-620633754F04}"/>
                      </a:ext>
                    </a:extLst>
                  </p:cNvPr>
                  <p:cNvSpPr/>
                  <p:nvPr/>
                </p:nvSpPr>
                <p:spPr>
                  <a:xfrm>
                    <a:off x="1398239" y="3377715"/>
                    <a:ext cx="1818661" cy="1818661"/>
                  </a:xfrm>
                  <a:prstGeom prst="ellipse">
                    <a:avLst/>
                  </a:prstGeom>
                  <a:solidFill>
                    <a:srgbClr val="F4F8FA"/>
                  </a:solidFill>
                  <a:ln w="9525">
                    <a:solidFill>
                      <a:srgbClr val="72A9BA">
                        <a:alpha val="7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815F3CE6-5503-1A63-D162-0FF8FBAC5E0F}"/>
                </a:ext>
              </a:extLst>
            </p:cNvPr>
            <p:cNvGrpSpPr/>
            <p:nvPr/>
          </p:nvGrpSpPr>
          <p:grpSpPr>
            <a:xfrm>
              <a:off x="9135095" y="3809791"/>
              <a:ext cx="2166400" cy="1886160"/>
              <a:chOff x="925996" y="3352590"/>
              <a:chExt cx="2557087" cy="2226309"/>
            </a:xfrm>
          </p:grpSpPr>
          <p:pic>
            <p:nvPicPr>
              <p:cNvPr id="21" name="图形 20">
                <a:extLst>
                  <a:ext uri="{FF2B5EF4-FFF2-40B4-BE49-F238E27FC236}">
                    <a16:creationId xmlns:a16="http://schemas.microsoft.com/office/drawing/2014/main" id="{E1083891-B037-25AA-B948-1FDC3370C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0800000">
                <a:off x="2950492" y="5056794"/>
                <a:ext cx="532591" cy="472686"/>
              </a:xfrm>
              <a:prstGeom prst="rect">
                <a:avLst/>
              </a:prstGeom>
            </p:spPr>
          </p:pic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7E876D9F-9A61-5679-DC19-C6B5C0664897}"/>
                  </a:ext>
                </a:extLst>
              </p:cNvPr>
              <p:cNvGrpSpPr/>
              <p:nvPr/>
            </p:nvGrpSpPr>
            <p:grpSpPr>
              <a:xfrm>
                <a:off x="925996" y="3352590"/>
                <a:ext cx="2347538" cy="2226309"/>
                <a:chOff x="969681" y="3070386"/>
                <a:chExt cx="2347538" cy="2226309"/>
              </a:xfrm>
            </p:grpSpPr>
            <p:pic>
              <p:nvPicPr>
                <p:cNvPr id="23" name="图形 22">
                  <a:extLst>
                    <a:ext uri="{FF2B5EF4-FFF2-40B4-BE49-F238E27FC236}">
                      <a16:creationId xmlns:a16="http://schemas.microsoft.com/office/drawing/2014/main" id="{1E897DCA-9FD3-B2FE-1370-46EC59572E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462182">
                  <a:off x="969681" y="3070386"/>
                  <a:ext cx="859112" cy="750962"/>
                </a:xfrm>
                <a:prstGeom prst="rect">
                  <a:avLst/>
                </a:prstGeom>
              </p:spPr>
            </p:pic>
            <p:grpSp>
              <p:nvGrpSpPr>
                <p:cNvPr id="24" name="组合 23">
                  <a:extLst>
                    <a:ext uri="{FF2B5EF4-FFF2-40B4-BE49-F238E27FC236}">
                      <a16:creationId xmlns:a16="http://schemas.microsoft.com/office/drawing/2014/main" id="{AEBE0606-1035-5E09-6738-E5760D0C740F}"/>
                    </a:ext>
                  </a:extLst>
                </p:cNvPr>
                <p:cNvGrpSpPr/>
                <p:nvPr/>
              </p:nvGrpSpPr>
              <p:grpSpPr>
                <a:xfrm>
                  <a:off x="1297919" y="3277395"/>
                  <a:ext cx="2019300" cy="2019300"/>
                  <a:chOff x="1297919" y="3277395"/>
                  <a:chExt cx="2019300" cy="2019300"/>
                </a:xfrm>
              </p:grpSpPr>
              <p:sp>
                <p:nvSpPr>
                  <p:cNvPr id="26" name="椭圆 25">
                    <a:extLst>
                      <a:ext uri="{FF2B5EF4-FFF2-40B4-BE49-F238E27FC236}">
                        <a16:creationId xmlns:a16="http://schemas.microsoft.com/office/drawing/2014/main" id="{83356318-1E05-AE70-0E1C-881F2DA394BE}"/>
                      </a:ext>
                    </a:extLst>
                  </p:cNvPr>
                  <p:cNvSpPr/>
                  <p:nvPr/>
                </p:nvSpPr>
                <p:spPr>
                  <a:xfrm>
                    <a:off x="1297919" y="3277395"/>
                    <a:ext cx="2019300" cy="2019300"/>
                  </a:xfrm>
                  <a:prstGeom prst="ellipse">
                    <a:avLst/>
                  </a:prstGeom>
                  <a:solidFill>
                    <a:srgbClr val="F4F8FA"/>
                  </a:solidFill>
                  <a:ln w="28575">
                    <a:solidFill>
                      <a:srgbClr val="72A9B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7" name="椭圆 26">
                    <a:extLst>
                      <a:ext uri="{FF2B5EF4-FFF2-40B4-BE49-F238E27FC236}">
                        <a16:creationId xmlns:a16="http://schemas.microsoft.com/office/drawing/2014/main" id="{B4C33F80-89A4-EEAF-0093-419D0E4204BE}"/>
                      </a:ext>
                    </a:extLst>
                  </p:cNvPr>
                  <p:cNvSpPr/>
                  <p:nvPr/>
                </p:nvSpPr>
                <p:spPr>
                  <a:xfrm>
                    <a:off x="1398239" y="3377715"/>
                    <a:ext cx="1818661" cy="1818661"/>
                  </a:xfrm>
                  <a:prstGeom prst="ellipse">
                    <a:avLst/>
                  </a:prstGeom>
                  <a:solidFill>
                    <a:srgbClr val="F4F8FA"/>
                  </a:solidFill>
                  <a:ln w="9525">
                    <a:solidFill>
                      <a:srgbClr val="72A9BA">
                        <a:alpha val="7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0E12F862-546E-6635-E59E-5B52C4F44A7B}"/>
                </a:ext>
              </a:extLst>
            </p:cNvPr>
            <p:cNvSpPr txBox="1"/>
            <p:nvPr/>
          </p:nvSpPr>
          <p:spPr>
            <a:xfrm>
              <a:off x="1411421" y="4503236"/>
              <a:ext cx="123493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 eaLnBrk="1" hangingPunct="1"/>
              <a:r>
                <a:rPr lang="zh-CN" altLang="en-US" sz="4000" dirty="0">
                  <a:solidFill>
                    <a:srgbClr val="B51A27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针刺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05AE905F-6E57-6C90-B1E0-7584437FED7D}"/>
                </a:ext>
              </a:extLst>
            </p:cNvPr>
            <p:cNvSpPr txBox="1"/>
            <p:nvPr/>
          </p:nvSpPr>
          <p:spPr>
            <a:xfrm>
              <a:off x="4178372" y="4522293"/>
              <a:ext cx="123493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 eaLnBrk="1" hangingPunct="1"/>
              <a:r>
                <a:rPr lang="zh-CN" altLang="en-US" sz="3600" dirty="0">
                  <a:solidFill>
                    <a:srgbClr val="B51A27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艾灸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72214020-5628-7140-9925-9531B64BCAB3}"/>
                </a:ext>
              </a:extLst>
            </p:cNvPr>
            <p:cNvSpPr txBox="1"/>
            <p:nvPr/>
          </p:nvSpPr>
          <p:spPr>
            <a:xfrm>
              <a:off x="6914737" y="4491926"/>
              <a:ext cx="123493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 eaLnBrk="1" hangingPunct="1"/>
              <a:r>
                <a:rPr lang="zh-CN" altLang="en-US" sz="3600" dirty="0">
                  <a:solidFill>
                    <a:srgbClr val="B51A27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推拿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F6EF231D-3294-1484-6108-3B8317E2B9B9}"/>
                </a:ext>
              </a:extLst>
            </p:cNvPr>
            <p:cNvSpPr txBox="1"/>
            <p:nvPr/>
          </p:nvSpPr>
          <p:spPr>
            <a:xfrm>
              <a:off x="9651103" y="4500581"/>
              <a:ext cx="123493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 eaLnBrk="1" hangingPunct="1"/>
              <a:r>
                <a:rPr lang="zh-CN" altLang="en-US" sz="3600" dirty="0">
                  <a:solidFill>
                    <a:srgbClr val="B51A27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仪器</a:t>
              </a:r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A4437E7F-1CC9-7C62-750F-5FA8825FB926}"/>
              </a:ext>
            </a:extLst>
          </p:cNvPr>
          <p:cNvSpPr txBox="1"/>
          <p:nvPr/>
        </p:nvSpPr>
        <p:spPr>
          <a:xfrm>
            <a:off x="806880" y="4282006"/>
            <a:ext cx="2660497" cy="2065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/>
              <a:t>针刺疗法是运用毫针刺激人体经络腧穴，具有疏通经络、调和阴阳的作用和，适于颈肩腰腿痛，中风，失眠，面瘫等各项疾病。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5B70B4F6-5A8C-BD99-1477-4BDF418CD748}"/>
              </a:ext>
            </a:extLst>
          </p:cNvPr>
          <p:cNvSpPr txBox="1"/>
          <p:nvPr/>
        </p:nvSpPr>
        <p:spPr>
          <a:xfrm flipH="1">
            <a:off x="6310470" y="4371055"/>
            <a:ext cx="2561834" cy="1732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/>
              <a:t>推拿是运用推、拿、按、摩、揉、捏、点、拍等手法作用于人体，具有行气活血、调整理筋散结等功效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8ED783D2-44CA-3212-8F82-8347775679CA}"/>
              </a:ext>
            </a:extLst>
          </p:cNvPr>
          <p:cNvSpPr txBox="1"/>
          <p:nvPr/>
        </p:nvSpPr>
        <p:spPr>
          <a:xfrm>
            <a:off x="3558675" y="4343068"/>
            <a:ext cx="2660497" cy="1732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/>
              <a:t>艾灸有温通经络，祛湿散寒、升阳举陷、防病保健等作用，适用于内、外、妇、儿诸多病证及养生保健等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4744E030-9FCC-21B6-4632-87D046E21C9A}"/>
              </a:ext>
            </a:extLst>
          </p:cNvPr>
          <p:cNvSpPr txBox="1"/>
          <p:nvPr/>
        </p:nvSpPr>
        <p:spPr>
          <a:xfrm flipH="1">
            <a:off x="9011353" y="4343068"/>
            <a:ext cx="2561833" cy="2065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/>
              <a:t>国医堂配备有中药熏蒸机，半导体激光，干电治疗仪、肌电生物反馈等现代化先进理疗仪器，具有改微循环、消炎止痛等作用</a:t>
            </a:r>
          </a:p>
        </p:txBody>
      </p:sp>
    </p:spTree>
    <p:extLst>
      <p:ext uri="{BB962C8B-B14F-4D97-AF65-F5344CB8AC3E}">
        <p14:creationId xmlns:p14="http://schemas.microsoft.com/office/powerpoint/2010/main" val="404915841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35" name="组合 34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39" name="矩形: 圆角 38"/>
              <p:cNvSpPr/>
              <p:nvPr/>
            </p:nvSpPr>
            <p:spPr>
              <a:xfrm>
                <a:off x="215002" y="210409"/>
                <a:ext cx="11761996" cy="6418991"/>
              </a:xfrm>
              <a:prstGeom prst="roundRect">
                <a:avLst>
                  <a:gd name="adj" fmla="val 5936"/>
                </a:avLst>
              </a:prstGeom>
              <a:solidFill>
                <a:srgbClr val="F4F8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Regular"/>
                  <a:ea typeface="思源黑体 CN Regular" panose="020B0500000000000000" charset="-122"/>
                  <a:cs typeface="+mn-cs"/>
                </a:endParaRPr>
              </a:p>
            </p:txBody>
          </p:sp>
        </p:grp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753" y="213081"/>
              <a:ext cx="11778493" cy="6431837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1092761" y="1015699"/>
            <a:ext cx="1959441" cy="5011357"/>
            <a:chOff x="1041961" y="1041099"/>
            <a:chExt cx="1959441" cy="5011357"/>
          </a:xfrm>
        </p:grpSpPr>
        <p:grpSp>
          <p:nvGrpSpPr>
            <p:cNvPr id="11" name="组合 10"/>
            <p:cNvGrpSpPr/>
            <p:nvPr/>
          </p:nvGrpSpPr>
          <p:grpSpPr>
            <a:xfrm>
              <a:off x="1041961" y="1041099"/>
              <a:ext cx="1959441" cy="5011357"/>
              <a:chOff x="1041961" y="1099156"/>
              <a:chExt cx="1959441" cy="5011357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1041961" y="1099156"/>
                <a:ext cx="1959441" cy="5011357"/>
                <a:chOff x="1041961" y="1090062"/>
                <a:chExt cx="1959441" cy="4659684"/>
              </a:xfrm>
            </p:grpSpPr>
            <p:sp>
              <p:nvSpPr>
                <p:cNvPr id="36" name="任意多边形 22"/>
                <p:cNvSpPr/>
                <p:nvPr/>
              </p:nvSpPr>
              <p:spPr>
                <a:xfrm>
                  <a:off x="1041961" y="1090062"/>
                  <a:ext cx="1959441" cy="4659684"/>
                </a:xfrm>
                <a:custGeom>
                  <a:avLst/>
                  <a:gdLst>
                    <a:gd name="connsiteX0" fmla="*/ 194897 w 1959441"/>
                    <a:gd name="connsiteY0" fmla="*/ 0 h 4659684"/>
                    <a:gd name="connsiteX1" fmla="*/ 1764546 w 1959441"/>
                    <a:gd name="connsiteY1" fmla="*/ 0 h 4659684"/>
                    <a:gd name="connsiteX2" fmla="*/ 1763492 w 1959441"/>
                    <a:gd name="connsiteY2" fmla="*/ 5219 h 4659684"/>
                    <a:gd name="connsiteX3" fmla="*/ 1938161 w 1959441"/>
                    <a:gd name="connsiteY3" fmla="*/ 179888 h 4659684"/>
                    <a:gd name="connsiteX4" fmla="*/ 1959441 w 1959441"/>
                    <a:gd name="connsiteY4" fmla="*/ 175592 h 4659684"/>
                    <a:gd name="connsiteX5" fmla="*/ 1959441 w 1959441"/>
                    <a:gd name="connsiteY5" fmla="*/ 4484095 h 4659684"/>
                    <a:gd name="connsiteX6" fmla="*/ 1938161 w 1959441"/>
                    <a:gd name="connsiteY6" fmla="*/ 4479798 h 4659684"/>
                    <a:gd name="connsiteX7" fmla="*/ 1763492 w 1959441"/>
                    <a:gd name="connsiteY7" fmla="*/ 4654467 h 4659684"/>
                    <a:gd name="connsiteX8" fmla="*/ 1764545 w 1959441"/>
                    <a:gd name="connsiteY8" fmla="*/ 4659684 h 4659684"/>
                    <a:gd name="connsiteX9" fmla="*/ 194897 w 1959441"/>
                    <a:gd name="connsiteY9" fmla="*/ 4659684 h 4659684"/>
                    <a:gd name="connsiteX10" fmla="*/ 195950 w 1959441"/>
                    <a:gd name="connsiteY10" fmla="*/ 4654467 h 4659684"/>
                    <a:gd name="connsiteX11" fmla="*/ 21281 w 1959441"/>
                    <a:gd name="connsiteY11" fmla="*/ 4479798 h 4659684"/>
                    <a:gd name="connsiteX12" fmla="*/ 0 w 1959441"/>
                    <a:gd name="connsiteY12" fmla="*/ 4484095 h 4659684"/>
                    <a:gd name="connsiteX13" fmla="*/ 0 w 1959441"/>
                    <a:gd name="connsiteY13" fmla="*/ 175592 h 4659684"/>
                    <a:gd name="connsiteX14" fmla="*/ 21281 w 1959441"/>
                    <a:gd name="connsiteY14" fmla="*/ 179889 h 4659684"/>
                    <a:gd name="connsiteX15" fmla="*/ 195950 w 1959441"/>
                    <a:gd name="connsiteY15" fmla="*/ 5219 h 4659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59441" h="4659684">
                      <a:moveTo>
                        <a:pt x="194897" y="0"/>
                      </a:moveTo>
                      <a:lnTo>
                        <a:pt x="1764546" y="0"/>
                      </a:lnTo>
                      <a:lnTo>
                        <a:pt x="1763492" y="5219"/>
                      </a:lnTo>
                      <a:cubicBezTo>
                        <a:pt x="1763492" y="101686"/>
                        <a:pt x="1841694" y="179888"/>
                        <a:pt x="1938161" y="179888"/>
                      </a:cubicBezTo>
                      <a:lnTo>
                        <a:pt x="1959441" y="175592"/>
                      </a:lnTo>
                      <a:lnTo>
                        <a:pt x="1959441" y="4484095"/>
                      </a:lnTo>
                      <a:lnTo>
                        <a:pt x="1938161" y="4479798"/>
                      </a:lnTo>
                      <a:cubicBezTo>
                        <a:pt x="1841694" y="4479798"/>
                        <a:pt x="1763492" y="4558000"/>
                        <a:pt x="1763492" y="4654467"/>
                      </a:cubicBezTo>
                      <a:lnTo>
                        <a:pt x="1764545" y="4659684"/>
                      </a:lnTo>
                      <a:lnTo>
                        <a:pt x="194897" y="4659684"/>
                      </a:lnTo>
                      <a:lnTo>
                        <a:pt x="195950" y="4654467"/>
                      </a:lnTo>
                      <a:cubicBezTo>
                        <a:pt x="195950" y="4558000"/>
                        <a:pt x="117748" y="4479798"/>
                        <a:pt x="21281" y="4479798"/>
                      </a:cubicBezTo>
                      <a:lnTo>
                        <a:pt x="0" y="4484095"/>
                      </a:lnTo>
                      <a:lnTo>
                        <a:pt x="0" y="175592"/>
                      </a:lnTo>
                      <a:lnTo>
                        <a:pt x="21281" y="179889"/>
                      </a:lnTo>
                      <a:cubicBezTo>
                        <a:pt x="117748" y="179889"/>
                        <a:pt x="195950" y="101686"/>
                        <a:pt x="195950" y="5219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ABCCC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42" name="任意多边形 22"/>
                <p:cNvSpPr/>
                <p:nvPr/>
              </p:nvSpPr>
              <p:spPr>
                <a:xfrm>
                  <a:off x="1101630" y="1158188"/>
                  <a:ext cx="1844769" cy="4535153"/>
                </a:xfrm>
                <a:custGeom>
                  <a:avLst/>
                  <a:gdLst>
                    <a:gd name="connsiteX0" fmla="*/ 194897 w 1959441"/>
                    <a:gd name="connsiteY0" fmla="*/ 0 h 4659684"/>
                    <a:gd name="connsiteX1" fmla="*/ 1764546 w 1959441"/>
                    <a:gd name="connsiteY1" fmla="*/ 0 h 4659684"/>
                    <a:gd name="connsiteX2" fmla="*/ 1763492 w 1959441"/>
                    <a:gd name="connsiteY2" fmla="*/ 5219 h 4659684"/>
                    <a:gd name="connsiteX3" fmla="*/ 1938161 w 1959441"/>
                    <a:gd name="connsiteY3" fmla="*/ 179888 h 4659684"/>
                    <a:gd name="connsiteX4" fmla="*/ 1959441 w 1959441"/>
                    <a:gd name="connsiteY4" fmla="*/ 175592 h 4659684"/>
                    <a:gd name="connsiteX5" fmla="*/ 1959441 w 1959441"/>
                    <a:gd name="connsiteY5" fmla="*/ 4484095 h 4659684"/>
                    <a:gd name="connsiteX6" fmla="*/ 1938161 w 1959441"/>
                    <a:gd name="connsiteY6" fmla="*/ 4479798 h 4659684"/>
                    <a:gd name="connsiteX7" fmla="*/ 1763492 w 1959441"/>
                    <a:gd name="connsiteY7" fmla="*/ 4654467 h 4659684"/>
                    <a:gd name="connsiteX8" fmla="*/ 1764545 w 1959441"/>
                    <a:gd name="connsiteY8" fmla="*/ 4659684 h 4659684"/>
                    <a:gd name="connsiteX9" fmla="*/ 194897 w 1959441"/>
                    <a:gd name="connsiteY9" fmla="*/ 4659684 h 4659684"/>
                    <a:gd name="connsiteX10" fmla="*/ 195950 w 1959441"/>
                    <a:gd name="connsiteY10" fmla="*/ 4654467 h 4659684"/>
                    <a:gd name="connsiteX11" fmla="*/ 21281 w 1959441"/>
                    <a:gd name="connsiteY11" fmla="*/ 4479798 h 4659684"/>
                    <a:gd name="connsiteX12" fmla="*/ 0 w 1959441"/>
                    <a:gd name="connsiteY12" fmla="*/ 4484095 h 4659684"/>
                    <a:gd name="connsiteX13" fmla="*/ 0 w 1959441"/>
                    <a:gd name="connsiteY13" fmla="*/ 175592 h 4659684"/>
                    <a:gd name="connsiteX14" fmla="*/ 21281 w 1959441"/>
                    <a:gd name="connsiteY14" fmla="*/ 179889 h 4659684"/>
                    <a:gd name="connsiteX15" fmla="*/ 195950 w 1959441"/>
                    <a:gd name="connsiteY15" fmla="*/ 5219 h 4659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59441" h="4659684">
                      <a:moveTo>
                        <a:pt x="194897" y="0"/>
                      </a:moveTo>
                      <a:lnTo>
                        <a:pt x="1764546" y="0"/>
                      </a:lnTo>
                      <a:lnTo>
                        <a:pt x="1763492" y="5219"/>
                      </a:lnTo>
                      <a:cubicBezTo>
                        <a:pt x="1763492" y="101686"/>
                        <a:pt x="1841694" y="179888"/>
                        <a:pt x="1938161" y="179888"/>
                      </a:cubicBezTo>
                      <a:lnTo>
                        <a:pt x="1959441" y="175592"/>
                      </a:lnTo>
                      <a:lnTo>
                        <a:pt x="1959441" y="4484095"/>
                      </a:lnTo>
                      <a:lnTo>
                        <a:pt x="1938161" y="4479798"/>
                      </a:lnTo>
                      <a:cubicBezTo>
                        <a:pt x="1841694" y="4479798"/>
                        <a:pt x="1763492" y="4558000"/>
                        <a:pt x="1763492" y="4654467"/>
                      </a:cubicBezTo>
                      <a:lnTo>
                        <a:pt x="1764545" y="4659684"/>
                      </a:lnTo>
                      <a:lnTo>
                        <a:pt x="194897" y="4659684"/>
                      </a:lnTo>
                      <a:lnTo>
                        <a:pt x="195950" y="4654467"/>
                      </a:lnTo>
                      <a:cubicBezTo>
                        <a:pt x="195950" y="4558000"/>
                        <a:pt x="117748" y="4479798"/>
                        <a:pt x="21281" y="4479798"/>
                      </a:cubicBezTo>
                      <a:lnTo>
                        <a:pt x="0" y="4484095"/>
                      </a:lnTo>
                      <a:lnTo>
                        <a:pt x="0" y="175592"/>
                      </a:lnTo>
                      <a:lnTo>
                        <a:pt x="21281" y="179889"/>
                      </a:lnTo>
                      <a:cubicBezTo>
                        <a:pt x="117748" y="179889"/>
                        <a:pt x="195950" y="101686"/>
                        <a:pt x="195950" y="5219"/>
                      </a:cubicBezTo>
                      <a:close/>
                    </a:path>
                  </a:pathLst>
                </a:custGeom>
                <a:noFill/>
                <a:ln w="9525">
                  <a:solidFill>
                    <a:srgbClr val="ABCCC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</p:grpSp>
          <p:pic>
            <p:nvPicPr>
              <p:cNvPr id="10" name="图形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77631" y="5597278"/>
                <a:ext cx="888099" cy="413248"/>
              </a:xfrm>
              <a:prstGeom prst="rect">
                <a:avLst/>
              </a:prstGeom>
            </p:spPr>
          </p:pic>
        </p:grpSp>
        <p:sp>
          <p:nvSpPr>
            <p:cNvPr id="16" name="文本框 15"/>
            <p:cNvSpPr txBox="1"/>
            <p:nvPr/>
          </p:nvSpPr>
          <p:spPr>
            <a:xfrm>
              <a:off x="1377692" y="1432622"/>
              <a:ext cx="1290320" cy="391655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2D3E43"/>
                  </a:solidFill>
                  <a:latin typeface="楷体" panose="02010609060101010101" charset="-122"/>
                  <a:ea typeface="楷体" panose="02010609060101010101" charset="-122"/>
                </a:rPr>
                <a:t>下士养身，中士养气，上士养心，因此养生的最高境界在于养心。天地悉皆归，养心并不仅仅是表面上的调养心脏，养心主要是指精神方面的保养。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782515" y="1015699"/>
            <a:ext cx="1959441" cy="5011357"/>
            <a:chOff x="1041961" y="1041099"/>
            <a:chExt cx="1959441" cy="5011357"/>
          </a:xfrm>
        </p:grpSpPr>
        <p:grpSp>
          <p:nvGrpSpPr>
            <p:cNvPr id="55" name="组合 54"/>
            <p:cNvGrpSpPr/>
            <p:nvPr/>
          </p:nvGrpSpPr>
          <p:grpSpPr>
            <a:xfrm>
              <a:off x="1041961" y="1041099"/>
              <a:ext cx="1959441" cy="5011357"/>
              <a:chOff x="1041961" y="1090062"/>
              <a:chExt cx="1959441" cy="4659684"/>
            </a:xfrm>
          </p:grpSpPr>
          <p:sp>
            <p:nvSpPr>
              <p:cNvPr id="57" name="任意多边形 22"/>
              <p:cNvSpPr/>
              <p:nvPr/>
            </p:nvSpPr>
            <p:spPr>
              <a:xfrm>
                <a:off x="1041961" y="1090062"/>
                <a:ext cx="1959441" cy="4659684"/>
              </a:xfrm>
              <a:custGeom>
                <a:avLst/>
                <a:gdLst>
                  <a:gd name="connsiteX0" fmla="*/ 194897 w 1959441"/>
                  <a:gd name="connsiteY0" fmla="*/ 0 h 4659684"/>
                  <a:gd name="connsiteX1" fmla="*/ 1764546 w 1959441"/>
                  <a:gd name="connsiteY1" fmla="*/ 0 h 4659684"/>
                  <a:gd name="connsiteX2" fmla="*/ 1763492 w 1959441"/>
                  <a:gd name="connsiteY2" fmla="*/ 5219 h 4659684"/>
                  <a:gd name="connsiteX3" fmla="*/ 1938161 w 1959441"/>
                  <a:gd name="connsiteY3" fmla="*/ 179888 h 4659684"/>
                  <a:gd name="connsiteX4" fmla="*/ 1959441 w 1959441"/>
                  <a:gd name="connsiteY4" fmla="*/ 175592 h 4659684"/>
                  <a:gd name="connsiteX5" fmla="*/ 1959441 w 1959441"/>
                  <a:gd name="connsiteY5" fmla="*/ 4484095 h 4659684"/>
                  <a:gd name="connsiteX6" fmla="*/ 1938161 w 1959441"/>
                  <a:gd name="connsiteY6" fmla="*/ 4479798 h 4659684"/>
                  <a:gd name="connsiteX7" fmla="*/ 1763492 w 1959441"/>
                  <a:gd name="connsiteY7" fmla="*/ 4654467 h 4659684"/>
                  <a:gd name="connsiteX8" fmla="*/ 1764545 w 1959441"/>
                  <a:gd name="connsiteY8" fmla="*/ 4659684 h 4659684"/>
                  <a:gd name="connsiteX9" fmla="*/ 194897 w 1959441"/>
                  <a:gd name="connsiteY9" fmla="*/ 4659684 h 4659684"/>
                  <a:gd name="connsiteX10" fmla="*/ 195950 w 1959441"/>
                  <a:gd name="connsiteY10" fmla="*/ 4654467 h 4659684"/>
                  <a:gd name="connsiteX11" fmla="*/ 21281 w 1959441"/>
                  <a:gd name="connsiteY11" fmla="*/ 4479798 h 4659684"/>
                  <a:gd name="connsiteX12" fmla="*/ 0 w 1959441"/>
                  <a:gd name="connsiteY12" fmla="*/ 4484095 h 4659684"/>
                  <a:gd name="connsiteX13" fmla="*/ 0 w 1959441"/>
                  <a:gd name="connsiteY13" fmla="*/ 175592 h 4659684"/>
                  <a:gd name="connsiteX14" fmla="*/ 21281 w 1959441"/>
                  <a:gd name="connsiteY14" fmla="*/ 179889 h 4659684"/>
                  <a:gd name="connsiteX15" fmla="*/ 195950 w 1959441"/>
                  <a:gd name="connsiteY15" fmla="*/ 5219 h 4659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9441" h="4659684">
                    <a:moveTo>
                      <a:pt x="194897" y="0"/>
                    </a:moveTo>
                    <a:lnTo>
                      <a:pt x="1764546" y="0"/>
                    </a:lnTo>
                    <a:lnTo>
                      <a:pt x="1763492" y="5219"/>
                    </a:lnTo>
                    <a:cubicBezTo>
                      <a:pt x="1763492" y="101686"/>
                      <a:pt x="1841694" y="179888"/>
                      <a:pt x="1938161" y="179888"/>
                    </a:cubicBezTo>
                    <a:lnTo>
                      <a:pt x="1959441" y="175592"/>
                    </a:lnTo>
                    <a:lnTo>
                      <a:pt x="1959441" y="4484095"/>
                    </a:lnTo>
                    <a:lnTo>
                      <a:pt x="1938161" y="4479798"/>
                    </a:lnTo>
                    <a:cubicBezTo>
                      <a:pt x="1841694" y="4479798"/>
                      <a:pt x="1763492" y="4558000"/>
                      <a:pt x="1763492" y="4654467"/>
                    </a:cubicBezTo>
                    <a:lnTo>
                      <a:pt x="1764545" y="4659684"/>
                    </a:lnTo>
                    <a:lnTo>
                      <a:pt x="194897" y="4659684"/>
                    </a:lnTo>
                    <a:lnTo>
                      <a:pt x="195950" y="4654467"/>
                    </a:lnTo>
                    <a:cubicBezTo>
                      <a:pt x="195950" y="4558000"/>
                      <a:pt x="117748" y="4479798"/>
                      <a:pt x="21281" y="4479798"/>
                    </a:cubicBezTo>
                    <a:lnTo>
                      <a:pt x="0" y="4484095"/>
                    </a:lnTo>
                    <a:lnTo>
                      <a:pt x="0" y="175592"/>
                    </a:lnTo>
                    <a:lnTo>
                      <a:pt x="21281" y="179889"/>
                    </a:lnTo>
                    <a:cubicBezTo>
                      <a:pt x="117748" y="179889"/>
                      <a:pt x="195950" y="101686"/>
                      <a:pt x="195950" y="5219"/>
                    </a:cubicBezTo>
                    <a:close/>
                  </a:path>
                </a:pathLst>
              </a:custGeom>
              <a:noFill/>
              <a:ln w="19050">
                <a:solidFill>
                  <a:srgbClr val="ABCC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58" name="任意多边形 22"/>
              <p:cNvSpPr/>
              <p:nvPr/>
            </p:nvSpPr>
            <p:spPr>
              <a:xfrm>
                <a:off x="1101630" y="1158188"/>
                <a:ext cx="1844769" cy="4535153"/>
              </a:xfrm>
              <a:custGeom>
                <a:avLst/>
                <a:gdLst>
                  <a:gd name="connsiteX0" fmla="*/ 194897 w 1959441"/>
                  <a:gd name="connsiteY0" fmla="*/ 0 h 4659684"/>
                  <a:gd name="connsiteX1" fmla="*/ 1764546 w 1959441"/>
                  <a:gd name="connsiteY1" fmla="*/ 0 h 4659684"/>
                  <a:gd name="connsiteX2" fmla="*/ 1763492 w 1959441"/>
                  <a:gd name="connsiteY2" fmla="*/ 5219 h 4659684"/>
                  <a:gd name="connsiteX3" fmla="*/ 1938161 w 1959441"/>
                  <a:gd name="connsiteY3" fmla="*/ 179888 h 4659684"/>
                  <a:gd name="connsiteX4" fmla="*/ 1959441 w 1959441"/>
                  <a:gd name="connsiteY4" fmla="*/ 175592 h 4659684"/>
                  <a:gd name="connsiteX5" fmla="*/ 1959441 w 1959441"/>
                  <a:gd name="connsiteY5" fmla="*/ 4484095 h 4659684"/>
                  <a:gd name="connsiteX6" fmla="*/ 1938161 w 1959441"/>
                  <a:gd name="connsiteY6" fmla="*/ 4479798 h 4659684"/>
                  <a:gd name="connsiteX7" fmla="*/ 1763492 w 1959441"/>
                  <a:gd name="connsiteY7" fmla="*/ 4654467 h 4659684"/>
                  <a:gd name="connsiteX8" fmla="*/ 1764545 w 1959441"/>
                  <a:gd name="connsiteY8" fmla="*/ 4659684 h 4659684"/>
                  <a:gd name="connsiteX9" fmla="*/ 194897 w 1959441"/>
                  <a:gd name="connsiteY9" fmla="*/ 4659684 h 4659684"/>
                  <a:gd name="connsiteX10" fmla="*/ 195950 w 1959441"/>
                  <a:gd name="connsiteY10" fmla="*/ 4654467 h 4659684"/>
                  <a:gd name="connsiteX11" fmla="*/ 21281 w 1959441"/>
                  <a:gd name="connsiteY11" fmla="*/ 4479798 h 4659684"/>
                  <a:gd name="connsiteX12" fmla="*/ 0 w 1959441"/>
                  <a:gd name="connsiteY12" fmla="*/ 4484095 h 4659684"/>
                  <a:gd name="connsiteX13" fmla="*/ 0 w 1959441"/>
                  <a:gd name="connsiteY13" fmla="*/ 175592 h 4659684"/>
                  <a:gd name="connsiteX14" fmla="*/ 21281 w 1959441"/>
                  <a:gd name="connsiteY14" fmla="*/ 179889 h 4659684"/>
                  <a:gd name="connsiteX15" fmla="*/ 195950 w 1959441"/>
                  <a:gd name="connsiteY15" fmla="*/ 5219 h 4659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9441" h="4659684">
                    <a:moveTo>
                      <a:pt x="194897" y="0"/>
                    </a:moveTo>
                    <a:lnTo>
                      <a:pt x="1764546" y="0"/>
                    </a:lnTo>
                    <a:lnTo>
                      <a:pt x="1763492" y="5219"/>
                    </a:lnTo>
                    <a:cubicBezTo>
                      <a:pt x="1763492" y="101686"/>
                      <a:pt x="1841694" y="179888"/>
                      <a:pt x="1938161" y="179888"/>
                    </a:cubicBezTo>
                    <a:lnTo>
                      <a:pt x="1959441" y="175592"/>
                    </a:lnTo>
                    <a:lnTo>
                      <a:pt x="1959441" y="4484095"/>
                    </a:lnTo>
                    <a:lnTo>
                      <a:pt x="1938161" y="4479798"/>
                    </a:lnTo>
                    <a:cubicBezTo>
                      <a:pt x="1841694" y="4479798"/>
                      <a:pt x="1763492" y="4558000"/>
                      <a:pt x="1763492" y="4654467"/>
                    </a:cubicBezTo>
                    <a:lnTo>
                      <a:pt x="1764545" y="4659684"/>
                    </a:lnTo>
                    <a:lnTo>
                      <a:pt x="194897" y="4659684"/>
                    </a:lnTo>
                    <a:lnTo>
                      <a:pt x="195950" y="4654467"/>
                    </a:lnTo>
                    <a:cubicBezTo>
                      <a:pt x="195950" y="4558000"/>
                      <a:pt x="117748" y="4479798"/>
                      <a:pt x="21281" y="4479798"/>
                    </a:cubicBezTo>
                    <a:lnTo>
                      <a:pt x="0" y="4484095"/>
                    </a:lnTo>
                    <a:lnTo>
                      <a:pt x="0" y="175592"/>
                    </a:lnTo>
                    <a:lnTo>
                      <a:pt x="21281" y="179889"/>
                    </a:lnTo>
                    <a:cubicBezTo>
                      <a:pt x="117748" y="179889"/>
                      <a:pt x="195950" y="101686"/>
                      <a:pt x="195950" y="5219"/>
                    </a:cubicBezTo>
                    <a:close/>
                  </a:path>
                </a:pathLst>
              </a:custGeom>
              <a:noFill/>
              <a:ln w="9525">
                <a:solidFill>
                  <a:srgbClr val="ABCC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sp>
          <p:nvSpPr>
            <p:cNvPr id="52" name="文本框 51"/>
            <p:cNvSpPr txBox="1"/>
            <p:nvPr/>
          </p:nvSpPr>
          <p:spPr>
            <a:xfrm>
              <a:off x="1377692" y="1432622"/>
              <a:ext cx="1290320" cy="391655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rgbClr val="2D3E43"/>
                  </a:solidFill>
                  <a:latin typeface="汉仪中宋S" panose="00020600040101010101" pitchFamily="18" charset="-122"/>
                  <a:ea typeface="汉仪中宋S" panose="00020600040101010101" pitchFamily="18" charset="-122"/>
                </a:defRPr>
              </a:lvl1pPr>
            </a:lstStyle>
            <a:p>
              <a:r>
                <a:rPr lang="zh-CN" altLang="en-US" b="1" dirty="0">
                  <a:latin typeface="楷体" panose="02010609060101010101" charset="-122"/>
                  <a:ea typeface="楷体" panose="02010609060101010101" charset="-122"/>
                </a:rPr>
                <a:t>庄子说过，养生的最高境界在于保养精神，在于顺任自然。只有顺应万物的本性，才能不自伤。如此说现代人得病，大多是违背了自然的本性。</a:t>
              </a: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472269" y="1015699"/>
            <a:ext cx="1959441" cy="5011357"/>
            <a:chOff x="1041961" y="1041099"/>
            <a:chExt cx="1959441" cy="5011357"/>
          </a:xfrm>
        </p:grpSpPr>
        <p:grpSp>
          <p:nvGrpSpPr>
            <p:cNvPr id="62" name="组合 61"/>
            <p:cNvGrpSpPr/>
            <p:nvPr/>
          </p:nvGrpSpPr>
          <p:grpSpPr>
            <a:xfrm>
              <a:off x="1041961" y="1041099"/>
              <a:ext cx="1959441" cy="5011357"/>
              <a:chOff x="1041961" y="1090062"/>
              <a:chExt cx="1959441" cy="4659684"/>
            </a:xfrm>
          </p:grpSpPr>
          <p:sp>
            <p:nvSpPr>
              <p:cNvPr id="64" name="任意多边形 22"/>
              <p:cNvSpPr/>
              <p:nvPr/>
            </p:nvSpPr>
            <p:spPr>
              <a:xfrm>
                <a:off x="1041961" y="1090062"/>
                <a:ext cx="1959441" cy="4659684"/>
              </a:xfrm>
              <a:custGeom>
                <a:avLst/>
                <a:gdLst>
                  <a:gd name="connsiteX0" fmla="*/ 194897 w 1959441"/>
                  <a:gd name="connsiteY0" fmla="*/ 0 h 4659684"/>
                  <a:gd name="connsiteX1" fmla="*/ 1764546 w 1959441"/>
                  <a:gd name="connsiteY1" fmla="*/ 0 h 4659684"/>
                  <a:gd name="connsiteX2" fmla="*/ 1763492 w 1959441"/>
                  <a:gd name="connsiteY2" fmla="*/ 5219 h 4659684"/>
                  <a:gd name="connsiteX3" fmla="*/ 1938161 w 1959441"/>
                  <a:gd name="connsiteY3" fmla="*/ 179888 h 4659684"/>
                  <a:gd name="connsiteX4" fmla="*/ 1959441 w 1959441"/>
                  <a:gd name="connsiteY4" fmla="*/ 175592 h 4659684"/>
                  <a:gd name="connsiteX5" fmla="*/ 1959441 w 1959441"/>
                  <a:gd name="connsiteY5" fmla="*/ 4484095 h 4659684"/>
                  <a:gd name="connsiteX6" fmla="*/ 1938161 w 1959441"/>
                  <a:gd name="connsiteY6" fmla="*/ 4479798 h 4659684"/>
                  <a:gd name="connsiteX7" fmla="*/ 1763492 w 1959441"/>
                  <a:gd name="connsiteY7" fmla="*/ 4654467 h 4659684"/>
                  <a:gd name="connsiteX8" fmla="*/ 1764545 w 1959441"/>
                  <a:gd name="connsiteY8" fmla="*/ 4659684 h 4659684"/>
                  <a:gd name="connsiteX9" fmla="*/ 194897 w 1959441"/>
                  <a:gd name="connsiteY9" fmla="*/ 4659684 h 4659684"/>
                  <a:gd name="connsiteX10" fmla="*/ 195950 w 1959441"/>
                  <a:gd name="connsiteY10" fmla="*/ 4654467 h 4659684"/>
                  <a:gd name="connsiteX11" fmla="*/ 21281 w 1959441"/>
                  <a:gd name="connsiteY11" fmla="*/ 4479798 h 4659684"/>
                  <a:gd name="connsiteX12" fmla="*/ 0 w 1959441"/>
                  <a:gd name="connsiteY12" fmla="*/ 4484095 h 4659684"/>
                  <a:gd name="connsiteX13" fmla="*/ 0 w 1959441"/>
                  <a:gd name="connsiteY13" fmla="*/ 175592 h 4659684"/>
                  <a:gd name="connsiteX14" fmla="*/ 21281 w 1959441"/>
                  <a:gd name="connsiteY14" fmla="*/ 179889 h 4659684"/>
                  <a:gd name="connsiteX15" fmla="*/ 195950 w 1959441"/>
                  <a:gd name="connsiteY15" fmla="*/ 5219 h 4659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9441" h="4659684">
                    <a:moveTo>
                      <a:pt x="194897" y="0"/>
                    </a:moveTo>
                    <a:lnTo>
                      <a:pt x="1764546" y="0"/>
                    </a:lnTo>
                    <a:lnTo>
                      <a:pt x="1763492" y="5219"/>
                    </a:lnTo>
                    <a:cubicBezTo>
                      <a:pt x="1763492" y="101686"/>
                      <a:pt x="1841694" y="179888"/>
                      <a:pt x="1938161" y="179888"/>
                    </a:cubicBezTo>
                    <a:lnTo>
                      <a:pt x="1959441" y="175592"/>
                    </a:lnTo>
                    <a:lnTo>
                      <a:pt x="1959441" y="4484095"/>
                    </a:lnTo>
                    <a:lnTo>
                      <a:pt x="1938161" y="4479798"/>
                    </a:lnTo>
                    <a:cubicBezTo>
                      <a:pt x="1841694" y="4479798"/>
                      <a:pt x="1763492" y="4558000"/>
                      <a:pt x="1763492" y="4654467"/>
                    </a:cubicBezTo>
                    <a:lnTo>
                      <a:pt x="1764545" y="4659684"/>
                    </a:lnTo>
                    <a:lnTo>
                      <a:pt x="194897" y="4659684"/>
                    </a:lnTo>
                    <a:lnTo>
                      <a:pt x="195950" y="4654467"/>
                    </a:lnTo>
                    <a:cubicBezTo>
                      <a:pt x="195950" y="4558000"/>
                      <a:pt x="117748" y="4479798"/>
                      <a:pt x="21281" y="4479798"/>
                    </a:cubicBezTo>
                    <a:lnTo>
                      <a:pt x="0" y="4484095"/>
                    </a:lnTo>
                    <a:lnTo>
                      <a:pt x="0" y="175592"/>
                    </a:lnTo>
                    <a:lnTo>
                      <a:pt x="21281" y="179889"/>
                    </a:lnTo>
                    <a:cubicBezTo>
                      <a:pt x="117748" y="179889"/>
                      <a:pt x="195950" y="101686"/>
                      <a:pt x="195950" y="5219"/>
                    </a:cubicBezTo>
                    <a:close/>
                  </a:path>
                </a:pathLst>
              </a:custGeom>
              <a:noFill/>
              <a:ln w="19050">
                <a:solidFill>
                  <a:srgbClr val="ABCC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65" name="任意多边形 22"/>
              <p:cNvSpPr/>
              <p:nvPr/>
            </p:nvSpPr>
            <p:spPr>
              <a:xfrm>
                <a:off x="1101630" y="1158188"/>
                <a:ext cx="1844769" cy="4535153"/>
              </a:xfrm>
              <a:custGeom>
                <a:avLst/>
                <a:gdLst>
                  <a:gd name="connsiteX0" fmla="*/ 194897 w 1959441"/>
                  <a:gd name="connsiteY0" fmla="*/ 0 h 4659684"/>
                  <a:gd name="connsiteX1" fmla="*/ 1764546 w 1959441"/>
                  <a:gd name="connsiteY1" fmla="*/ 0 h 4659684"/>
                  <a:gd name="connsiteX2" fmla="*/ 1763492 w 1959441"/>
                  <a:gd name="connsiteY2" fmla="*/ 5219 h 4659684"/>
                  <a:gd name="connsiteX3" fmla="*/ 1938161 w 1959441"/>
                  <a:gd name="connsiteY3" fmla="*/ 179888 h 4659684"/>
                  <a:gd name="connsiteX4" fmla="*/ 1959441 w 1959441"/>
                  <a:gd name="connsiteY4" fmla="*/ 175592 h 4659684"/>
                  <a:gd name="connsiteX5" fmla="*/ 1959441 w 1959441"/>
                  <a:gd name="connsiteY5" fmla="*/ 4484095 h 4659684"/>
                  <a:gd name="connsiteX6" fmla="*/ 1938161 w 1959441"/>
                  <a:gd name="connsiteY6" fmla="*/ 4479798 h 4659684"/>
                  <a:gd name="connsiteX7" fmla="*/ 1763492 w 1959441"/>
                  <a:gd name="connsiteY7" fmla="*/ 4654467 h 4659684"/>
                  <a:gd name="connsiteX8" fmla="*/ 1764545 w 1959441"/>
                  <a:gd name="connsiteY8" fmla="*/ 4659684 h 4659684"/>
                  <a:gd name="connsiteX9" fmla="*/ 194897 w 1959441"/>
                  <a:gd name="connsiteY9" fmla="*/ 4659684 h 4659684"/>
                  <a:gd name="connsiteX10" fmla="*/ 195950 w 1959441"/>
                  <a:gd name="connsiteY10" fmla="*/ 4654467 h 4659684"/>
                  <a:gd name="connsiteX11" fmla="*/ 21281 w 1959441"/>
                  <a:gd name="connsiteY11" fmla="*/ 4479798 h 4659684"/>
                  <a:gd name="connsiteX12" fmla="*/ 0 w 1959441"/>
                  <a:gd name="connsiteY12" fmla="*/ 4484095 h 4659684"/>
                  <a:gd name="connsiteX13" fmla="*/ 0 w 1959441"/>
                  <a:gd name="connsiteY13" fmla="*/ 175592 h 4659684"/>
                  <a:gd name="connsiteX14" fmla="*/ 21281 w 1959441"/>
                  <a:gd name="connsiteY14" fmla="*/ 179889 h 4659684"/>
                  <a:gd name="connsiteX15" fmla="*/ 195950 w 1959441"/>
                  <a:gd name="connsiteY15" fmla="*/ 5219 h 4659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9441" h="4659684">
                    <a:moveTo>
                      <a:pt x="194897" y="0"/>
                    </a:moveTo>
                    <a:lnTo>
                      <a:pt x="1764546" y="0"/>
                    </a:lnTo>
                    <a:lnTo>
                      <a:pt x="1763492" y="5219"/>
                    </a:lnTo>
                    <a:cubicBezTo>
                      <a:pt x="1763492" y="101686"/>
                      <a:pt x="1841694" y="179888"/>
                      <a:pt x="1938161" y="179888"/>
                    </a:cubicBezTo>
                    <a:lnTo>
                      <a:pt x="1959441" y="175592"/>
                    </a:lnTo>
                    <a:lnTo>
                      <a:pt x="1959441" y="4484095"/>
                    </a:lnTo>
                    <a:lnTo>
                      <a:pt x="1938161" y="4479798"/>
                    </a:lnTo>
                    <a:cubicBezTo>
                      <a:pt x="1841694" y="4479798"/>
                      <a:pt x="1763492" y="4558000"/>
                      <a:pt x="1763492" y="4654467"/>
                    </a:cubicBezTo>
                    <a:lnTo>
                      <a:pt x="1764545" y="4659684"/>
                    </a:lnTo>
                    <a:lnTo>
                      <a:pt x="194897" y="4659684"/>
                    </a:lnTo>
                    <a:lnTo>
                      <a:pt x="195950" y="4654467"/>
                    </a:lnTo>
                    <a:cubicBezTo>
                      <a:pt x="195950" y="4558000"/>
                      <a:pt x="117748" y="4479798"/>
                      <a:pt x="21281" y="4479798"/>
                    </a:cubicBezTo>
                    <a:lnTo>
                      <a:pt x="0" y="4484095"/>
                    </a:lnTo>
                    <a:lnTo>
                      <a:pt x="0" y="175592"/>
                    </a:lnTo>
                    <a:lnTo>
                      <a:pt x="21281" y="179889"/>
                    </a:lnTo>
                    <a:cubicBezTo>
                      <a:pt x="117748" y="179889"/>
                      <a:pt x="195950" y="101686"/>
                      <a:pt x="195950" y="5219"/>
                    </a:cubicBezTo>
                    <a:close/>
                  </a:path>
                </a:pathLst>
              </a:custGeom>
              <a:noFill/>
              <a:ln w="9525">
                <a:solidFill>
                  <a:srgbClr val="ABCC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sp>
          <p:nvSpPr>
            <p:cNvPr id="61" name="文本框 60"/>
            <p:cNvSpPr txBox="1"/>
            <p:nvPr/>
          </p:nvSpPr>
          <p:spPr>
            <a:xfrm>
              <a:off x="1377692" y="1432622"/>
              <a:ext cx="1290320" cy="391655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rgbClr val="2D3E43"/>
                  </a:solidFill>
                  <a:latin typeface="汉仪中宋S" panose="00020600040101010101" pitchFamily="18" charset="-122"/>
                  <a:ea typeface="汉仪中宋S" panose="00020600040101010101" pitchFamily="18" charset="-122"/>
                </a:defRPr>
              </a:lvl1pPr>
            </a:lstStyle>
            <a:p>
              <a:r>
                <a:rPr lang="zh-CN" altLang="en-US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上善若水，水善利万物而不争，处众人之所恶，以其不自争，故无忧。人只有心快乐了，身体才会快乐!因为水的无私才能成就其私。</a:t>
              </a:r>
              <a:endParaRPr lang="en-US" altLang="zh-CN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9162022" y="1015699"/>
            <a:ext cx="1959441" cy="5011357"/>
            <a:chOff x="1041961" y="1041099"/>
            <a:chExt cx="1959441" cy="5011357"/>
          </a:xfrm>
        </p:grpSpPr>
        <p:grpSp>
          <p:nvGrpSpPr>
            <p:cNvPr id="69" name="组合 68"/>
            <p:cNvGrpSpPr/>
            <p:nvPr/>
          </p:nvGrpSpPr>
          <p:grpSpPr>
            <a:xfrm>
              <a:off x="1041961" y="1041099"/>
              <a:ext cx="1959441" cy="5011357"/>
              <a:chOff x="1041961" y="1090062"/>
              <a:chExt cx="1959441" cy="4659684"/>
            </a:xfrm>
          </p:grpSpPr>
          <p:sp>
            <p:nvSpPr>
              <p:cNvPr id="71" name="任意多边形 22"/>
              <p:cNvSpPr/>
              <p:nvPr/>
            </p:nvSpPr>
            <p:spPr>
              <a:xfrm>
                <a:off x="1041961" y="1090062"/>
                <a:ext cx="1959441" cy="4659684"/>
              </a:xfrm>
              <a:custGeom>
                <a:avLst/>
                <a:gdLst>
                  <a:gd name="connsiteX0" fmla="*/ 194897 w 1959441"/>
                  <a:gd name="connsiteY0" fmla="*/ 0 h 4659684"/>
                  <a:gd name="connsiteX1" fmla="*/ 1764546 w 1959441"/>
                  <a:gd name="connsiteY1" fmla="*/ 0 h 4659684"/>
                  <a:gd name="connsiteX2" fmla="*/ 1763492 w 1959441"/>
                  <a:gd name="connsiteY2" fmla="*/ 5219 h 4659684"/>
                  <a:gd name="connsiteX3" fmla="*/ 1938161 w 1959441"/>
                  <a:gd name="connsiteY3" fmla="*/ 179888 h 4659684"/>
                  <a:gd name="connsiteX4" fmla="*/ 1959441 w 1959441"/>
                  <a:gd name="connsiteY4" fmla="*/ 175592 h 4659684"/>
                  <a:gd name="connsiteX5" fmla="*/ 1959441 w 1959441"/>
                  <a:gd name="connsiteY5" fmla="*/ 4484095 h 4659684"/>
                  <a:gd name="connsiteX6" fmla="*/ 1938161 w 1959441"/>
                  <a:gd name="connsiteY6" fmla="*/ 4479798 h 4659684"/>
                  <a:gd name="connsiteX7" fmla="*/ 1763492 w 1959441"/>
                  <a:gd name="connsiteY7" fmla="*/ 4654467 h 4659684"/>
                  <a:gd name="connsiteX8" fmla="*/ 1764545 w 1959441"/>
                  <a:gd name="connsiteY8" fmla="*/ 4659684 h 4659684"/>
                  <a:gd name="connsiteX9" fmla="*/ 194897 w 1959441"/>
                  <a:gd name="connsiteY9" fmla="*/ 4659684 h 4659684"/>
                  <a:gd name="connsiteX10" fmla="*/ 195950 w 1959441"/>
                  <a:gd name="connsiteY10" fmla="*/ 4654467 h 4659684"/>
                  <a:gd name="connsiteX11" fmla="*/ 21281 w 1959441"/>
                  <a:gd name="connsiteY11" fmla="*/ 4479798 h 4659684"/>
                  <a:gd name="connsiteX12" fmla="*/ 0 w 1959441"/>
                  <a:gd name="connsiteY12" fmla="*/ 4484095 h 4659684"/>
                  <a:gd name="connsiteX13" fmla="*/ 0 w 1959441"/>
                  <a:gd name="connsiteY13" fmla="*/ 175592 h 4659684"/>
                  <a:gd name="connsiteX14" fmla="*/ 21281 w 1959441"/>
                  <a:gd name="connsiteY14" fmla="*/ 179889 h 4659684"/>
                  <a:gd name="connsiteX15" fmla="*/ 195950 w 1959441"/>
                  <a:gd name="connsiteY15" fmla="*/ 5219 h 4659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9441" h="4659684">
                    <a:moveTo>
                      <a:pt x="194897" y="0"/>
                    </a:moveTo>
                    <a:lnTo>
                      <a:pt x="1764546" y="0"/>
                    </a:lnTo>
                    <a:lnTo>
                      <a:pt x="1763492" y="5219"/>
                    </a:lnTo>
                    <a:cubicBezTo>
                      <a:pt x="1763492" y="101686"/>
                      <a:pt x="1841694" y="179888"/>
                      <a:pt x="1938161" y="179888"/>
                    </a:cubicBezTo>
                    <a:lnTo>
                      <a:pt x="1959441" y="175592"/>
                    </a:lnTo>
                    <a:lnTo>
                      <a:pt x="1959441" y="4484095"/>
                    </a:lnTo>
                    <a:lnTo>
                      <a:pt x="1938161" y="4479798"/>
                    </a:lnTo>
                    <a:cubicBezTo>
                      <a:pt x="1841694" y="4479798"/>
                      <a:pt x="1763492" y="4558000"/>
                      <a:pt x="1763492" y="4654467"/>
                    </a:cubicBezTo>
                    <a:lnTo>
                      <a:pt x="1764545" y="4659684"/>
                    </a:lnTo>
                    <a:lnTo>
                      <a:pt x="194897" y="4659684"/>
                    </a:lnTo>
                    <a:lnTo>
                      <a:pt x="195950" y="4654467"/>
                    </a:lnTo>
                    <a:cubicBezTo>
                      <a:pt x="195950" y="4558000"/>
                      <a:pt x="117748" y="4479798"/>
                      <a:pt x="21281" y="4479798"/>
                    </a:cubicBezTo>
                    <a:lnTo>
                      <a:pt x="0" y="4484095"/>
                    </a:lnTo>
                    <a:lnTo>
                      <a:pt x="0" y="175592"/>
                    </a:lnTo>
                    <a:lnTo>
                      <a:pt x="21281" y="179889"/>
                    </a:lnTo>
                    <a:cubicBezTo>
                      <a:pt x="117748" y="179889"/>
                      <a:pt x="195950" y="101686"/>
                      <a:pt x="195950" y="5219"/>
                    </a:cubicBezTo>
                    <a:close/>
                  </a:path>
                </a:pathLst>
              </a:custGeom>
              <a:noFill/>
              <a:ln w="19050">
                <a:solidFill>
                  <a:srgbClr val="ABCC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72" name="任意多边形 22"/>
              <p:cNvSpPr/>
              <p:nvPr/>
            </p:nvSpPr>
            <p:spPr>
              <a:xfrm>
                <a:off x="1101630" y="1158188"/>
                <a:ext cx="1844769" cy="4535153"/>
              </a:xfrm>
              <a:custGeom>
                <a:avLst/>
                <a:gdLst>
                  <a:gd name="connsiteX0" fmla="*/ 194897 w 1959441"/>
                  <a:gd name="connsiteY0" fmla="*/ 0 h 4659684"/>
                  <a:gd name="connsiteX1" fmla="*/ 1764546 w 1959441"/>
                  <a:gd name="connsiteY1" fmla="*/ 0 h 4659684"/>
                  <a:gd name="connsiteX2" fmla="*/ 1763492 w 1959441"/>
                  <a:gd name="connsiteY2" fmla="*/ 5219 h 4659684"/>
                  <a:gd name="connsiteX3" fmla="*/ 1938161 w 1959441"/>
                  <a:gd name="connsiteY3" fmla="*/ 179888 h 4659684"/>
                  <a:gd name="connsiteX4" fmla="*/ 1959441 w 1959441"/>
                  <a:gd name="connsiteY4" fmla="*/ 175592 h 4659684"/>
                  <a:gd name="connsiteX5" fmla="*/ 1959441 w 1959441"/>
                  <a:gd name="connsiteY5" fmla="*/ 4484095 h 4659684"/>
                  <a:gd name="connsiteX6" fmla="*/ 1938161 w 1959441"/>
                  <a:gd name="connsiteY6" fmla="*/ 4479798 h 4659684"/>
                  <a:gd name="connsiteX7" fmla="*/ 1763492 w 1959441"/>
                  <a:gd name="connsiteY7" fmla="*/ 4654467 h 4659684"/>
                  <a:gd name="connsiteX8" fmla="*/ 1764545 w 1959441"/>
                  <a:gd name="connsiteY8" fmla="*/ 4659684 h 4659684"/>
                  <a:gd name="connsiteX9" fmla="*/ 194897 w 1959441"/>
                  <a:gd name="connsiteY9" fmla="*/ 4659684 h 4659684"/>
                  <a:gd name="connsiteX10" fmla="*/ 195950 w 1959441"/>
                  <a:gd name="connsiteY10" fmla="*/ 4654467 h 4659684"/>
                  <a:gd name="connsiteX11" fmla="*/ 21281 w 1959441"/>
                  <a:gd name="connsiteY11" fmla="*/ 4479798 h 4659684"/>
                  <a:gd name="connsiteX12" fmla="*/ 0 w 1959441"/>
                  <a:gd name="connsiteY12" fmla="*/ 4484095 h 4659684"/>
                  <a:gd name="connsiteX13" fmla="*/ 0 w 1959441"/>
                  <a:gd name="connsiteY13" fmla="*/ 175592 h 4659684"/>
                  <a:gd name="connsiteX14" fmla="*/ 21281 w 1959441"/>
                  <a:gd name="connsiteY14" fmla="*/ 179889 h 4659684"/>
                  <a:gd name="connsiteX15" fmla="*/ 195950 w 1959441"/>
                  <a:gd name="connsiteY15" fmla="*/ 5219 h 4659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9441" h="4659684">
                    <a:moveTo>
                      <a:pt x="194897" y="0"/>
                    </a:moveTo>
                    <a:lnTo>
                      <a:pt x="1764546" y="0"/>
                    </a:lnTo>
                    <a:lnTo>
                      <a:pt x="1763492" y="5219"/>
                    </a:lnTo>
                    <a:cubicBezTo>
                      <a:pt x="1763492" y="101686"/>
                      <a:pt x="1841694" y="179888"/>
                      <a:pt x="1938161" y="179888"/>
                    </a:cubicBezTo>
                    <a:lnTo>
                      <a:pt x="1959441" y="175592"/>
                    </a:lnTo>
                    <a:lnTo>
                      <a:pt x="1959441" y="4484095"/>
                    </a:lnTo>
                    <a:lnTo>
                      <a:pt x="1938161" y="4479798"/>
                    </a:lnTo>
                    <a:cubicBezTo>
                      <a:pt x="1841694" y="4479798"/>
                      <a:pt x="1763492" y="4558000"/>
                      <a:pt x="1763492" y="4654467"/>
                    </a:cubicBezTo>
                    <a:lnTo>
                      <a:pt x="1764545" y="4659684"/>
                    </a:lnTo>
                    <a:lnTo>
                      <a:pt x="194897" y="4659684"/>
                    </a:lnTo>
                    <a:lnTo>
                      <a:pt x="195950" y="4654467"/>
                    </a:lnTo>
                    <a:cubicBezTo>
                      <a:pt x="195950" y="4558000"/>
                      <a:pt x="117748" y="4479798"/>
                      <a:pt x="21281" y="4479798"/>
                    </a:cubicBezTo>
                    <a:lnTo>
                      <a:pt x="0" y="4484095"/>
                    </a:lnTo>
                    <a:lnTo>
                      <a:pt x="0" y="175592"/>
                    </a:lnTo>
                    <a:lnTo>
                      <a:pt x="21281" y="179889"/>
                    </a:lnTo>
                    <a:cubicBezTo>
                      <a:pt x="117748" y="179889"/>
                      <a:pt x="195950" y="101686"/>
                      <a:pt x="195950" y="5219"/>
                    </a:cubicBezTo>
                    <a:close/>
                  </a:path>
                </a:pathLst>
              </a:custGeom>
              <a:noFill/>
              <a:ln w="9525">
                <a:solidFill>
                  <a:srgbClr val="ABCC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sp>
          <p:nvSpPr>
            <p:cNvPr id="68" name="文本框 67"/>
            <p:cNvSpPr txBox="1"/>
            <p:nvPr/>
          </p:nvSpPr>
          <p:spPr>
            <a:xfrm>
              <a:off x="1375350" y="1432622"/>
              <a:ext cx="1292662" cy="391655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rgbClr val="2D3E43"/>
                  </a:solidFill>
                  <a:latin typeface="汉仪中宋S" panose="00020600040101010101" pitchFamily="18" charset="-122"/>
                  <a:ea typeface="汉仪中宋S" panose="00020600040101010101" pitchFamily="18" charset="-122"/>
                </a:defRPr>
              </a:lvl1pPr>
            </a:lstStyle>
            <a:p>
              <a:r>
                <a:rPr lang="zh-CN" altLang="en-US" b="1" dirty="0">
                  <a:latin typeface="楷体" panose="02010609060101010101" charset="-122"/>
                  <a:ea typeface="楷体" panose="02010609060101010101" charset="-122"/>
                </a:rPr>
                <a:t>人有五脏，感情上有五志，情绪平稳的人，身体也是平和体质，脾气坏的人体质肯定有一定的偏颇，人可以通过调节心态来调养身体。</a:t>
              </a:r>
              <a:endParaRPr lang="en-US" altLang="zh-CN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74" name="图形 7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6310" y="5416831"/>
            <a:ext cx="970279" cy="524032"/>
          </a:xfrm>
          <a:prstGeom prst="rect">
            <a:avLst/>
          </a:prstGeom>
        </p:spPr>
      </p:pic>
      <p:pic>
        <p:nvPicPr>
          <p:cNvPr id="81" name="图形 80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9154" y="5351649"/>
            <a:ext cx="765174" cy="580761"/>
          </a:xfrm>
          <a:prstGeom prst="rect">
            <a:avLst/>
          </a:prstGeom>
        </p:spPr>
      </p:pic>
      <p:pic>
        <p:nvPicPr>
          <p:cNvPr id="82" name="图形 8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72718" y="5416831"/>
            <a:ext cx="873685" cy="48958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41" name="图片 40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42" name="矩形: 圆角 41"/>
              <p:cNvSpPr/>
              <p:nvPr/>
            </p:nvSpPr>
            <p:spPr>
              <a:xfrm>
                <a:off x="215002" y="210409"/>
                <a:ext cx="11761996" cy="6418991"/>
              </a:xfrm>
              <a:prstGeom prst="roundRect">
                <a:avLst>
                  <a:gd name="adj" fmla="val 5936"/>
                </a:avLst>
              </a:prstGeom>
              <a:solidFill>
                <a:srgbClr val="F4F8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Regular"/>
                  <a:ea typeface="思源黑体 CN Regular" panose="020B0500000000000000" charset="-122"/>
                  <a:cs typeface="+mn-cs"/>
                </a:endParaRPr>
              </a:p>
            </p:txBody>
          </p:sp>
        </p:grp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753" y="213081"/>
              <a:ext cx="11778493" cy="6431837"/>
            </a:xfrm>
            <a:prstGeom prst="rect">
              <a:avLst/>
            </a:prstGeom>
          </p:spPr>
        </p:pic>
      </p:grpSp>
      <p:grpSp>
        <p:nvGrpSpPr>
          <p:cNvPr id="54" name="组合 53"/>
          <p:cNvGrpSpPr/>
          <p:nvPr/>
        </p:nvGrpSpPr>
        <p:grpSpPr>
          <a:xfrm>
            <a:off x="306868" y="1451272"/>
            <a:ext cx="11781755" cy="4491691"/>
            <a:chOff x="-384655" y="1555739"/>
            <a:chExt cx="11781755" cy="4491691"/>
          </a:xfrm>
        </p:grpSpPr>
        <p:grpSp>
          <p:nvGrpSpPr>
            <p:cNvPr id="14" name="组合 13"/>
            <p:cNvGrpSpPr/>
            <p:nvPr/>
          </p:nvGrpSpPr>
          <p:grpSpPr>
            <a:xfrm>
              <a:off x="-384655" y="1555739"/>
              <a:ext cx="9602629" cy="4491691"/>
              <a:chOff x="-126771" y="1440710"/>
              <a:chExt cx="9602629" cy="4491691"/>
            </a:xfrm>
          </p:grpSpPr>
          <p:pic>
            <p:nvPicPr>
              <p:cNvPr id="9" name="图形 8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20998712">
                <a:off x="976616" y="4510959"/>
                <a:ext cx="666750" cy="1276350"/>
              </a:xfrm>
              <a:prstGeom prst="rect">
                <a:avLst/>
              </a:prstGeom>
            </p:spPr>
          </p:pic>
          <p:grpSp>
            <p:nvGrpSpPr>
              <p:cNvPr id="13" name="组合 12"/>
              <p:cNvGrpSpPr/>
              <p:nvPr/>
            </p:nvGrpSpPr>
            <p:grpSpPr>
              <a:xfrm>
                <a:off x="-126771" y="1440710"/>
                <a:ext cx="9602629" cy="4491691"/>
                <a:chOff x="-126771" y="1440710"/>
                <a:chExt cx="9602629" cy="4491691"/>
              </a:xfrm>
            </p:grpSpPr>
            <p:sp>
              <p:nvSpPr>
                <p:cNvPr id="7" name="文本框 6"/>
                <p:cNvSpPr txBox="1"/>
                <p:nvPr/>
              </p:nvSpPr>
              <p:spPr>
                <a:xfrm>
                  <a:off x="-126771" y="1520465"/>
                  <a:ext cx="9602629" cy="4411936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zh-CN" altLang="en-US" dirty="0">
                      <a:solidFill>
                        <a:srgbClr val="2D3E43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首先，中医养生贵在养德，这是健康和长寿的最重要条件。养生的第二个关键因素就是进行有规律的运动。第三点就是要保持精神﹑情感、以及心理上的健康。根据中医怒伤肝、喜伤心、思伤脾﹑忧伤肺、恐伤肾的观点，进一步说明情绪，精神心理保健是人体健康的一个重要环节，一切对人体不利因素的影响中，最能使人生病的就是不良的情绪。健康﹑平衡的饮食也是养生的必备因素。通过有规律的锻炼，正确使用药物，适当的进行食补，以及其他的有益于健康的活动，每个人都可达到强身健体，延缓衰老之目的。</a:t>
                  </a:r>
                </a:p>
              </p:txBody>
            </p:sp>
            <p:cxnSp>
              <p:nvCxnSpPr>
                <p:cNvPr id="12" name="直接连接符 11"/>
                <p:cNvCxnSpPr/>
                <p:nvPr/>
              </p:nvCxnSpPr>
              <p:spPr>
                <a:xfrm>
                  <a:off x="2132148" y="1440710"/>
                  <a:ext cx="0" cy="4245477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>
                  <a:off x="2677613" y="1440710"/>
                  <a:ext cx="0" cy="4245477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3223078" y="1440710"/>
                  <a:ext cx="0" cy="4245477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3768543" y="1440710"/>
                  <a:ext cx="0" cy="4245477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/>
                <p:cNvCxnSpPr/>
                <p:nvPr/>
              </p:nvCxnSpPr>
              <p:spPr>
                <a:xfrm>
                  <a:off x="4314008" y="1440710"/>
                  <a:ext cx="0" cy="4245477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4859473" y="1440710"/>
                  <a:ext cx="0" cy="4245477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5404938" y="1440710"/>
                  <a:ext cx="0" cy="4245477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5950403" y="1440710"/>
                  <a:ext cx="0" cy="4245477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6495868" y="1440710"/>
                  <a:ext cx="0" cy="4245477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7041333" y="1440710"/>
                  <a:ext cx="0" cy="4245477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7586798" y="1440710"/>
                  <a:ext cx="0" cy="4245477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8132263" y="1440710"/>
                  <a:ext cx="0" cy="4245477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8677728" y="1440710"/>
                  <a:ext cx="0" cy="4245477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3" name="组合 52"/>
            <p:cNvGrpSpPr/>
            <p:nvPr/>
          </p:nvGrpSpPr>
          <p:grpSpPr>
            <a:xfrm>
              <a:off x="8867492" y="1635494"/>
              <a:ext cx="2529608" cy="4252426"/>
              <a:chOff x="8875067" y="1715249"/>
              <a:chExt cx="2529608" cy="4252426"/>
            </a:xfrm>
          </p:grpSpPr>
          <p:sp>
            <p:nvSpPr>
              <p:cNvPr id="33" name="任意多边形: 形状 32"/>
              <p:cNvSpPr/>
              <p:nvPr/>
            </p:nvSpPr>
            <p:spPr>
              <a:xfrm>
                <a:off x="8875067" y="2535247"/>
                <a:ext cx="2529608" cy="2529119"/>
              </a:xfrm>
              <a:custGeom>
                <a:avLst/>
                <a:gdLst>
                  <a:gd name="connsiteX0" fmla="*/ 385403 w 770614"/>
                  <a:gd name="connsiteY0" fmla="*/ 770370 h 770465"/>
                  <a:gd name="connsiteX1" fmla="*/ 362162 w 770614"/>
                  <a:gd name="connsiteY1" fmla="*/ 769132 h 770465"/>
                  <a:gd name="connsiteX2" fmla="*/ 339016 w 770614"/>
                  <a:gd name="connsiteY2" fmla="*/ 766560 h 770465"/>
                  <a:gd name="connsiteX3" fmla="*/ 316061 w 770614"/>
                  <a:gd name="connsiteY3" fmla="*/ 762845 h 770465"/>
                  <a:gd name="connsiteX4" fmla="*/ 292820 w 770614"/>
                  <a:gd name="connsiteY4" fmla="*/ 760178 h 770465"/>
                  <a:gd name="connsiteX5" fmla="*/ 271103 w 770614"/>
                  <a:gd name="connsiteY5" fmla="*/ 751415 h 770465"/>
                  <a:gd name="connsiteX6" fmla="*/ 249005 w 770614"/>
                  <a:gd name="connsiteY6" fmla="*/ 744272 h 770465"/>
                  <a:gd name="connsiteX7" fmla="*/ 227478 w 770614"/>
                  <a:gd name="connsiteY7" fmla="*/ 735604 h 770465"/>
                  <a:gd name="connsiteX8" fmla="*/ 205761 w 770614"/>
                  <a:gd name="connsiteY8" fmla="*/ 727031 h 770465"/>
                  <a:gd name="connsiteX9" fmla="*/ 186711 w 770614"/>
                  <a:gd name="connsiteY9" fmla="*/ 713411 h 770465"/>
                  <a:gd name="connsiteX10" fmla="*/ 167375 w 770614"/>
                  <a:gd name="connsiteY10" fmla="*/ 700552 h 770465"/>
                  <a:gd name="connsiteX11" fmla="*/ 147087 w 770614"/>
                  <a:gd name="connsiteY11" fmla="*/ 688931 h 770465"/>
                  <a:gd name="connsiteX12" fmla="*/ 130990 w 770614"/>
                  <a:gd name="connsiteY12" fmla="*/ 671882 h 770465"/>
                  <a:gd name="connsiteX13" fmla="*/ 112988 w 770614"/>
                  <a:gd name="connsiteY13" fmla="*/ 657118 h 770465"/>
                  <a:gd name="connsiteX14" fmla="*/ 97367 w 770614"/>
                  <a:gd name="connsiteY14" fmla="*/ 639878 h 770465"/>
                  <a:gd name="connsiteX15" fmla="*/ 81936 w 770614"/>
                  <a:gd name="connsiteY15" fmla="*/ 622447 h 770465"/>
                  <a:gd name="connsiteX16" fmla="*/ 69554 w 770614"/>
                  <a:gd name="connsiteY16" fmla="*/ 602730 h 770465"/>
                  <a:gd name="connsiteX17" fmla="*/ 56981 w 770614"/>
                  <a:gd name="connsiteY17" fmla="*/ 583204 h 770465"/>
                  <a:gd name="connsiteX18" fmla="*/ 44312 w 770614"/>
                  <a:gd name="connsiteY18" fmla="*/ 563678 h 770465"/>
                  <a:gd name="connsiteX19" fmla="*/ 34406 w 770614"/>
                  <a:gd name="connsiteY19" fmla="*/ 542627 h 770465"/>
                  <a:gd name="connsiteX20" fmla="*/ 24310 w 770614"/>
                  <a:gd name="connsiteY20" fmla="*/ 521577 h 770465"/>
                  <a:gd name="connsiteX21" fmla="*/ 17071 w 770614"/>
                  <a:gd name="connsiteY21" fmla="*/ 499384 h 770465"/>
                  <a:gd name="connsiteX22" fmla="*/ 11546 w 770614"/>
                  <a:gd name="connsiteY22" fmla="*/ 476714 h 770465"/>
                  <a:gd name="connsiteX23" fmla="*/ 6022 w 770614"/>
                  <a:gd name="connsiteY23" fmla="*/ 454140 h 770465"/>
                  <a:gd name="connsiteX24" fmla="*/ 2974 w 770614"/>
                  <a:gd name="connsiteY24" fmla="*/ 431090 h 770465"/>
                  <a:gd name="connsiteX25" fmla="*/ 688 w 770614"/>
                  <a:gd name="connsiteY25" fmla="*/ 407944 h 770465"/>
                  <a:gd name="connsiteX26" fmla="*/ 212 w 770614"/>
                  <a:gd name="connsiteY26" fmla="*/ 384703 h 770465"/>
                  <a:gd name="connsiteX27" fmla="*/ 212 w 770614"/>
                  <a:gd name="connsiteY27" fmla="*/ 361367 h 770465"/>
                  <a:gd name="connsiteX28" fmla="*/ 3926 w 770614"/>
                  <a:gd name="connsiteY28" fmla="*/ 338316 h 770465"/>
                  <a:gd name="connsiteX29" fmla="*/ 7736 w 770614"/>
                  <a:gd name="connsiteY29" fmla="*/ 315456 h 770465"/>
                  <a:gd name="connsiteX30" fmla="*/ 11356 w 770614"/>
                  <a:gd name="connsiteY30" fmla="*/ 292501 h 770465"/>
                  <a:gd name="connsiteX31" fmla="*/ 18500 w 770614"/>
                  <a:gd name="connsiteY31" fmla="*/ 270308 h 770465"/>
                  <a:gd name="connsiteX32" fmla="*/ 25834 w 770614"/>
                  <a:gd name="connsiteY32" fmla="*/ 248305 h 770465"/>
                  <a:gd name="connsiteX33" fmla="*/ 33740 w 770614"/>
                  <a:gd name="connsiteY33" fmla="*/ 226397 h 770465"/>
                  <a:gd name="connsiteX34" fmla="*/ 43360 w 770614"/>
                  <a:gd name="connsiteY34" fmla="*/ 205157 h 770465"/>
                  <a:gd name="connsiteX35" fmla="*/ 57171 w 770614"/>
                  <a:gd name="connsiteY35" fmla="*/ 186297 h 770465"/>
                  <a:gd name="connsiteX36" fmla="*/ 67744 w 770614"/>
                  <a:gd name="connsiteY36" fmla="*/ 165437 h 770465"/>
                  <a:gd name="connsiteX37" fmla="*/ 83079 w 770614"/>
                  <a:gd name="connsiteY37" fmla="*/ 147911 h 770465"/>
                  <a:gd name="connsiteX38" fmla="*/ 96795 w 770614"/>
                  <a:gd name="connsiteY38" fmla="*/ 129052 h 770465"/>
                  <a:gd name="connsiteX39" fmla="*/ 113940 w 770614"/>
                  <a:gd name="connsiteY39" fmla="*/ 113240 h 770465"/>
                  <a:gd name="connsiteX40" fmla="*/ 129847 w 770614"/>
                  <a:gd name="connsiteY40" fmla="*/ 96286 h 770465"/>
                  <a:gd name="connsiteX41" fmla="*/ 148325 w 770614"/>
                  <a:gd name="connsiteY41" fmla="*/ 82189 h 770465"/>
                  <a:gd name="connsiteX42" fmla="*/ 166423 w 770614"/>
                  <a:gd name="connsiteY42" fmla="*/ 67520 h 770465"/>
                  <a:gd name="connsiteX43" fmla="*/ 186330 w 770614"/>
                  <a:gd name="connsiteY43" fmla="*/ 55424 h 770465"/>
                  <a:gd name="connsiteX44" fmla="*/ 206999 w 770614"/>
                  <a:gd name="connsiteY44" fmla="*/ 44756 h 770465"/>
                  <a:gd name="connsiteX45" fmla="*/ 226907 w 770614"/>
                  <a:gd name="connsiteY45" fmla="*/ 32564 h 770465"/>
                  <a:gd name="connsiteX46" fmla="*/ 249290 w 770614"/>
                  <a:gd name="connsiteY46" fmla="*/ 25896 h 770465"/>
                  <a:gd name="connsiteX47" fmla="*/ 270722 w 770614"/>
                  <a:gd name="connsiteY47" fmla="*/ 16657 h 770465"/>
                  <a:gd name="connsiteX48" fmla="*/ 293201 w 770614"/>
                  <a:gd name="connsiteY48" fmla="*/ 10561 h 770465"/>
                  <a:gd name="connsiteX49" fmla="*/ 315965 w 770614"/>
                  <a:gd name="connsiteY49" fmla="*/ 5608 h 770465"/>
                  <a:gd name="connsiteX50" fmla="*/ 339111 w 770614"/>
                  <a:gd name="connsiteY50" fmla="*/ 3417 h 770465"/>
                  <a:gd name="connsiteX51" fmla="*/ 362162 w 770614"/>
                  <a:gd name="connsiteY51" fmla="*/ 369 h 770465"/>
                  <a:gd name="connsiteX52" fmla="*/ 385403 w 770614"/>
                  <a:gd name="connsiteY52" fmla="*/ 750 h 770465"/>
                  <a:gd name="connsiteX53" fmla="*/ 408644 w 770614"/>
                  <a:gd name="connsiteY53" fmla="*/ 83 h 770465"/>
                  <a:gd name="connsiteX54" fmla="*/ 431885 w 770614"/>
                  <a:gd name="connsiteY54" fmla="*/ 1512 h 770465"/>
                  <a:gd name="connsiteX55" fmla="*/ 454649 w 770614"/>
                  <a:gd name="connsiteY55" fmla="*/ 6751 h 770465"/>
                  <a:gd name="connsiteX56" fmla="*/ 477605 w 770614"/>
                  <a:gd name="connsiteY56" fmla="*/ 10751 h 770465"/>
                  <a:gd name="connsiteX57" fmla="*/ 499893 w 770614"/>
                  <a:gd name="connsiteY57" fmla="*/ 17514 h 770465"/>
                  <a:gd name="connsiteX58" fmla="*/ 521991 w 770614"/>
                  <a:gd name="connsiteY58" fmla="*/ 24848 h 770465"/>
                  <a:gd name="connsiteX59" fmla="*/ 542946 w 770614"/>
                  <a:gd name="connsiteY59" fmla="*/ 34945 h 770465"/>
                  <a:gd name="connsiteX60" fmla="*/ 564377 w 770614"/>
                  <a:gd name="connsiteY60" fmla="*/ 43898 h 770465"/>
                  <a:gd name="connsiteX61" fmla="*/ 585237 w 770614"/>
                  <a:gd name="connsiteY61" fmla="*/ 54376 h 770465"/>
                  <a:gd name="connsiteX62" fmla="*/ 603811 w 770614"/>
                  <a:gd name="connsiteY62" fmla="*/ 68568 h 770465"/>
                  <a:gd name="connsiteX63" fmla="*/ 623623 w 770614"/>
                  <a:gd name="connsiteY63" fmla="*/ 80855 h 770465"/>
                  <a:gd name="connsiteX64" fmla="*/ 641054 w 770614"/>
                  <a:gd name="connsiteY64" fmla="*/ 96381 h 770465"/>
                  <a:gd name="connsiteX65" fmla="*/ 658389 w 770614"/>
                  <a:gd name="connsiteY65" fmla="*/ 112002 h 770465"/>
                  <a:gd name="connsiteX66" fmla="*/ 672962 w 770614"/>
                  <a:gd name="connsiteY66" fmla="*/ 130290 h 770465"/>
                  <a:gd name="connsiteX67" fmla="*/ 688964 w 770614"/>
                  <a:gd name="connsiteY67" fmla="*/ 147149 h 770465"/>
                  <a:gd name="connsiteX68" fmla="*/ 703347 w 770614"/>
                  <a:gd name="connsiteY68" fmla="*/ 165437 h 770465"/>
                  <a:gd name="connsiteX69" fmla="*/ 713825 w 770614"/>
                  <a:gd name="connsiteY69" fmla="*/ 186297 h 770465"/>
                  <a:gd name="connsiteX70" fmla="*/ 727350 w 770614"/>
                  <a:gd name="connsiteY70" fmla="*/ 205347 h 770465"/>
                  <a:gd name="connsiteX71" fmla="*/ 737542 w 770614"/>
                  <a:gd name="connsiteY71" fmla="*/ 226302 h 770465"/>
                  <a:gd name="connsiteX72" fmla="*/ 746495 w 770614"/>
                  <a:gd name="connsiteY72" fmla="*/ 247829 h 770465"/>
                  <a:gd name="connsiteX73" fmla="*/ 753258 w 770614"/>
                  <a:gd name="connsiteY73" fmla="*/ 270117 h 770465"/>
                  <a:gd name="connsiteX74" fmla="*/ 759640 w 770614"/>
                  <a:gd name="connsiteY74" fmla="*/ 292501 h 770465"/>
                  <a:gd name="connsiteX75" fmla="*/ 765450 w 770614"/>
                  <a:gd name="connsiteY75" fmla="*/ 315075 h 770465"/>
                  <a:gd name="connsiteX76" fmla="*/ 766784 w 770614"/>
                  <a:gd name="connsiteY76" fmla="*/ 338411 h 770465"/>
                  <a:gd name="connsiteX77" fmla="*/ 770498 w 770614"/>
                  <a:gd name="connsiteY77" fmla="*/ 361462 h 770465"/>
                  <a:gd name="connsiteX78" fmla="*/ 769832 w 770614"/>
                  <a:gd name="connsiteY78" fmla="*/ 384798 h 770465"/>
                  <a:gd name="connsiteX79" fmla="*/ 770213 w 770614"/>
                  <a:gd name="connsiteY79" fmla="*/ 408134 h 770465"/>
                  <a:gd name="connsiteX80" fmla="*/ 767831 w 770614"/>
                  <a:gd name="connsiteY80" fmla="*/ 431280 h 770465"/>
                  <a:gd name="connsiteX81" fmla="*/ 764593 w 770614"/>
                  <a:gd name="connsiteY81" fmla="*/ 454331 h 770465"/>
                  <a:gd name="connsiteX82" fmla="*/ 758211 w 770614"/>
                  <a:gd name="connsiteY82" fmla="*/ 476714 h 770465"/>
                  <a:gd name="connsiteX83" fmla="*/ 753734 w 770614"/>
                  <a:gd name="connsiteY83" fmla="*/ 499574 h 770465"/>
                  <a:gd name="connsiteX84" fmla="*/ 746210 w 770614"/>
                  <a:gd name="connsiteY84" fmla="*/ 521672 h 770465"/>
                  <a:gd name="connsiteX85" fmla="*/ 735446 w 770614"/>
                  <a:gd name="connsiteY85" fmla="*/ 542342 h 770465"/>
                  <a:gd name="connsiteX86" fmla="*/ 725445 w 770614"/>
                  <a:gd name="connsiteY86" fmla="*/ 563297 h 770465"/>
                  <a:gd name="connsiteX87" fmla="*/ 713920 w 770614"/>
                  <a:gd name="connsiteY87" fmla="*/ 583394 h 770465"/>
                  <a:gd name="connsiteX88" fmla="*/ 702871 w 770614"/>
                  <a:gd name="connsiteY88" fmla="*/ 603968 h 770465"/>
                  <a:gd name="connsiteX89" fmla="*/ 688869 w 770614"/>
                  <a:gd name="connsiteY89" fmla="*/ 622637 h 770465"/>
                  <a:gd name="connsiteX90" fmla="*/ 673629 w 770614"/>
                  <a:gd name="connsiteY90" fmla="*/ 640259 h 770465"/>
                  <a:gd name="connsiteX91" fmla="*/ 657627 w 770614"/>
                  <a:gd name="connsiteY91" fmla="*/ 657213 h 770465"/>
                  <a:gd name="connsiteX92" fmla="*/ 640387 w 770614"/>
                  <a:gd name="connsiteY92" fmla="*/ 672834 h 770465"/>
                  <a:gd name="connsiteX93" fmla="*/ 622575 w 770614"/>
                  <a:gd name="connsiteY93" fmla="*/ 687788 h 770465"/>
                  <a:gd name="connsiteX94" fmla="*/ 603239 w 770614"/>
                  <a:gd name="connsiteY94" fmla="*/ 700742 h 770465"/>
                  <a:gd name="connsiteX95" fmla="*/ 583618 w 770614"/>
                  <a:gd name="connsiteY95" fmla="*/ 713125 h 770465"/>
                  <a:gd name="connsiteX96" fmla="*/ 563711 w 770614"/>
                  <a:gd name="connsiteY96" fmla="*/ 725126 h 770465"/>
                  <a:gd name="connsiteX97" fmla="*/ 543327 w 770614"/>
                  <a:gd name="connsiteY97" fmla="*/ 736271 h 770465"/>
                  <a:gd name="connsiteX98" fmla="*/ 522086 w 770614"/>
                  <a:gd name="connsiteY98" fmla="*/ 745891 h 770465"/>
                  <a:gd name="connsiteX99" fmla="*/ 499703 w 770614"/>
                  <a:gd name="connsiteY99" fmla="*/ 752463 h 770465"/>
                  <a:gd name="connsiteX100" fmla="*/ 477509 w 770614"/>
                  <a:gd name="connsiteY100" fmla="*/ 759512 h 770465"/>
                  <a:gd name="connsiteX101" fmla="*/ 454649 w 770614"/>
                  <a:gd name="connsiteY101" fmla="*/ 763988 h 770465"/>
                  <a:gd name="connsiteX102" fmla="*/ 431599 w 770614"/>
                  <a:gd name="connsiteY102" fmla="*/ 767608 h 770465"/>
                  <a:gd name="connsiteX103" fmla="*/ 408358 w 770614"/>
                  <a:gd name="connsiteY103" fmla="*/ 769989 h 770465"/>
                  <a:gd name="connsiteX104" fmla="*/ 385403 w 770614"/>
                  <a:gd name="connsiteY104" fmla="*/ 770370 h 770465"/>
                  <a:gd name="connsiteX105" fmla="*/ 137562 w 770614"/>
                  <a:gd name="connsiteY105" fmla="*/ 653498 h 770465"/>
                  <a:gd name="connsiteX106" fmla="*/ 139848 w 770614"/>
                  <a:gd name="connsiteY106" fmla="*/ 655975 h 770465"/>
                  <a:gd name="connsiteX107" fmla="*/ 157279 w 770614"/>
                  <a:gd name="connsiteY107" fmla="*/ 671501 h 770465"/>
                  <a:gd name="connsiteX108" fmla="*/ 175853 w 770614"/>
                  <a:gd name="connsiteY108" fmla="*/ 685598 h 770465"/>
                  <a:gd name="connsiteX109" fmla="*/ 196617 w 770614"/>
                  <a:gd name="connsiteY109" fmla="*/ 696361 h 770465"/>
                  <a:gd name="connsiteX110" fmla="*/ 215572 w 770614"/>
                  <a:gd name="connsiteY110" fmla="*/ 709982 h 770465"/>
                  <a:gd name="connsiteX111" fmla="*/ 236813 w 770614"/>
                  <a:gd name="connsiteY111" fmla="*/ 719697 h 770465"/>
                  <a:gd name="connsiteX112" fmla="*/ 258530 w 770614"/>
                  <a:gd name="connsiteY112" fmla="*/ 728174 h 770465"/>
                  <a:gd name="connsiteX113" fmla="*/ 281104 w 770614"/>
                  <a:gd name="connsiteY113" fmla="*/ 733794 h 770465"/>
                  <a:gd name="connsiteX114" fmla="*/ 302916 w 770614"/>
                  <a:gd name="connsiteY114" fmla="*/ 742081 h 770465"/>
                  <a:gd name="connsiteX115" fmla="*/ 325776 w 770614"/>
                  <a:gd name="connsiteY115" fmla="*/ 746843 h 770465"/>
                  <a:gd name="connsiteX116" fmla="*/ 349208 w 770614"/>
                  <a:gd name="connsiteY116" fmla="*/ 747224 h 770465"/>
                  <a:gd name="connsiteX117" fmla="*/ 372258 w 770614"/>
                  <a:gd name="connsiteY117" fmla="*/ 751606 h 770465"/>
                  <a:gd name="connsiteX118" fmla="*/ 375592 w 770614"/>
                  <a:gd name="connsiteY118" fmla="*/ 750272 h 770465"/>
                  <a:gd name="connsiteX119" fmla="*/ 375973 w 770614"/>
                  <a:gd name="connsiteY119" fmla="*/ 725317 h 770465"/>
                  <a:gd name="connsiteX120" fmla="*/ 375306 w 770614"/>
                  <a:gd name="connsiteY120" fmla="*/ 700361 h 770465"/>
                  <a:gd name="connsiteX121" fmla="*/ 372544 w 770614"/>
                  <a:gd name="connsiteY121" fmla="*/ 698933 h 770465"/>
                  <a:gd name="connsiteX122" fmla="*/ 348541 w 770614"/>
                  <a:gd name="connsiteY122" fmla="*/ 697028 h 770465"/>
                  <a:gd name="connsiteX123" fmla="*/ 324443 w 770614"/>
                  <a:gd name="connsiteY123" fmla="*/ 694742 h 770465"/>
                  <a:gd name="connsiteX124" fmla="*/ 301011 w 770614"/>
                  <a:gd name="connsiteY124" fmla="*/ 688931 h 770465"/>
                  <a:gd name="connsiteX125" fmla="*/ 277580 w 770614"/>
                  <a:gd name="connsiteY125" fmla="*/ 682835 h 770465"/>
                  <a:gd name="connsiteX126" fmla="*/ 255196 w 770614"/>
                  <a:gd name="connsiteY126" fmla="*/ 673501 h 770465"/>
                  <a:gd name="connsiteX127" fmla="*/ 233860 w 770614"/>
                  <a:gd name="connsiteY127" fmla="*/ 662166 h 770465"/>
                  <a:gd name="connsiteX128" fmla="*/ 212714 w 770614"/>
                  <a:gd name="connsiteY128" fmla="*/ 650450 h 770465"/>
                  <a:gd name="connsiteX129" fmla="*/ 193093 w 770614"/>
                  <a:gd name="connsiteY129" fmla="*/ 636258 h 770465"/>
                  <a:gd name="connsiteX130" fmla="*/ 174329 w 770614"/>
                  <a:gd name="connsiteY130" fmla="*/ 621018 h 770465"/>
                  <a:gd name="connsiteX131" fmla="*/ 172138 w 770614"/>
                  <a:gd name="connsiteY131" fmla="*/ 618732 h 770465"/>
                  <a:gd name="connsiteX132" fmla="*/ 155279 w 770614"/>
                  <a:gd name="connsiteY132" fmla="*/ 636639 h 770465"/>
                  <a:gd name="connsiteX133" fmla="*/ 137562 w 770614"/>
                  <a:gd name="connsiteY133" fmla="*/ 653498 h 770465"/>
                  <a:gd name="connsiteX134" fmla="*/ 598572 w 770614"/>
                  <a:gd name="connsiteY134" fmla="*/ 618923 h 770465"/>
                  <a:gd name="connsiteX135" fmla="*/ 579522 w 770614"/>
                  <a:gd name="connsiteY135" fmla="*/ 634258 h 770465"/>
                  <a:gd name="connsiteX136" fmla="*/ 559329 w 770614"/>
                  <a:gd name="connsiteY136" fmla="*/ 648069 h 770465"/>
                  <a:gd name="connsiteX137" fmla="*/ 538279 w 770614"/>
                  <a:gd name="connsiteY137" fmla="*/ 660452 h 770465"/>
                  <a:gd name="connsiteX138" fmla="*/ 517419 w 770614"/>
                  <a:gd name="connsiteY138" fmla="*/ 673501 h 770465"/>
                  <a:gd name="connsiteX139" fmla="*/ 493797 w 770614"/>
                  <a:gd name="connsiteY139" fmla="*/ 680359 h 770465"/>
                  <a:gd name="connsiteX140" fmla="*/ 470651 w 770614"/>
                  <a:gd name="connsiteY140" fmla="*/ 688265 h 770465"/>
                  <a:gd name="connsiteX141" fmla="*/ 446934 w 770614"/>
                  <a:gd name="connsiteY141" fmla="*/ 694170 h 770465"/>
                  <a:gd name="connsiteX142" fmla="*/ 423026 w 770614"/>
                  <a:gd name="connsiteY142" fmla="*/ 699790 h 770465"/>
                  <a:gd name="connsiteX143" fmla="*/ 398452 w 770614"/>
                  <a:gd name="connsiteY143" fmla="*/ 699314 h 770465"/>
                  <a:gd name="connsiteX144" fmla="*/ 393880 w 770614"/>
                  <a:gd name="connsiteY144" fmla="*/ 700361 h 770465"/>
                  <a:gd name="connsiteX145" fmla="*/ 396547 w 770614"/>
                  <a:gd name="connsiteY145" fmla="*/ 725507 h 770465"/>
                  <a:gd name="connsiteX146" fmla="*/ 393785 w 770614"/>
                  <a:gd name="connsiteY146" fmla="*/ 750653 h 770465"/>
                  <a:gd name="connsiteX147" fmla="*/ 398738 w 770614"/>
                  <a:gd name="connsiteY147" fmla="*/ 750082 h 770465"/>
                  <a:gd name="connsiteX148" fmla="*/ 422264 w 770614"/>
                  <a:gd name="connsiteY148" fmla="*/ 748844 h 770465"/>
                  <a:gd name="connsiteX149" fmla="*/ 445505 w 770614"/>
                  <a:gd name="connsiteY149" fmla="*/ 745034 h 770465"/>
                  <a:gd name="connsiteX150" fmla="*/ 468937 w 770614"/>
                  <a:gd name="connsiteY150" fmla="*/ 742081 h 770465"/>
                  <a:gd name="connsiteX151" fmla="*/ 491797 w 770614"/>
                  <a:gd name="connsiteY151" fmla="*/ 735985 h 770465"/>
                  <a:gd name="connsiteX152" fmla="*/ 513609 w 770614"/>
                  <a:gd name="connsiteY152" fmla="*/ 727031 h 770465"/>
                  <a:gd name="connsiteX153" fmla="*/ 535517 w 770614"/>
                  <a:gd name="connsiteY153" fmla="*/ 718364 h 770465"/>
                  <a:gd name="connsiteX154" fmla="*/ 556091 w 770614"/>
                  <a:gd name="connsiteY154" fmla="*/ 706934 h 770465"/>
                  <a:gd name="connsiteX155" fmla="*/ 576665 w 770614"/>
                  <a:gd name="connsiteY155" fmla="*/ 695599 h 770465"/>
                  <a:gd name="connsiteX156" fmla="*/ 596667 w 770614"/>
                  <a:gd name="connsiteY156" fmla="*/ 683312 h 770465"/>
                  <a:gd name="connsiteX157" fmla="*/ 614955 w 770614"/>
                  <a:gd name="connsiteY157" fmla="*/ 668548 h 770465"/>
                  <a:gd name="connsiteX158" fmla="*/ 633053 w 770614"/>
                  <a:gd name="connsiteY158" fmla="*/ 653498 h 770465"/>
                  <a:gd name="connsiteX159" fmla="*/ 635529 w 770614"/>
                  <a:gd name="connsiteY159" fmla="*/ 651403 h 770465"/>
                  <a:gd name="connsiteX160" fmla="*/ 618289 w 770614"/>
                  <a:gd name="connsiteY160" fmla="*/ 633877 h 770465"/>
                  <a:gd name="connsiteX161" fmla="*/ 600382 w 770614"/>
                  <a:gd name="connsiteY161" fmla="*/ 617018 h 770465"/>
                  <a:gd name="connsiteX162" fmla="*/ 598572 w 770614"/>
                  <a:gd name="connsiteY162" fmla="*/ 618923 h 770465"/>
                  <a:gd name="connsiteX163" fmla="*/ 395404 w 770614"/>
                  <a:gd name="connsiteY163" fmla="*/ 680930 h 770465"/>
                  <a:gd name="connsiteX164" fmla="*/ 398738 w 770614"/>
                  <a:gd name="connsiteY164" fmla="*/ 681121 h 770465"/>
                  <a:gd name="connsiteX165" fmla="*/ 422169 w 770614"/>
                  <a:gd name="connsiteY165" fmla="*/ 679692 h 770465"/>
                  <a:gd name="connsiteX166" fmla="*/ 445410 w 770614"/>
                  <a:gd name="connsiteY166" fmla="*/ 676168 h 770465"/>
                  <a:gd name="connsiteX167" fmla="*/ 446648 w 770614"/>
                  <a:gd name="connsiteY167" fmla="*/ 674453 h 770465"/>
                  <a:gd name="connsiteX168" fmla="*/ 449220 w 770614"/>
                  <a:gd name="connsiteY168" fmla="*/ 651974 h 770465"/>
                  <a:gd name="connsiteX169" fmla="*/ 448744 w 770614"/>
                  <a:gd name="connsiteY169" fmla="*/ 629305 h 770465"/>
                  <a:gd name="connsiteX170" fmla="*/ 448458 w 770614"/>
                  <a:gd name="connsiteY170" fmla="*/ 606635 h 770465"/>
                  <a:gd name="connsiteX171" fmla="*/ 446553 w 770614"/>
                  <a:gd name="connsiteY171" fmla="*/ 583966 h 770465"/>
                  <a:gd name="connsiteX172" fmla="*/ 449030 w 770614"/>
                  <a:gd name="connsiteY172" fmla="*/ 561296 h 770465"/>
                  <a:gd name="connsiteX173" fmla="*/ 449315 w 770614"/>
                  <a:gd name="connsiteY173" fmla="*/ 538627 h 770465"/>
                  <a:gd name="connsiteX174" fmla="*/ 447125 w 770614"/>
                  <a:gd name="connsiteY174" fmla="*/ 517005 h 770465"/>
                  <a:gd name="connsiteX175" fmla="*/ 421598 w 770614"/>
                  <a:gd name="connsiteY175" fmla="*/ 514529 h 770465"/>
                  <a:gd name="connsiteX176" fmla="*/ 395309 w 770614"/>
                  <a:gd name="connsiteY176" fmla="*/ 516148 h 770465"/>
                  <a:gd name="connsiteX177" fmla="*/ 395023 w 770614"/>
                  <a:gd name="connsiteY177" fmla="*/ 539484 h 770465"/>
                  <a:gd name="connsiteX178" fmla="*/ 395690 w 770614"/>
                  <a:gd name="connsiteY178" fmla="*/ 563011 h 770465"/>
                  <a:gd name="connsiteX179" fmla="*/ 393975 w 770614"/>
                  <a:gd name="connsiteY179" fmla="*/ 586538 h 770465"/>
                  <a:gd name="connsiteX180" fmla="*/ 393880 w 770614"/>
                  <a:gd name="connsiteY180" fmla="*/ 610064 h 770465"/>
                  <a:gd name="connsiteX181" fmla="*/ 395309 w 770614"/>
                  <a:gd name="connsiteY181" fmla="*/ 633686 h 770465"/>
                  <a:gd name="connsiteX182" fmla="*/ 394928 w 770614"/>
                  <a:gd name="connsiteY182" fmla="*/ 657308 h 770465"/>
                  <a:gd name="connsiteX183" fmla="*/ 395404 w 770614"/>
                  <a:gd name="connsiteY183" fmla="*/ 680930 h 770465"/>
                  <a:gd name="connsiteX184" fmla="*/ 322061 w 770614"/>
                  <a:gd name="connsiteY184" fmla="*/ 674358 h 770465"/>
                  <a:gd name="connsiteX185" fmla="*/ 324443 w 770614"/>
                  <a:gd name="connsiteY185" fmla="*/ 675215 h 770465"/>
                  <a:gd name="connsiteX186" fmla="*/ 348065 w 770614"/>
                  <a:gd name="connsiteY186" fmla="*/ 679597 h 770465"/>
                  <a:gd name="connsiteX187" fmla="*/ 372068 w 770614"/>
                  <a:gd name="connsiteY187" fmla="*/ 681788 h 770465"/>
                  <a:gd name="connsiteX188" fmla="*/ 374354 w 770614"/>
                  <a:gd name="connsiteY188" fmla="*/ 680740 h 770465"/>
                  <a:gd name="connsiteX189" fmla="*/ 376925 w 770614"/>
                  <a:gd name="connsiteY189" fmla="*/ 657404 h 770465"/>
                  <a:gd name="connsiteX190" fmla="*/ 376449 w 770614"/>
                  <a:gd name="connsiteY190" fmla="*/ 633877 h 770465"/>
                  <a:gd name="connsiteX191" fmla="*/ 376163 w 770614"/>
                  <a:gd name="connsiteY191" fmla="*/ 610350 h 770465"/>
                  <a:gd name="connsiteX192" fmla="*/ 374258 w 770614"/>
                  <a:gd name="connsiteY192" fmla="*/ 586823 h 770465"/>
                  <a:gd name="connsiteX193" fmla="*/ 376735 w 770614"/>
                  <a:gd name="connsiteY193" fmla="*/ 563201 h 770465"/>
                  <a:gd name="connsiteX194" fmla="*/ 377021 w 770614"/>
                  <a:gd name="connsiteY194" fmla="*/ 539579 h 770465"/>
                  <a:gd name="connsiteX195" fmla="*/ 374830 w 770614"/>
                  <a:gd name="connsiteY195" fmla="*/ 517005 h 770465"/>
                  <a:gd name="connsiteX196" fmla="*/ 348827 w 770614"/>
                  <a:gd name="connsiteY196" fmla="*/ 514529 h 770465"/>
                  <a:gd name="connsiteX197" fmla="*/ 322061 w 770614"/>
                  <a:gd name="connsiteY197" fmla="*/ 516148 h 770465"/>
                  <a:gd name="connsiteX198" fmla="*/ 321776 w 770614"/>
                  <a:gd name="connsiteY198" fmla="*/ 538532 h 770465"/>
                  <a:gd name="connsiteX199" fmla="*/ 322442 w 770614"/>
                  <a:gd name="connsiteY199" fmla="*/ 561106 h 770465"/>
                  <a:gd name="connsiteX200" fmla="*/ 320728 w 770614"/>
                  <a:gd name="connsiteY200" fmla="*/ 583775 h 770465"/>
                  <a:gd name="connsiteX201" fmla="*/ 320633 w 770614"/>
                  <a:gd name="connsiteY201" fmla="*/ 606445 h 770465"/>
                  <a:gd name="connsiteX202" fmla="*/ 322061 w 770614"/>
                  <a:gd name="connsiteY202" fmla="*/ 629114 h 770465"/>
                  <a:gd name="connsiteX203" fmla="*/ 321680 w 770614"/>
                  <a:gd name="connsiteY203" fmla="*/ 651784 h 770465"/>
                  <a:gd name="connsiteX204" fmla="*/ 322061 w 770614"/>
                  <a:gd name="connsiteY204" fmla="*/ 674358 h 770465"/>
                  <a:gd name="connsiteX205" fmla="*/ 467699 w 770614"/>
                  <a:gd name="connsiteY205" fmla="*/ 669786 h 770465"/>
                  <a:gd name="connsiteX206" fmla="*/ 471890 w 770614"/>
                  <a:gd name="connsiteY206" fmla="*/ 668738 h 770465"/>
                  <a:gd name="connsiteX207" fmla="*/ 493416 w 770614"/>
                  <a:gd name="connsiteY207" fmla="*/ 661880 h 770465"/>
                  <a:gd name="connsiteX208" fmla="*/ 514276 w 770614"/>
                  <a:gd name="connsiteY208" fmla="*/ 653117 h 770465"/>
                  <a:gd name="connsiteX209" fmla="*/ 533231 w 770614"/>
                  <a:gd name="connsiteY209" fmla="*/ 640640 h 770465"/>
                  <a:gd name="connsiteX210" fmla="*/ 553709 w 770614"/>
                  <a:gd name="connsiteY210" fmla="*/ 630829 h 770465"/>
                  <a:gd name="connsiteX211" fmla="*/ 571616 w 770614"/>
                  <a:gd name="connsiteY211" fmla="*/ 617018 h 770465"/>
                  <a:gd name="connsiteX212" fmla="*/ 588571 w 770614"/>
                  <a:gd name="connsiteY212" fmla="*/ 601968 h 770465"/>
                  <a:gd name="connsiteX213" fmla="*/ 603144 w 770614"/>
                  <a:gd name="connsiteY213" fmla="*/ 584633 h 770465"/>
                  <a:gd name="connsiteX214" fmla="*/ 619622 w 770614"/>
                  <a:gd name="connsiteY214" fmla="*/ 569012 h 770465"/>
                  <a:gd name="connsiteX215" fmla="*/ 633148 w 770614"/>
                  <a:gd name="connsiteY215" fmla="*/ 550819 h 770465"/>
                  <a:gd name="connsiteX216" fmla="*/ 642673 w 770614"/>
                  <a:gd name="connsiteY216" fmla="*/ 530150 h 770465"/>
                  <a:gd name="connsiteX217" fmla="*/ 655436 w 770614"/>
                  <a:gd name="connsiteY217" fmla="*/ 511385 h 770465"/>
                  <a:gd name="connsiteX218" fmla="*/ 662675 w 770614"/>
                  <a:gd name="connsiteY218" fmla="*/ 489859 h 770465"/>
                  <a:gd name="connsiteX219" fmla="*/ 670200 w 770614"/>
                  <a:gd name="connsiteY219" fmla="*/ 468523 h 770465"/>
                  <a:gd name="connsiteX220" fmla="*/ 671248 w 770614"/>
                  <a:gd name="connsiteY220" fmla="*/ 464618 h 770465"/>
                  <a:gd name="connsiteX221" fmla="*/ 648769 w 770614"/>
                  <a:gd name="connsiteY221" fmla="*/ 462903 h 770465"/>
                  <a:gd name="connsiteX222" fmla="*/ 626195 w 770614"/>
                  <a:gd name="connsiteY222" fmla="*/ 462808 h 770465"/>
                  <a:gd name="connsiteX223" fmla="*/ 603620 w 770614"/>
                  <a:gd name="connsiteY223" fmla="*/ 464237 h 770465"/>
                  <a:gd name="connsiteX224" fmla="*/ 581046 w 770614"/>
                  <a:gd name="connsiteY224" fmla="*/ 463856 h 770465"/>
                  <a:gd name="connsiteX225" fmla="*/ 558472 w 770614"/>
                  <a:gd name="connsiteY225" fmla="*/ 465094 h 770465"/>
                  <a:gd name="connsiteX226" fmla="*/ 536374 w 770614"/>
                  <a:gd name="connsiteY226" fmla="*/ 464522 h 770465"/>
                  <a:gd name="connsiteX227" fmla="*/ 535707 w 770614"/>
                  <a:gd name="connsiteY227" fmla="*/ 490430 h 770465"/>
                  <a:gd name="connsiteX228" fmla="*/ 536374 w 770614"/>
                  <a:gd name="connsiteY228" fmla="*/ 516719 h 770465"/>
                  <a:gd name="connsiteX229" fmla="*/ 535993 w 770614"/>
                  <a:gd name="connsiteY229" fmla="*/ 543008 h 770465"/>
                  <a:gd name="connsiteX230" fmla="*/ 541327 w 770614"/>
                  <a:gd name="connsiteY230" fmla="*/ 537674 h 770465"/>
                  <a:gd name="connsiteX231" fmla="*/ 556948 w 770614"/>
                  <a:gd name="connsiteY231" fmla="*/ 522720 h 770465"/>
                  <a:gd name="connsiteX232" fmla="*/ 570854 w 770614"/>
                  <a:gd name="connsiteY232" fmla="*/ 505194 h 770465"/>
                  <a:gd name="connsiteX233" fmla="*/ 586380 w 770614"/>
                  <a:gd name="connsiteY233" fmla="*/ 517005 h 770465"/>
                  <a:gd name="connsiteX234" fmla="*/ 569807 w 770614"/>
                  <a:gd name="connsiteY234" fmla="*/ 535960 h 770465"/>
                  <a:gd name="connsiteX235" fmla="*/ 551995 w 770614"/>
                  <a:gd name="connsiteY235" fmla="*/ 554915 h 770465"/>
                  <a:gd name="connsiteX236" fmla="*/ 531326 w 770614"/>
                  <a:gd name="connsiteY236" fmla="*/ 570440 h 770465"/>
                  <a:gd name="connsiteX237" fmla="*/ 516657 w 770614"/>
                  <a:gd name="connsiteY237" fmla="*/ 581585 h 770465"/>
                  <a:gd name="connsiteX238" fmla="*/ 515705 w 770614"/>
                  <a:gd name="connsiteY238" fmla="*/ 559106 h 770465"/>
                  <a:gd name="connsiteX239" fmla="*/ 515038 w 770614"/>
                  <a:gd name="connsiteY239" fmla="*/ 536246 h 770465"/>
                  <a:gd name="connsiteX240" fmla="*/ 517800 w 770614"/>
                  <a:gd name="connsiteY240" fmla="*/ 513386 h 770465"/>
                  <a:gd name="connsiteX241" fmla="*/ 515324 w 770614"/>
                  <a:gd name="connsiteY241" fmla="*/ 490526 h 770465"/>
                  <a:gd name="connsiteX242" fmla="*/ 517229 w 770614"/>
                  <a:gd name="connsiteY242" fmla="*/ 467570 h 770465"/>
                  <a:gd name="connsiteX243" fmla="*/ 515895 w 770614"/>
                  <a:gd name="connsiteY243" fmla="*/ 444234 h 770465"/>
                  <a:gd name="connsiteX244" fmla="*/ 538660 w 770614"/>
                  <a:gd name="connsiteY244" fmla="*/ 445663 h 770465"/>
                  <a:gd name="connsiteX245" fmla="*/ 560948 w 770614"/>
                  <a:gd name="connsiteY245" fmla="*/ 444234 h 770465"/>
                  <a:gd name="connsiteX246" fmla="*/ 583332 w 770614"/>
                  <a:gd name="connsiteY246" fmla="*/ 445282 h 770465"/>
                  <a:gd name="connsiteX247" fmla="*/ 605716 w 770614"/>
                  <a:gd name="connsiteY247" fmla="*/ 444139 h 770465"/>
                  <a:gd name="connsiteX248" fmla="*/ 628195 w 770614"/>
                  <a:gd name="connsiteY248" fmla="*/ 444806 h 770465"/>
                  <a:gd name="connsiteX249" fmla="*/ 629052 w 770614"/>
                  <a:gd name="connsiteY249" fmla="*/ 419660 h 770465"/>
                  <a:gd name="connsiteX250" fmla="*/ 627147 w 770614"/>
                  <a:gd name="connsiteY250" fmla="*/ 395371 h 770465"/>
                  <a:gd name="connsiteX251" fmla="*/ 605144 w 770614"/>
                  <a:gd name="connsiteY251" fmla="*/ 393371 h 770465"/>
                  <a:gd name="connsiteX252" fmla="*/ 582189 w 770614"/>
                  <a:gd name="connsiteY252" fmla="*/ 395180 h 770465"/>
                  <a:gd name="connsiteX253" fmla="*/ 559234 w 770614"/>
                  <a:gd name="connsiteY253" fmla="*/ 394990 h 770465"/>
                  <a:gd name="connsiteX254" fmla="*/ 536279 w 770614"/>
                  <a:gd name="connsiteY254" fmla="*/ 395085 h 770465"/>
                  <a:gd name="connsiteX255" fmla="*/ 513323 w 770614"/>
                  <a:gd name="connsiteY255" fmla="*/ 393752 h 770465"/>
                  <a:gd name="connsiteX256" fmla="*/ 490368 w 770614"/>
                  <a:gd name="connsiteY256" fmla="*/ 394704 h 770465"/>
                  <a:gd name="connsiteX257" fmla="*/ 466651 w 770614"/>
                  <a:gd name="connsiteY257" fmla="*/ 393942 h 770465"/>
                  <a:gd name="connsiteX258" fmla="*/ 467699 w 770614"/>
                  <a:gd name="connsiteY258" fmla="*/ 417564 h 770465"/>
                  <a:gd name="connsiteX259" fmla="*/ 468365 w 770614"/>
                  <a:gd name="connsiteY259" fmla="*/ 440519 h 770465"/>
                  <a:gd name="connsiteX260" fmla="*/ 466556 w 770614"/>
                  <a:gd name="connsiteY260" fmla="*/ 463475 h 770465"/>
                  <a:gd name="connsiteX261" fmla="*/ 467508 w 770614"/>
                  <a:gd name="connsiteY261" fmla="*/ 486430 h 770465"/>
                  <a:gd name="connsiteX262" fmla="*/ 466937 w 770614"/>
                  <a:gd name="connsiteY262" fmla="*/ 509385 h 770465"/>
                  <a:gd name="connsiteX263" fmla="*/ 467222 w 770614"/>
                  <a:gd name="connsiteY263" fmla="*/ 532245 h 770465"/>
                  <a:gd name="connsiteX264" fmla="*/ 465889 w 770614"/>
                  <a:gd name="connsiteY264" fmla="*/ 555200 h 770465"/>
                  <a:gd name="connsiteX265" fmla="*/ 467222 w 770614"/>
                  <a:gd name="connsiteY265" fmla="*/ 578156 h 770465"/>
                  <a:gd name="connsiteX266" fmla="*/ 468461 w 770614"/>
                  <a:gd name="connsiteY266" fmla="*/ 601111 h 770465"/>
                  <a:gd name="connsiteX267" fmla="*/ 466651 w 770614"/>
                  <a:gd name="connsiteY267" fmla="*/ 624066 h 770465"/>
                  <a:gd name="connsiteX268" fmla="*/ 468461 w 770614"/>
                  <a:gd name="connsiteY268" fmla="*/ 647117 h 770465"/>
                  <a:gd name="connsiteX269" fmla="*/ 467699 w 770614"/>
                  <a:gd name="connsiteY269" fmla="*/ 669786 h 770465"/>
                  <a:gd name="connsiteX270" fmla="*/ 100510 w 770614"/>
                  <a:gd name="connsiteY270" fmla="*/ 468523 h 770465"/>
                  <a:gd name="connsiteX271" fmla="*/ 107177 w 770614"/>
                  <a:gd name="connsiteY271" fmla="*/ 490049 h 770465"/>
                  <a:gd name="connsiteX272" fmla="*/ 115464 w 770614"/>
                  <a:gd name="connsiteY272" fmla="*/ 511004 h 770465"/>
                  <a:gd name="connsiteX273" fmla="*/ 125561 w 770614"/>
                  <a:gd name="connsiteY273" fmla="*/ 531197 h 770465"/>
                  <a:gd name="connsiteX274" fmla="*/ 139277 w 770614"/>
                  <a:gd name="connsiteY274" fmla="*/ 549200 h 770465"/>
                  <a:gd name="connsiteX275" fmla="*/ 150421 w 770614"/>
                  <a:gd name="connsiteY275" fmla="*/ 568916 h 770465"/>
                  <a:gd name="connsiteX276" fmla="*/ 165375 w 770614"/>
                  <a:gd name="connsiteY276" fmla="*/ 585871 h 770465"/>
                  <a:gd name="connsiteX277" fmla="*/ 181472 w 770614"/>
                  <a:gd name="connsiteY277" fmla="*/ 601682 h 770465"/>
                  <a:gd name="connsiteX278" fmla="*/ 199665 w 770614"/>
                  <a:gd name="connsiteY278" fmla="*/ 615017 h 770465"/>
                  <a:gd name="connsiteX279" fmla="*/ 216334 w 770614"/>
                  <a:gd name="connsiteY279" fmla="*/ 630353 h 770465"/>
                  <a:gd name="connsiteX280" fmla="*/ 235384 w 770614"/>
                  <a:gd name="connsiteY280" fmla="*/ 642545 h 770465"/>
                  <a:gd name="connsiteX281" fmla="*/ 256529 w 770614"/>
                  <a:gd name="connsiteY281" fmla="*/ 650641 h 770465"/>
                  <a:gd name="connsiteX282" fmla="*/ 276056 w 770614"/>
                  <a:gd name="connsiteY282" fmla="*/ 662166 h 770465"/>
                  <a:gd name="connsiteX283" fmla="*/ 297963 w 770614"/>
                  <a:gd name="connsiteY283" fmla="*/ 667976 h 770465"/>
                  <a:gd name="connsiteX284" fmla="*/ 302440 w 770614"/>
                  <a:gd name="connsiteY284" fmla="*/ 669596 h 770465"/>
                  <a:gd name="connsiteX285" fmla="*/ 301773 w 770614"/>
                  <a:gd name="connsiteY285" fmla="*/ 646640 h 770465"/>
                  <a:gd name="connsiteX286" fmla="*/ 303488 w 770614"/>
                  <a:gd name="connsiteY286" fmla="*/ 623780 h 770465"/>
                  <a:gd name="connsiteX287" fmla="*/ 303583 w 770614"/>
                  <a:gd name="connsiteY287" fmla="*/ 600920 h 770465"/>
                  <a:gd name="connsiteX288" fmla="*/ 302154 w 770614"/>
                  <a:gd name="connsiteY288" fmla="*/ 578060 h 770465"/>
                  <a:gd name="connsiteX289" fmla="*/ 302535 w 770614"/>
                  <a:gd name="connsiteY289" fmla="*/ 555105 h 770465"/>
                  <a:gd name="connsiteX290" fmla="*/ 301297 w 770614"/>
                  <a:gd name="connsiteY290" fmla="*/ 532245 h 770465"/>
                  <a:gd name="connsiteX291" fmla="*/ 301678 w 770614"/>
                  <a:gd name="connsiteY291" fmla="*/ 509385 h 770465"/>
                  <a:gd name="connsiteX292" fmla="*/ 302440 w 770614"/>
                  <a:gd name="connsiteY292" fmla="*/ 486430 h 770465"/>
                  <a:gd name="connsiteX293" fmla="*/ 301773 w 770614"/>
                  <a:gd name="connsiteY293" fmla="*/ 463475 h 770465"/>
                  <a:gd name="connsiteX294" fmla="*/ 302154 w 770614"/>
                  <a:gd name="connsiteY294" fmla="*/ 440519 h 770465"/>
                  <a:gd name="connsiteX295" fmla="*/ 301964 w 770614"/>
                  <a:gd name="connsiteY295" fmla="*/ 417564 h 770465"/>
                  <a:gd name="connsiteX296" fmla="*/ 302249 w 770614"/>
                  <a:gd name="connsiteY296" fmla="*/ 394609 h 770465"/>
                  <a:gd name="connsiteX297" fmla="*/ 279580 w 770614"/>
                  <a:gd name="connsiteY297" fmla="*/ 395371 h 770465"/>
                  <a:gd name="connsiteX298" fmla="*/ 256815 w 770614"/>
                  <a:gd name="connsiteY298" fmla="*/ 393752 h 770465"/>
                  <a:gd name="connsiteX299" fmla="*/ 234050 w 770614"/>
                  <a:gd name="connsiteY299" fmla="*/ 393466 h 770465"/>
                  <a:gd name="connsiteX300" fmla="*/ 211286 w 770614"/>
                  <a:gd name="connsiteY300" fmla="*/ 394704 h 770465"/>
                  <a:gd name="connsiteX301" fmla="*/ 188521 w 770614"/>
                  <a:gd name="connsiteY301" fmla="*/ 393847 h 770465"/>
                  <a:gd name="connsiteX302" fmla="*/ 165661 w 770614"/>
                  <a:gd name="connsiteY302" fmla="*/ 394133 h 770465"/>
                  <a:gd name="connsiteX303" fmla="*/ 143277 w 770614"/>
                  <a:gd name="connsiteY303" fmla="*/ 395085 h 770465"/>
                  <a:gd name="connsiteX304" fmla="*/ 144134 w 770614"/>
                  <a:gd name="connsiteY304" fmla="*/ 419660 h 770465"/>
                  <a:gd name="connsiteX305" fmla="*/ 141753 w 770614"/>
                  <a:gd name="connsiteY305" fmla="*/ 445663 h 770465"/>
                  <a:gd name="connsiteX306" fmla="*/ 164899 w 770614"/>
                  <a:gd name="connsiteY306" fmla="*/ 443663 h 770465"/>
                  <a:gd name="connsiteX307" fmla="*/ 186997 w 770614"/>
                  <a:gd name="connsiteY307" fmla="*/ 445568 h 770465"/>
                  <a:gd name="connsiteX308" fmla="*/ 209095 w 770614"/>
                  <a:gd name="connsiteY308" fmla="*/ 444044 h 770465"/>
                  <a:gd name="connsiteX309" fmla="*/ 231288 w 770614"/>
                  <a:gd name="connsiteY309" fmla="*/ 445663 h 770465"/>
                  <a:gd name="connsiteX310" fmla="*/ 253767 w 770614"/>
                  <a:gd name="connsiteY310" fmla="*/ 444329 h 770465"/>
                  <a:gd name="connsiteX311" fmla="*/ 252910 w 770614"/>
                  <a:gd name="connsiteY311" fmla="*/ 467475 h 770465"/>
                  <a:gd name="connsiteX312" fmla="*/ 254053 w 770614"/>
                  <a:gd name="connsiteY312" fmla="*/ 490335 h 770465"/>
                  <a:gd name="connsiteX313" fmla="*/ 253291 w 770614"/>
                  <a:gd name="connsiteY313" fmla="*/ 513195 h 770465"/>
                  <a:gd name="connsiteX314" fmla="*/ 252434 w 770614"/>
                  <a:gd name="connsiteY314" fmla="*/ 536055 h 770465"/>
                  <a:gd name="connsiteX315" fmla="*/ 254624 w 770614"/>
                  <a:gd name="connsiteY315" fmla="*/ 559010 h 770465"/>
                  <a:gd name="connsiteX316" fmla="*/ 252719 w 770614"/>
                  <a:gd name="connsiteY316" fmla="*/ 580918 h 770465"/>
                  <a:gd name="connsiteX317" fmla="*/ 237860 w 770614"/>
                  <a:gd name="connsiteY317" fmla="*/ 571393 h 770465"/>
                  <a:gd name="connsiteX318" fmla="*/ 217667 w 770614"/>
                  <a:gd name="connsiteY318" fmla="*/ 554915 h 770465"/>
                  <a:gd name="connsiteX319" fmla="*/ 198903 w 770614"/>
                  <a:gd name="connsiteY319" fmla="*/ 536912 h 770465"/>
                  <a:gd name="connsiteX320" fmla="*/ 183568 w 770614"/>
                  <a:gd name="connsiteY320" fmla="*/ 516910 h 770465"/>
                  <a:gd name="connsiteX321" fmla="*/ 199189 w 770614"/>
                  <a:gd name="connsiteY321" fmla="*/ 505766 h 770465"/>
                  <a:gd name="connsiteX322" fmla="*/ 212143 w 770614"/>
                  <a:gd name="connsiteY322" fmla="*/ 523387 h 770465"/>
                  <a:gd name="connsiteX323" fmla="*/ 228621 w 770614"/>
                  <a:gd name="connsiteY323" fmla="*/ 537674 h 770465"/>
                  <a:gd name="connsiteX324" fmla="*/ 233098 w 770614"/>
                  <a:gd name="connsiteY324" fmla="*/ 542723 h 770465"/>
                  <a:gd name="connsiteX325" fmla="*/ 234908 w 770614"/>
                  <a:gd name="connsiteY325" fmla="*/ 516719 h 770465"/>
                  <a:gd name="connsiteX326" fmla="*/ 233955 w 770614"/>
                  <a:gd name="connsiteY326" fmla="*/ 490430 h 770465"/>
                  <a:gd name="connsiteX327" fmla="*/ 234336 w 770614"/>
                  <a:gd name="connsiteY327" fmla="*/ 463856 h 770465"/>
                  <a:gd name="connsiteX328" fmla="*/ 211571 w 770614"/>
                  <a:gd name="connsiteY328" fmla="*/ 464046 h 770465"/>
                  <a:gd name="connsiteX329" fmla="*/ 189092 w 770614"/>
                  <a:gd name="connsiteY329" fmla="*/ 462713 h 770465"/>
                  <a:gd name="connsiteX330" fmla="*/ 166613 w 770614"/>
                  <a:gd name="connsiteY330" fmla="*/ 464046 h 770465"/>
                  <a:gd name="connsiteX331" fmla="*/ 144134 w 770614"/>
                  <a:gd name="connsiteY331" fmla="*/ 465284 h 770465"/>
                  <a:gd name="connsiteX332" fmla="*/ 121655 w 770614"/>
                  <a:gd name="connsiteY332" fmla="*/ 463475 h 770465"/>
                  <a:gd name="connsiteX333" fmla="*/ 99272 w 770614"/>
                  <a:gd name="connsiteY333" fmla="*/ 465284 h 770465"/>
                  <a:gd name="connsiteX334" fmla="*/ 100510 w 770614"/>
                  <a:gd name="connsiteY334" fmla="*/ 468523 h 770465"/>
                  <a:gd name="connsiteX335" fmla="*/ 20309 w 770614"/>
                  <a:gd name="connsiteY335" fmla="*/ 398228 h 770465"/>
                  <a:gd name="connsiteX336" fmla="*/ 21452 w 770614"/>
                  <a:gd name="connsiteY336" fmla="*/ 422327 h 770465"/>
                  <a:gd name="connsiteX337" fmla="*/ 24215 w 770614"/>
                  <a:gd name="connsiteY337" fmla="*/ 446330 h 770465"/>
                  <a:gd name="connsiteX338" fmla="*/ 28882 w 770614"/>
                  <a:gd name="connsiteY338" fmla="*/ 470047 h 770465"/>
                  <a:gd name="connsiteX339" fmla="*/ 37454 w 770614"/>
                  <a:gd name="connsiteY339" fmla="*/ 492716 h 770465"/>
                  <a:gd name="connsiteX340" fmla="*/ 42979 w 770614"/>
                  <a:gd name="connsiteY340" fmla="*/ 516338 h 770465"/>
                  <a:gd name="connsiteX341" fmla="*/ 52790 w 770614"/>
                  <a:gd name="connsiteY341" fmla="*/ 538436 h 770465"/>
                  <a:gd name="connsiteX342" fmla="*/ 63934 w 770614"/>
                  <a:gd name="connsiteY342" fmla="*/ 559868 h 770465"/>
                  <a:gd name="connsiteX343" fmla="*/ 77745 w 770614"/>
                  <a:gd name="connsiteY343" fmla="*/ 579680 h 770465"/>
                  <a:gd name="connsiteX344" fmla="*/ 89270 w 770614"/>
                  <a:gd name="connsiteY344" fmla="*/ 600920 h 770465"/>
                  <a:gd name="connsiteX345" fmla="*/ 103939 w 770614"/>
                  <a:gd name="connsiteY345" fmla="*/ 620161 h 770465"/>
                  <a:gd name="connsiteX346" fmla="*/ 122036 w 770614"/>
                  <a:gd name="connsiteY346" fmla="*/ 636353 h 770465"/>
                  <a:gd name="connsiteX347" fmla="*/ 124322 w 770614"/>
                  <a:gd name="connsiteY347" fmla="*/ 641021 h 770465"/>
                  <a:gd name="connsiteX348" fmla="*/ 140610 w 770614"/>
                  <a:gd name="connsiteY348" fmla="*/ 622447 h 770465"/>
                  <a:gd name="connsiteX349" fmla="*/ 158231 w 770614"/>
                  <a:gd name="connsiteY349" fmla="*/ 605397 h 770465"/>
                  <a:gd name="connsiteX350" fmla="*/ 155469 w 770614"/>
                  <a:gd name="connsiteY350" fmla="*/ 603206 h 770465"/>
                  <a:gd name="connsiteX351" fmla="*/ 140896 w 770614"/>
                  <a:gd name="connsiteY351" fmla="*/ 584061 h 770465"/>
                  <a:gd name="connsiteX352" fmla="*/ 126608 w 770614"/>
                  <a:gd name="connsiteY352" fmla="*/ 564916 h 770465"/>
                  <a:gd name="connsiteX353" fmla="*/ 112511 w 770614"/>
                  <a:gd name="connsiteY353" fmla="*/ 545580 h 770465"/>
                  <a:gd name="connsiteX354" fmla="*/ 101462 w 770614"/>
                  <a:gd name="connsiteY354" fmla="*/ 524339 h 770465"/>
                  <a:gd name="connsiteX355" fmla="*/ 90604 w 770614"/>
                  <a:gd name="connsiteY355" fmla="*/ 502908 h 770465"/>
                  <a:gd name="connsiteX356" fmla="*/ 82889 w 770614"/>
                  <a:gd name="connsiteY356" fmla="*/ 480143 h 770465"/>
                  <a:gd name="connsiteX357" fmla="*/ 77364 w 770614"/>
                  <a:gd name="connsiteY357" fmla="*/ 456807 h 770465"/>
                  <a:gd name="connsiteX358" fmla="*/ 74221 w 770614"/>
                  <a:gd name="connsiteY358" fmla="*/ 444425 h 770465"/>
                  <a:gd name="connsiteX359" fmla="*/ 98986 w 770614"/>
                  <a:gd name="connsiteY359" fmla="*/ 444806 h 770465"/>
                  <a:gd name="connsiteX360" fmla="*/ 123275 w 770614"/>
                  <a:gd name="connsiteY360" fmla="*/ 444710 h 770465"/>
                  <a:gd name="connsiteX361" fmla="*/ 123465 w 770614"/>
                  <a:gd name="connsiteY361" fmla="*/ 419850 h 770465"/>
                  <a:gd name="connsiteX362" fmla="*/ 122989 w 770614"/>
                  <a:gd name="connsiteY362" fmla="*/ 395371 h 770465"/>
                  <a:gd name="connsiteX363" fmla="*/ 97748 w 770614"/>
                  <a:gd name="connsiteY363" fmla="*/ 393942 h 770465"/>
                  <a:gd name="connsiteX364" fmla="*/ 71935 w 770614"/>
                  <a:gd name="connsiteY364" fmla="*/ 393656 h 770465"/>
                  <a:gd name="connsiteX365" fmla="*/ 46027 w 770614"/>
                  <a:gd name="connsiteY365" fmla="*/ 394895 h 770465"/>
                  <a:gd name="connsiteX366" fmla="*/ 20119 w 770614"/>
                  <a:gd name="connsiteY366" fmla="*/ 394037 h 770465"/>
                  <a:gd name="connsiteX367" fmla="*/ 20309 w 770614"/>
                  <a:gd name="connsiteY367" fmla="*/ 398228 h 770465"/>
                  <a:gd name="connsiteX368" fmla="*/ 693536 w 770614"/>
                  <a:gd name="connsiteY368" fmla="*/ 456712 h 770465"/>
                  <a:gd name="connsiteX369" fmla="*/ 686869 w 770614"/>
                  <a:gd name="connsiteY369" fmla="*/ 479286 h 770465"/>
                  <a:gd name="connsiteX370" fmla="*/ 678582 w 770614"/>
                  <a:gd name="connsiteY370" fmla="*/ 501289 h 770465"/>
                  <a:gd name="connsiteX371" fmla="*/ 668962 w 770614"/>
                  <a:gd name="connsiteY371" fmla="*/ 522720 h 770465"/>
                  <a:gd name="connsiteX372" fmla="*/ 659913 w 770614"/>
                  <a:gd name="connsiteY372" fmla="*/ 544532 h 770465"/>
                  <a:gd name="connsiteX373" fmla="*/ 645245 w 770614"/>
                  <a:gd name="connsiteY373" fmla="*/ 563106 h 770465"/>
                  <a:gd name="connsiteX374" fmla="*/ 631719 w 770614"/>
                  <a:gd name="connsiteY374" fmla="*/ 582251 h 770465"/>
                  <a:gd name="connsiteX375" fmla="*/ 616574 w 770614"/>
                  <a:gd name="connsiteY375" fmla="*/ 600254 h 770465"/>
                  <a:gd name="connsiteX376" fmla="*/ 615812 w 770614"/>
                  <a:gd name="connsiteY376" fmla="*/ 602159 h 770465"/>
                  <a:gd name="connsiteX377" fmla="*/ 631338 w 770614"/>
                  <a:gd name="connsiteY377" fmla="*/ 621113 h 770465"/>
                  <a:gd name="connsiteX378" fmla="*/ 648674 w 770614"/>
                  <a:gd name="connsiteY378" fmla="*/ 638830 h 770465"/>
                  <a:gd name="connsiteX379" fmla="*/ 650864 w 770614"/>
                  <a:gd name="connsiteY379" fmla="*/ 634258 h 770465"/>
                  <a:gd name="connsiteX380" fmla="*/ 668676 w 770614"/>
                  <a:gd name="connsiteY380" fmla="*/ 618256 h 770465"/>
                  <a:gd name="connsiteX381" fmla="*/ 682011 w 770614"/>
                  <a:gd name="connsiteY381" fmla="*/ 598349 h 770465"/>
                  <a:gd name="connsiteX382" fmla="*/ 695632 w 770614"/>
                  <a:gd name="connsiteY382" fmla="*/ 578822 h 770465"/>
                  <a:gd name="connsiteX383" fmla="*/ 707062 w 770614"/>
                  <a:gd name="connsiteY383" fmla="*/ 557867 h 770465"/>
                  <a:gd name="connsiteX384" fmla="*/ 719254 w 770614"/>
                  <a:gd name="connsiteY384" fmla="*/ 537293 h 770465"/>
                  <a:gd name="connsiteX385" fmla="*/ 728493 w 770614"/>
                  <a:gd name="connsiteY385" fmla="*/ 515291 h 770465"/>
                  <a:gd name="connsiteX386" fmla="*/ 734875 w 770614"/>
                  <a:gd name="connsiteY386" fmla="*/ 492240 h 770465"/>
                  <a:gd name="connsiteX387" fmla="*/ 741447 w 770614"/>
                  <a:gd name="connsiteY387" fmla="*/ 469285 h 770465"/>
                  <a:gd name="connsiteX388" fmla="*/ 744971 w 770614"/>
                  <a:gd name="connsiteY388" fmla="*/ 445663 h 770465"/>
                  <a:gd name="connsiteX389" fmla="*/ 748496 w 770614"/>
                  <a:gd name="connsiteY389" fmla="*/ 422136 h 770465"/>
                  <a:gd name="connsiteX390" fmla="*/ 750877 w 770614"/>
                  <a:gd name="connsiteY390" fmla="*/ 398419 h 770465"/>
                  <a:gd name="connsiteX391" fmla="*/ 750782 w 770614"/>
                  <a:gd name="connsiteY391" fmla="*/ 395371 h 770465"/>
                  <a:gd name="connsiteX392" fmla="*/ 725064 w 770614"/>
                  <a:gd name="connsiteY392" fmla="*/ 394990 h 770465"/>
                  <a:gd name="connsiteX393" fmla="*/ 699251 w 770614"/>
                  <a:gd name="connsiteY393" fmla="*/ 395180 h 770465"/>
                  <a:gd name="connsiteX394" fmla="*/ 673343 w 770614"/>
                  <a:gd name="connsiteY394" fmla="*/ 394895 h 770465"/>
                  <a:gd name="connsiteX395" fmla="*/ 648007 w 770614"/>
                  <a:gd name="connsiteY395" fmla="*/ 395371 h 770465"/>
                  <a:gd name="connsiteX396" fmla="*/ 646578 w 770614"/>
                  <a:gd name="connsiteY396" fmla="*/ 419850 h 770465"/>
                  <a:gd name="connsiteX397" fmla="*/ 646578 w 770614"/>
                  <a:gd name="connsiteY397" fmla="*/ 445663 h 770465"/>
                  <a:gd name="connsiteX398" fmla="*/ 671629 w 770614"/>
                  <a:gd name="connsiteY398" fmla="*/ 444806 h 770465"/>
                  <a:gd name="connsiteX399" fmla="*/ 695632 w 770614"/>
                  <a:gd name="connsiteY399" fmla="*/ 445663 h 770465"/>
                  <a:gd name="connsiteX400" fmla="*/ 693536 w 770614"/>
                  <a:gd name="connsiteY400" fmla="*/ 456712 h 770465"/>
                  <a:gd name="connsiteX401" fmla="*/ 395309 w 770614"/>
                  <a:gd name="connsiteY401" fmla="*/ 496336 h 770465"/>
                  <a:gd name="connsiteX402" fmla="*/ 421598 w 770614"/>
                  <a:gd name="connsiteY402" fmla="*/ 496812 h 770465"/>
                  <a:gd name="connsiteX403" fmla="*/ 448553 w 770614"/>
                  <a:gd name="connsiteY403" fmla="*/ 497098 h 770465"/>
                  <a:gd name="connsiteX404" fmla="*/ 449030 w 770614"/>
                  <a:gd name="connsiteY404" fmla="*/ 471095 h 770465"/>
                  <a:gd name="connsiteX405" fmla="*/ 446744 w 770614"/>
                  <a:gd name="connsiteY405" fmla="*/ 445663 h 770465"/>
                  <a:gd name="connsiteX406" fmla="*/ 449315 w 770614"/>
                  <a:gd name="connsiteY406" fmla="*/ 420136 h 770465"/>
                  <a:gd name="connsiteX407" fmla="*/ 448649 w 770614"/>
                  <a:gd name="connsiteY407" fmla="*/ 394133 h 770465"/>
                  <a:gd name="connsiteX408" fmla="*/ 421598 w 770614"/>
                  <a:gd name="connsiteY408" fmla="*/ 394228 h 770465"/>
                  <a:gd name="connsiteX409" fmla="*/ 396071 w 770614"/>
                  <a:gd name="connsiteY409" fmla="*/ 395752 h 770465"/>
                  <a:gd name="connsiteX410" fmla="*/ 394070 w 770614"/>
                  <a:gd name="connsiteY410" fmla="*/ 420136 h 770465"/>
                  <a:gd name="connsiteX411" fmla="*/ 393785 w 770614"/>
                  <a:gd name="connsiteY411" fmla="*/ 445568 h 770465"/>
                  <a:gd name="connsiteX412" fmla="*/ 396452 w 770614"/>
                  <a:gd name="connsiteY412" fmla="*/ 471380 h 770465"/>
                  <a:gd name="connsiteX413" fmla="*/ 395309 w 770614"/>
                  <a:gd name="connsiteY413" fmla="*/ 496336 h 770465"/>
                  <a:gd name="connsiteX414" fmla="*/ 321966 w 770614"/>
                  <a:gd name="connsiteY414" fmla="*/ 496336 h 770465"/>
                  <a:gd name="connsiteX415" fmla="*/ 348731 w 770614"/>
                  <a:gd name="connsiteY415" fmla="*/ 496812 h 770465"/>
                  <a:gd name="connsiteX416" fmla="*/ 376163 w 770614"/>
                  <a:gd name="connsiteY416" fmla="*/ 497098 h 770465"/>
                  <a:gd name="connsiteX417" fmla="*/ 376640 w 770614"/>
                  <a:gd name="connsiteY417" fmla="*/ 471095 h 770465"/>
                  <a:gd name="connsiteX418" fmla="*/ 374354 w 770614"/>
                  <a:gd name="connsiteY418" fmla="*/ 445663 h 770465"/>
                  <a:gd name="connsiteX419" fmla="*/ 376925 w 770614"/>
                  <a:gd name="connsiteY419" fmla="*/ 420136 h 770465"/>
                  <a:gd name="connsiteX420" fmla="*/ 376259 w 770614"/>
                  <a:gd name="connsiteY420" fmla="*/ 394133 h 770465"/>
                  <a:gd name="connsiteX421" fmla="*/ 348827 w 770614"/>
                  <a:gd name="connsiteY421" fmla="*/ 394228 h 770465"/>
                  <a:gd name="connsiteX422" fmla="*/ 322823 w 770614"/>
                  <a:gd name="connsiteY422" fmla="*/ 395752 h 770465"/>
                  <a:gd name="connsiteX423" fmla="*/ 320823 w 770614"/>
                  <a:gd name="connsiteY423" fmla="*/ 420136 h 770465"/>
                  <a:gd name="connsiteX424" fmla="*/ 320537 w 770614"/>
                  <a:gd name="connsiteY424" fmla="*/ 445568 h 770465"/>
                  <a:gd name="connsiteX425" fmla="*/ 323204 w 770614"/>
                  <a:gd name="connsiteY425" fmla="*/ 471380 h 770465"/>
                  <a:gd name="connsiteX426" fmla="*/ 321966 w 770614"/>
                  <a:gd name="connsiteY426" fmla="*/ 496336 h 770465"/>
                  <a:gd name="connsiteX427" fmla="*/ 647721 w 770614"/>
                  <a:gd name="connsiteY427" fmla="*/ 374987 h 770465"/>
                  <a:gd name="connsiteX428" fmla="*/ 673343 w 770614"/>
                  <a:gd name="connsiteY428" fmla="*/ 375464 h 770465"/>
                  <a:gd name="connsiteX429" fmla="*/ 699156 w 770614"/>
                  <a:gd name="connsiteY429" fmla="*/ 375940 h 770465"/>
                  <a:gd name="connsiteX430" fmla="*/ 725064 w 770614"/>
                  <a:gd name="connsiteY430" fmla="*/ 376130 h 770465"/>
                  <a:gd name="connsiteX431" fmla="*/ 750782 w 770614"/>
                  <a:gd name="connsiteY431" fmla="*/ 373844 h 770465"/>
                  <a:gd name="connsiteX432" fmla="*/ 752115 w 770614"/>
                  <a:gd name="connsiteY432" fmla="*/ 371558 h 770465"/>
                  <a:gd name="connsiteX433" fmla="*/ 750115 w 770614"/>
                  <a:gd name="connsiteY433" fmla="*/ 348603 h 770465"/>
                  <a:gd name="connsiteX434" fmla="*/ 746876 w 770614"/>
                  <a:gd name="connsiteY434" fmla="*/ 325838 h 770465"/>
                  <a:gd name="connsiteX435" fmla="*/ 740685 w 770614"/>
                  <a:gd name="connsiteY435" fmla="*/ 303645 h 770465"/>
                  <a:gd name="connsiteX436" fmla="*/ 737256 w 770614"/>
                  <a:gd name="connsiteY436" fmla="*/ 280785 h 770465"/>
                  <a:gd name="connsiteX437" fmla="*/ 730303 w 770614"/>
                  <a:gd name="connsiteY437" fmla="*/ 258782 h 770465"/>
                  <a:gd name="connsiteX438" fmla="*/ 719254 w 770614"/>
                  <a:gd name="connsiteY438" fmla="*/ 238494 h 770465"/>
                  <a:gd name="connsiteX439" fmla="*/ 711824 w 770614"/>
                  <a:gd name="connsiteY439" fmla="*/ 216587 h 770465"/>
                  <a:gd name="connsiteX440" fmla="*/ 699156 w 770614"/>
                  <a:gd name="connsiteY440" fmla="*/ 197346 h 770465"/>
                  <a:gd name="connsiteX441" fmla="*/ 687059 w 770614"/>
                  <a:gd name="connsiteY441" fmla="*/ 177820 h 770465"/>
                  <a:gd name="connsiteX442" fmla="*/ 672962 w 770614"/>
                  <a:gd name="connsiteY442" fmla="*/ 159722 h 770465"/>
                  <a:gd name="connsiteX443" fmla="*/ 670200 w 770614"/>
                  <a:gd name="connsiteY443" fmla="*/ 155436 h 770465"/>
                  <a:gd name="connsiteX444" fmla="*/ 652293 w 770614"/>
                  <a:gd name="connsiteY444" fmla="*/ 173248 h 770465"/>
                  <a:gd name="connsiteX445" fmla="*/ 635624 w 770614"/>
                  <a:gd name="connsiteY445" fmla="*/ 192012 h 770465"/>
                  <a:gd name="connsiteX446" fmla="*/ 637148 w 770614"/>
                  <a:gd name="connsiteY446" fmla="*/ 194489 h 770465"/>
                  <a:gd name="connsiteX447" fmla="*/ 650960 w 770614"/>
                  <a:gd name="connsiteY447" fmla="*/ 211824 h 770465"/>
                  <a:gd name="connsiteX448" fmla="*/ 662199 w 770614"/>
                  <a:gd name="connsiteY448" fmla="*/ 230874 h 770465"/>
                  <a:gd name="connsiteX449" fmla="*/ 671629 w 770614"/>
                  <a:gd name="connsiteY449" fmla="*/ 250877 h 770465"/>
                  <a:gd name="connsiteX450" fmla="*/ 680963 w 770614"/>
                  <a:gd name="connsiteY450" fmla="*/ 270879 h 770465"/>
                  <a:gd name="connsiteX451" fmla="*/ 687821 w 770614"/>
                  <a:gd name="connsiteY451" fmla="*/ 291834 h 770465"/>
                  <a:gd name="connsiteX452" fmla="*/ 693727 w 770614"/>
                  <a:gd name="connsiteY452" fmla="*/ 313075 h 770465"/>
                  <a:gd name="connsiteX453" fmla="*/ 696203 w 770614"/>
                  <a:gd name="connsiteY453" fmla="*/ 325172 h 770465"/>
                  <a:gd name="connsiteX454" fmla="*/ 671915 w 770614"/>
                  <a:gd name="connsiteY454" fmla="*/ 325934 h 770465"/>
                  <a:gd name="connsiteX455" fmla="*/ 647054 w 770614"/>
                  <a:gd name="connsiteY455" fmla="*/ 324505 h 770465"/>
                  <a:gd name="connsiteX456" fmla="*/ 646483 w 770614"/>
                  <a:gd name="connsiteY456" fmla="*/ 349841 h 770465"/>
                  <a:gd name="connsiteX457" fmla="*/ 647721 w 770614"/>
                  <a:gd name="connsiteY457" fmla="*/ 374987 h 770465"/>
                  <a:gd name="connsiteX458" fmla="*/ 467603 w 770614"/>
                  <a:gd name="connsiteY458" fmla="*/ 374987 h 770465"/>
                  <a:gd name="connsiteX459" fmla="*/ 490273 w 770614"/>
                  <a:gd name="connsiteY459" fmla="*/ 375464 h 770465"/>
                  <a:gd name="connsiteX460" fmla="*/ 513228 w 770614"/>
                  <a:gd name="connsiteY460" fmla="*/ 375940 h 770465"/>
                  <a:gd name="connsiteX461" fmla="*/ 536183 w 770614"/>
                  <a:gd name="connsiteY461" fmla="*/ 376130 h 770465"/>
                  <a:gd name="connsiteX462" fmla="*/ 559139 w 770614"/>
                  <a:gd name="connsiteY462" fmla="*/ 373844 h 770465"/>
                  <a:gd name="connsiteX463" fmla="*/ 582094 w 770614"/>
                  <a:gd name="connsiteY463" fmla="*/ 376416 h 770465"/>
                  <a:gd name="connsiteX464" fmla="*/ 605049 w 770614"/>
                  <a:gd name="connsiteY464" fmla="*/ 375940 h 770465"/>
                  <a:gd name="connsiteX465" fmla="*/ 628385 w 770614"/>
                  <a:gd name="connsiteY465" fmla="*/ 375464 h 770465"/>
                  <a:gd name="connsiteX466" fmla="*/ 626671 w 770614"/>
                  <a:gd name="connsiteY466" fmla="*/ 350127 h 770465"/>
                  <a:gd name="connsiteX467" fmla="*/ 628862 w 770614"/>
                  <a:gd name="connsiteY467" fmla="*/ 324410 h 770465"/>
                  <a:gd name="connsiteX468" fmla="*/ 605716 w 770614"/>
                  <a:gd name="connsiteY468" fmla="*/ 323838 h 770465"/>
                  <a:gd name="connsiteX469" fmla="*/ 583427 w 770614"/>
                  <a:gd name="connsiteY469" fmla="*/ 326505 h 770465"/>
                  <a:gd name="connsiteX470" fmla="*/ 561044 w 770614"/>
                  <a:gd name="connsiteY470" fmla="*/ 323743 h 770465"/>
                  <a:gd name="connsiteX471" fmla="*/ 538660 w 770614"/>
                  <a:gd name="connsiteY471" fmla="*/ 325362 h 770465"/>
                  <a:gd name="connsiteX472" fmla="*/ 516371 w 770614"/>
                  <a:gd name="connsiteY472" fmla="*/ 324981 h 770465"/>
                  <a:gd name="connsiteX473" fmla="*/ 515800 w 770614"/>
                  <a:gd name="connsiteY473" fmla="*/ 302216 h 770465"/>
                  <a:gd name="connsiteX474" fmla="*/ 517514 w 770614"/>
                  <a:gd name="connsiteY474" fmla="*/ 279356 h 770465"/>
                  <a:gd name="connsiteX475" fmla="*/ 517610 w 770614"/>
                  <a:gd name="connsiteY475" fmla="*/ 256496 h 770465"/>
                  <a:gd name="connsiteX476" fmla="*/ 516181 w 770614"/>
                  <a:gd name="connsiteY476" fmla="*/ 233636 h 770465"/>
                  <a:gd name="connsiteX477" fmla="*/ 516562 w 770614"/>
                  <a:gd name="connsiteY477" fmla="*/ 210681 h 770465"/>
                  <a:gd name="connsiteX478" fmla="*/ 515705 w 770614"/>
                  <a:gd name="connsiteY478" fmla="*/ 186964 h 770465"/>
                  <a:gd name="connsiteX479" fmla="*/ 532088 w 770614"/>
                  <a:gd name="connsiteY479" fmla="*/ 198203 h 770465"/>
                  <a:gd name="connsiteX480" fmla="*/ 551900 w 770614"/>
                  <a:gd name="connsiteY480" fmla="*/ 215158 h 770465"/>
                  <a:gd name="connsiteX481" fmla="*/ 571140 w 770614"/>
                  <a:gd name="connsiteY481" fmla="*/ 232684 h 770465"/>
                  <a:gd name="connsiteX482" fmla="*/ 587237 w 770614"/>
                  <a:gd name="connsiteY482" fmla="*/ 253258 h 770465"/>
                  <a:gd name="connsiteX483" fmla="*/ 570854 w 770614"/>
                  <a:gd name="connsiteY483" fmla="*/ 264021 h 770465"/>
                  <a:gd name="connsiteX484" fmla="*/ 557043 w 770614"/>
                  <a:gd name="connsiteY484" fmla="*/ 246971 h 770465"/>
                  <a:gd name="connsiteX485" fmla="*/ 541041 w 770614"/>
                  <a:gd name="connsiteY485" fmla="*/ 232398 h 770465"/>
                  <a:gd name="connsiteX486" fmla="*/ 535136 w 770614"/>
                  <a:gd name="connsiteY486" fmla="*/ 226493 h 770465"/>
                  <a:gd name="connsiteX487" fmla="*/ 534755 w 770614"/>
                  <a:gd name="connsiteY487" fmla="*/ 252972 h 770465"/>
                  <a:gd name="connsiteX488" fmla="*/ 535993 w 770614"/>
                  <a:gd name="connsiteY488" fmla="*/ 279261 h 770465"/>
                  <a:gd name="connsiteX489" fmla="*/ 535326 w 770614"/>
                  <a:gd name="connsiteY489" fmla="*/ 306122 h 770465"/>
                  <a:gd name="connsiteX490" fmla="*/ 558472 w 770614"/>
                  <a:gd name="connsiteY490" fmla="*/ 306122 h 770465"/>
                  <a:gd name="connsiteX491" fmla="*/ 581046 w 770614"/>
                  <a:gd name="connsiteY491" fmla="*/ 304979 h 770465"/>
                  <a:gd name="connsiteX492" fmla="*/ 603620 w 770614"/>
                  <a:gd name="connsiteY492" fmla="*/ 304312 h 770465"/>
                  <a:gd name="connsiteX493" fmla="*/ 626195 w 770614"/>
                  <a:gd name="connsiteY493" fmla="*/ 307074 h 770465"/>
                  <a:gd name="connsiteX494" fmla="*/ 648769 w 770614"/>
                  <a:gd name="connsiteY494" fmla="*/ 304598 h 770465"/>
                  <a:gd name="connsiteX495" fmla="*/ 671534 w 770614"/>
                  <a:gd name="connsiteY495" fmla="*/ 306503 h 770465"/>
                  <a:gd name="connsiteX496" fmla="*/ 669438 w 770614"/>
                  <a:gd name="connsiteY496" fmla="*/ 301454 h 770465"/>
                  <a:gd name="connsiteX497" fmla="*/ 663723 w 770614"/>
                  <a:gd name="connsiteY497" fmla="*/ 279547 h 770465"/>
                  <a:gd name="connsiteX498" fmla="*/ 653531 w 770614"/>
                  <a:gd name="connsiteY498" fmla="*/ 259354 h 770465"/>
                  <a:gd name="connsiteX499" fmla="*/ 644006 w 770614"/>
                  <a:gd name="connsiteY499" fmla="*/ 238875 h 770465"/>
                  <a:gd name="connsiteX500" fmla="*/ 631148 w 770614"/>
                  <a:gd name="connsiteY500" fmla="*/ 220301 h 770465"/>
                  <a:gd name="connsiteX501" fmla="*/ 618384 w 770614"/>
                  <a:gd name="connsiteY501" fmla="*/ 201728 h 770465"/>
                  <a:gd name="connsiteX502" fmla="*/ 604382 w 770614"/>
                  <a:gd name="connsiteY502" fmla="*/ 184011 h 770465"/>
                  <a:gd name="connsiteX503" fmla="*/ 586952 w 770614"/>
                  <a:gd name="connsiteY503" fmla="*/ 169533 h 770465"/>
                  <a:gd name="connsiteX504" fmla="*/ 571521 w 770614"/>
                  <a:gd name="connsiteY504" fmla="*/ 152960 h 770465"/>
                  <a:gd name="connsiteX505" fmla="*/ 552376 w 770614"/>
                  <a:gd name="connsiteY505" fmla="*/ 140863 h 770465"/>
                  <a:gd name="connsiteX506" fmla="*/ 533421 w 770614"/>
                  <a:gd name="connsiteY506" fmla="*/ 128671 h 770465"/>
                  <a:gd name="connsiteX507" fmla="*/ 513514 w 770614"/>
                  <a:gd name="connsiteY507" fmla="*/ 118193 h 770465"/>
                  <a:gd name="connsiteX508" fmla="*/ 493416 w 770614"/>
                  <a:gd name="connsiteY508" fmla="*/ 107906 h 770465"/>
                  <a:gd name="connsiteX509" fmla="*/ 471794 w 770614"/>
                  <a:gd name="connsiteY509" fmla="*/ 101429 h 770465"/>
                  <a:gd name="connsiteX510" fmla="*/ 466460 w 770614"/>
                  <a:gd name="connsiteY510" fmla="*/ 99810 h 770465"/>
                  <a:gd name="connsiteX511" fmla="*/ 467794 w 770614"/>
                  <a:gd name="connsiteY511" fmla="*/ 122956 h 770465"/>
                  <a:gd name="connsiteX512" fmla="*/ 468461 w 770614"/>
                  <a:gd name="connsiteY512" fmla="*/ 145911 h 770465"/>
                  <a:gd name="connsiteX513" fmla="*/ 466651 w 770614"/>
                  <a:gd name="connsiteY513" fmla="*/ 168866 h 770465"/>
                  <a:gd name="connsiteX514" fmla="*/ 467603 w 770614"/>
                  <a:gd name="connsiteY514" fmla="*/ 191822 h 770465"/>
                  <a:gd name="connsiteX515" fmla="*/ 467032 w 770614"/>
                  <a:gd name="connsiteY515" fmla="*/ 214777 h 770465"/>
                  <a:gd name="connsiteX516" fmla="*/ 467318 w 770614"/>
                  <a:gd name="connsiteY516" fmla="*/ 237637 h 770465"/>
                  <a:gd name="connsiteX517" fmla="*/ 465984 w 770614"/>
                  <a:gd name="connsiteY517" fmla="*/ 260592 h 770465"/>
                  <a:gd name="connsiteX518" fmla="*/ 467318 w 770614"/>
                  <a:gd name="connsiteY518" fmla="*/ 283547 h 770465"/>
                  <a:gd name="connsiteX519" fmla="*/ 468556 w 770614"/>
                  <a:gd name="connsiteY519" fmla="*/ 306503 h 770465"/>
                  <a:gd name="connsiteX520" fmla="*/ 466746 w 770614"/>
                  <a:gd name="connsiteY520" fmla="*/ 329458 h 770465"/>
                  <a:gd name="connsiteX521" fmla="*/ 468556 w 770614"/>
                  <a:gd name="connsiteY521" fmla="*/ 352699 h 770465"/>
                  <a:gd name="connsiteX522" fmla="*/ 467603 w 770614"/>
                  <a:gd name="connsiteY522" fmla="*/ 374987 h 770465"/>
                  <a:gd name="connsiteX523" fmla="*/ 395309 w 770614"/>
                  <a:gd name="connsiteY523" fmla="*/ 374987 h 770465"/>
                  <a:gd name="connsiteX524" fmla="*/ 421598 w 770614"/>
                  <a:gd name="connsiteY524" fmla="*/ 375464 h 770465"/>
                  <a:gd name="connsiteX525" fmla="*/ 448649 w 770614"/>
                  <a:gd name="connsiteY525" fmla="*/ 375749 h 770465"/>
                  <a:gd name="connsiteX526" fmla="*/ 449125 w 770614"/>
                  <a:gd name="connsiteY526" fmla="*/ 351365 h 770465"/>
                  <a:gd name="connsiteX527" fmla="*/ 446839 w 770614"/>
                  <a:gd name="connsiteY527" fmla="*/ 327553 h 770465"/>
                  <a:gd name="connsiteX528" fmla="*/ 449411 w 770614"/>
                  <a:gd name="connsiteY528" fmla="*/ 303645 h 770465"/>
                  <a:gd name="connsiteX529" fmla="*/ 448744 w 770614"/>
                  <a:gd name="connsiteY529" fmla="*/ 279166 h 770465"/>
                  <a:gd name="connsiteX530" fmla="*/ 421693 w 770614"/>
                  <a:gd name="connsiteY530" fmla="*/ 279261 h 770465"/>
                  <a:gd name="connsiteX531" fmla="*/ 396071 w 770614"/>
                  <a:gd name="connsiteY531" fmla="*/ 280785 h 770465"/>
                  <a:gd name="connsiteX532" fmla="*/ 394070 w 770614"/>
                  <a:gd name="connsiteY532" fmla="*/ 303550 h 770465"/>
                  <a:gd name="connsiteX533" fmla="*/ 393785 w 770614"/>
                  <a:gd name="connsiteY533" fmla="*/ 327362 h 770465"/>
                  <a:gd name="connsiteX534" fmla="*/ 396452 w 770614"/>
                  <a:gd name="connsiteY534" fmla="*/ 351556 h 770465"/>
                  <a:gd name="connsiteX535" fmla="*/ 395309 w 770614"/>
                  <a:gd name="connsiteY535" fmla="*/ 374987 h 770465"/>
                  <a:gd name="connsiteX536" fmla="*/ 321966 w 770614"/>
                  <a:gd name="connsiteY536" fmla="*/ 374987 h 770465"/>
                  <a:gd name="connsiteX537" fmla="*/ 348731 w 770614"/>
                  <a:gd name="connsiteY537" fmla="*/ 375464 h 770465"/>
                  <a:gd name="connsiteX538" fmla="*/ 376163 w 770614"/>
                  <a:gd name="connsiteY538" fmla="*/ 375749 h 770465"/>
                  <a:gd name="connsiteX539" fmla="*/ 376640 w 770614"/>
                  <a:gd name="connsiteY539" fmla="*/ 351365 h 770465"/>
                  <a:gd name="connsiteX540" fmla="*/ 374354 w 770614"/>
                  <a:gd name="connsiteY540" fmla="*/ 327553 h 770465"/>
                  <a:gd name="connsiteX541" fmla="*/ 376925 w 770614"/>
                  <a:gd name="connsiteY541" fmla="*/ 303645 h 770465"/>
                  <a:gd name="connsiteX542" fmla="*/ 376163 w 770614"/>
                  <a:gd name="connsiteY542" fmla="*/ 279166 h 770465"/>
                  <a:gd name="connsiteX543" fmla="*/ 348731 w 770614"/>
                  <a:gd name="connsiteY543" fmla="*/ 279261 h 770465"/>
                  <a:gd name="connsiteX544" fmla="*/ 322728 w 770614"/>
                  <a:gd name="connsiteY544" fmla="*/ 280785 h 770465"/>
                  <a:gd name="connsiteX545" fmla="*/ 320728 w 770614"/>
                  <a:gd name="connsiteY545" fmla="*/ 303550 h 770465"/>
                  <a:gd name="connsiteX546" fmla="*/ 320442 w 770614"/>
                  <a:gd name="connsiteY546" fmla="*/ 327362 h 770465"/>
                  <a:gd name="connsiteX547" fmla="*/ 323109 w 770614"/>
                  <a:gd name="connsiteY547" fmla="*/ 351556 h 770465"/>
                  <a:gd name="connsiteX548" fmla="*/ 321966 w 770614"/>
                  <a:gd name="connsiteY548" fmla="*/ 374987 h 770465"/>
                  <a:gd name="connsiteX549" fmla="*/ 142991 w 770614"/>
                  <a:gd name="connsiteY549" fmla="*/ 374987 h 770465"/>
                  <a:gd name="connsiteX550" fmla="*/ 165566 w 770614"/>
                  <a:gd name="connsiteY550" fmla="*/ 375464 h 770465"/>
                  <a:gd name="connsiteX551" fmla="*/ 188330 w 770614"/>
                  <a:gd name="connsiteY551" fmla="*/ 375940 h 770465"/>
                  <a:gd name="connsiteX552" fmla="*/ 211095 w 770614"/>
                  <a:gd name="connsiteY552" fmla="*/ 376130 h 770465"/>
                  <a:gd name="connsiteX553" fmla="*/ 233860 w 770614"/>
                  <a:gd name="connsiteY553" fmla="*/ 373844 h 770465"/>
                  <a:gd name="connsiteX554" fmla="*/ 256625 w 770614"/>
                  <a:gd name="connsiteY554" fmla="*/ 376416 h 770465"/>
                  <a:gd name="connsiteX555" fmla="*/ 279485 w 770614"/>
                  <a:gd name="connsiteY555" fmla="*/ 375940 h 770465"/>
                  <a:gd name="connsiteX556" fmla="*/ 302630 w 770614"/>
                  <a:gd name="connsiteY556" fmla="*/ 375464 h 770465"/>
                  <a:gd name="connsiteX557" fmla="*/ 300916 w 770614"/>
                  <a:gd name="connsiteY557" fmla="*/ 352223 h 770465"/>
                  <a:gd name="connsiteX558" fmla="*/ 303392 w 770614"/>
                  <a:gd name="connsiteY558" fmla="*/ 329363 h 770465"/>
                  <a:gd name="connsiteX559" fmla="*/ 303678 w 770614"/>
                  <a:gd name="connsiteY559" fmla="*/ 306503 h 770465"/>
                  <a:gd name="connsiteX560" fmla="*/ 301011 w 770614"/>
                  <a:gd name="connsiteY560" fmla="*/ 283643 h 770465"/>
                  <a:gd name="connsiteX561" fmla="*/ 303773 w 770614"/>
                  <a:gd name="connsiteY561" fmla="*/ 260687 h 770465"/>
                  <a:gd name="connsiteX562" fmla="*/ 302154 w 770614"/>
                  <a:gd name="connsiteY562" fmla="*/ 237827 h 770465"/>
                  <a:gd name="connsiteX563" fmla="*/ 302535 w 770614"/>
                  <a:gd name="connsiteY563" fmla="*/ 214967 h 770465"/>
                  <a:gd name="connsiteX564" fmla="*/ 301868 w 770614"/>
                  <a:gd name="connsiteY564" fmla="*/ 192012 h 770465"/>
                  <a:gd name="connsiteX565" fmla="*/ 303583 w 770614"/>
                  <a:gd name="connsiteY565" fmla="*/ 169057 h 770465"/>
                  <a:gd name="connsiteX566" fmla="*/ 303678 w 770614"/>
                  <a:gd name="connsiteY566" fmla="*/ 146102 h 770465"/>
                  <a:gd name="connsiteX567" fmla="*/ 302249 w 770614"/>
                  <a:gd name="connsiteY567" fmla="*/ 123146 h 770465"/>
                  <a:gd name="connsiteX568" fmla="*/ 302630 w 770614"/>
                  <a:gd name="connsiteY568" fmla="*/ 100096 h 770465"/>
                  <a:gd name="connsiteX569" fmla="*/ 298249 w 770614"/>
                  <a:gd name="connsiteY569" fmla="*/ 102477 h 770465"/>
                  <a:gd name="connsiteX570" fmla="*/ 275294 w 770614"/>
                  <a:gd name="connsiteY570" fmla="*/ 110288 h 770465"/>
                  <a:gd name="connsiteX571" fmla="*/ 252815 w 770614"/>
                  <a:gd name="connsiteY571" fmla="*/ 119622 h 770465"/>
                  <a:gd name="connsiteX572" fmla="*/ 231860 w 770614"/>
                  <a:gd name="connsiteY572" fmla="*/ 132100 h 770465"/>
                  <a:gd name="connsiteX573" fmla="*/ 211381 w 770614"/>
                  <a:gd name="connsiteY573" fmla="*/ 145244 h 770465"/>
                  <a:gd name="connsiteX574" fmla="*/ 192426 w 770614"/>
                  <a:gd name="connsiteY574" fmla="*/ 160484 h 770465"/>
                  <a:gd name="connsiteX575" fmla="*/ 174424 w 770614"/>
                  <a:gd name="connsiteY575" fmla="*/ 176867 h 770465"/>
                  <a:gd name="connsiteX576" fmla="*/ 158517 w 770614"/>
                  <a:gd name="connsiteY576" fmla="*/ 195346 h 770465"/>
                  <a:gd name="connsiteX577" fmla="*/ 142229 w 770614"/>
                  <a:gd name="connsiteY577" fmla="*/ 213539 h 770465"/>
                  <a:gd name="connsiteX578" fmla="*/ 128609 w 770614"/>
                  <a:gd name="connsiteY578" fmla="*/ 233827 h 770465"/>
                  <a:gd name="connsiteX579" fmla="*/ 118036 w 770614"/>
                  <a:gd name="connsiteY579" fmla="*/ 255830 h 770465"/>
                  <a:gd name="connsiteX580" fmla="*/ 107368 w 770614"/>
                  <a:gd name="connsiteY580" fmla="*/ 277832 h 770465"/>
                  <a:gd name="connsiteX581" fmla="*/ 99653 w 770614"/>
                  <a:gd name="connsiteY581" fmla="*/ 300978 h 770465"/>
                  <a:gd name="connsiteX582" fmla="*/ 98986 w 770614"/>
                  <a:gd name="connsiteY582" fmla="*/ 304883 h 770465"/>
                  <a:gd name="connsiteX583" fmla="*/ 121274 w 770614"/>
                  <a:gd name="connsiteY583" fmla="*/ 304217 h 770465"/>
                  <a:gd name="connsiteX584" fmla="*/ 143753 w 770614"/>
                  <a:gd name="connsiteY584" fmla="*/ 306979 h 770465"/>
                  <a:gd name="connsiteX585" fmla="*/ 166232 w 770614"/>
                  <a:gd name="connsiteY585" fmla="*/ 304502 h 770465"/>
                  <a:gd name="connsiteX586" fmla="*/ 188711 w 770614"/>
                  <a:gd name="connsiteY586" fmla="*/ 306407 h 770465"/>
                  <a:gd name="connsiteX587" fmla="*/ 211190 w 770614"/>
                  <a:gd name="connsiteY587" fmla="*/ 304883 h 770465"/>
                  <a:gd name="connsiteX588" fmla="*/ 234431 w 770614"/>
                  <a:gd name="connsiteY588" fmla="*/ 306217 h 770465"/>
                  <a:gd name="connsiteX589" fmla="*/ 233193 w 770614"/>
                  <a:gd name="connsiteY589" fmla="*/ 279261 h 770465"/>
                  <a:gd name="connsiteX590" fmla="*/ 234241 w 770614"/>
                  <a:gd name="connsiteY590" fmla="*/ 252972 h 770465"/>
                  <a:gd name="connsiteX591" fmla="*/ 233193 w 770614"/>
                  <a:gd name="connsiteY591" fmla="*/ 226778 h 770465"/>
                  <a:gd name="connsiteX592" fmla="*/ 227954 w 770614"/>
                  <a:gd name="connsiteY592" fmla="*/ 231636 h 770465"/>
                  <a:gd name="connsiteX593" fmla="*/ 211857 w 770614"/>
                  <a:gd name="connsiteY593" fmla="*/ 246209 h 770465"/>
                  <a:gd name="connsiteX594" fmla="*/ 198713 w 770614"/>
                  <a:gd name="connsiteY594" fmla="*/ 264783 h 770465"/>
                  <a:gd name="connsiteX595" fmla="*/ 183663 w 770614"/>
                  <a:gd name="connsiteY595" fmla="*/ 252401 h 770465"/>
                  <a:gd name="connsiteX596" fmla="*/ 198617 w 770614"/>
                  <a:gd name="connsiteY596" fmla="*/ 232589 h 770465"/>
                  <a:gd name="connsiteX597" fmla="*/ 217477 w 770614"/>
                  <a:gd name="connsiteY597" fmla="*/ 214586 h 770465"/>
                  <a:gd name="connsiteX598" fmla="*/ 237670 w 770614"/>
                  <a:gd name="connsiteY598" fmla="*/ 198203 h 770465"/>
                  <a:gd name="connsiteX599" fmla="*/ 252815 w 770614"/>
                  <a:gd name="connsiteY599" fmla="*/ 188297 h 770465"/>
                  <a:gd name="connsiteX600" fmla="*/ 253481 w 770614"/>
                  <a:gd name="connsiteY600" fmla="*/ 210395 h 770465"/>
                  <a:gd name="connsiteX601" fmla="*/ 252338 w 770614"/>
                  <a:gd name="connsiteY601" fmla="*/ 233255 h 770465"/>
                  <a:gd name="connsiteX602" fmla="*/ 253672 w 770614"/>
                  <a:gd name="connsiteY602" fmla="*/ 256115 h 770465"/>
                  <a:gd name="connsiteX603" fmla="*/ 254339 w 770614"/>
                  <a:gd name="connsiteY603" fmla="*/ 278975 h 770465"/>
                  <a:gd name="connsiteX604" fmla="*/ 252529 w 770614"/>
                  <a:gd name="connsiteY604" fmla="*/ 301931 h 770465"/>
                  <a:gd name="connsiteX605" fmla="*/ 253386 w 770614"/>
                  <a:gd name="connsiteY605" fmla="*/ 324981 h 770465"/>
                  <a:gd name="connsiteX606" fmla="*/ 231193 w 770614"/>
                  <a:gd name="connsiteY606" fmla="*/ 324505 h 770465"/>
                  <a:gd name="connsiteX607" fmla="*/ 209095 w 770614"/>
                  <a:gd name="connsiteY607" fmla="*/ 324791 h 770465"/>
                  <a:gd name="connsiteX608" fmla="*/ 186997 w 770614"/>
                  <a:gd name="connsiteY608" fmla="*/ 323457 h 770465"/>
                  <a:gd name="connsiteX609" fmla="*/ 164804 w 770614"/>
                  <a:gd name="connsiteY609" fmla="*/ 324791 h 770465"/>
                  <a:gd name="connsiteX610" fmla="*/ 143468 w 770614"/>
                  <a:gd name="connsiteY610" fmla="*/ 325553 h 770465"/>
                  <a:gd name="connsiteX611" fmla="*/ 141944 w 770614"/>
                  <a:gd name="connsiteY611" fmla="*/ 349651 h 770465"/>
                  <a:gd name="connsiteX612" fmla="*/ 142991 w 770614"/>
                  <a:gd name="connsiteY612" fmla="*/ 374987 h 770465"/>
                  <a:gd name="connsiteX613" fmla="*/ 106987 w 770614"/>
                  <a:gd name="connsiteY613" fmla="*/ 148578 h 770465"/>
                  <a:gd name="connsiteX614" fmla="*/ 91366 w 770614"/>
                  <a:gd name="connsiteY614" fmla="*/ 167342 h 770465"/>
                  <a:gd name="connsiteX615" fmla="*/ 77078 w 770614"/>
                  <a:gd name="connsiteY615" fmla="*/ 187154 h 770465"/>
                  <a:gd name="connsiteX616" fmla="*/ 64410 w 770614"/>
                  <a:gd name="connsiteY616" fmla="*/ 208109 h 770465"/>
                  <a:gd name="connsiteX617" fmla="*/ 55361 w 770614"/>
                  <a:gd name="connsiteY617" fmla="*/ 230874 h 770465"/>
                  <a:gd name="connsiteX618" fmla="*/ 43455 w 770614"/>
                  <a:gd name="connsiteY618" fmla="*/ 252305 h 770465"/>
                  <a:gd name="connsiteX619" fmla="*/ 35835 w 770614"/>
                  <a:gd name="connsiteY619" fmla="*/ 275546 h 770465"/>
                  <a:gd name="connsiteX620" fmla="*/ 29549 w 770614"/>
                  <a:gd name="connsiteY620" fmla="*/ 299168 h 770465"/>
                  <a:gd name="connsiteX621" fmla="*/ 26405 w 770614"/>
                  <a:gd name="connsiteY621" fmla="*/ 323362 h 770465"/>
                  <a:gd name="connsiteX622" fmla="*/ 20690 w 770614"/>
                  <a:gd name="connsiteY622" fmla="*/ 347174 h 770465"/>
                  <a:gd name="connsiteX623" fmla="*/ 18690 w 770614"/>
                  <a:gd name="connsiteY623" fmla="*/ 371558 h 770465"/>
                  <a:gd name="connsiteX624" fmla="*/ 20024 w 770614"/>
                  <a:gd name="connsiteY624" fmla="*/ 373749 h 770465"/>
                  <a:gd name="connsiteX625" fmla="*/ 45646 w 770614"/>
                  <a:gd name="connsiteY625" fmla="*/ 376511 h 770465"/>
                  <a:gd name="connsiteX626" fmla="*/ 71459 w 770614"/>
                  <a:gd name="connsiteY626" fmla="*/ 374892 h 770465"/>
                  <a:gd name="connsiteX627" fmla="*/ 97367 w 770614"/>
                  <a:gd name="connsiteY627" fmla="*/ 375273 h 770465"/>
                  <a:gd name="connsiteX628" fmla="*/ 122894 w 770614"/>
                  <a:gd name="connsiteY628" fmla="*/ 374797 h 770465"/>
                  <a:gd name="connsiteX629" fmla="*/ 124513 w 770614"/>
                  <a:gd name="connsiteY629" fmla="*/ 350127 h 770465"/>
                  <a:gd name="connsiteX630" fmla="*/ 124227 w 770614"/>
                  <a:gd name="connsiteY630" fmla="*/ 324219 h 770465"/>
                  <a:gd name="connsiteX631" fmla="*/ 98795 w 770614"/>
                  <a:gd name="connsiteY631" fmla="*/ 325267 h 770465"/>
                  <a:gd name="connsiteX632" fmla="*/ 74411 w 770614"/>
                  <a:gd name="connsiteY632" fmla="*/ 324886 h 770465"/>
                  <a:gd name="connsiteX633" fmla="*/ 76126 w 770614"/>
                  <a:gd name="connsiteY633" fmla="*/ 312884 h 770465"/>
                  <a:gd name="connsiteX634" fmla="*/ 82984 w 770614"/>
                  <a:gd name="connsiteY634" fmla="*/ 289358 h 770465"/>
                  <a:gd name="connsiteX635" fmla="*/ 92128 w 770614"/>
                  <a:gd name="connsiteY635" fmla="*/ 266593 h 770465"/>
                  <a:gd name="connsiteX636" fmla="*/ 101653 w 770614"/>
                  <a:gd name="connsiteY636" fmla="*/ 244019 h 770465"/>
                  <a:gd name="connsiteX637" fmla="*/ 113845 w 770614"/>
                  <a:gd name="connsiteY637" fmla="*/ 222778 h 770465"/>
                  <a:gd name="connsiteX638" fmla="*/ 127180 w 770614"/>
                  <a:gd name="connsiteY638" fmla="*/ 202204 h 770465"/>
                  <a:gd name="connsiteX639" fmla="*/ 142325 w 770614"/>
                  <a:gd name="connsiteY639" fmla="*/ 182963 h 770465"/>
                  <a:gd name="connsiteX640" fmla="*/ 143753 w 770614"/>
                  <a:gd name="connsiteY640" fmla="*/ 181154 h 770465"/>
                  <a:gd name="connsiteX641" fmla="*/ 127370 w 770614"/>
                  <a:gd name="connsiteY641" fmla="*/ 162485 h 770465"/>
                  <a:gd name="connsiteX642" fmla="*/ 109940 w 770614"/>
                  <a:gd name="connsiteY642" fmla="*/ 144578 h 770465"/>
                  <a:gd name="connsiteX643" fmla="*/ 106987 w 770614"/>
                  <a:gd name="connsiteY643" fmla="*/ 148578 h 770465"/>
                  <a:gd name="connsiteX644" fmla="*/ 395309 w 770614"/>
                  <a:gd name="connsiteY644" fmla="*/ 260116 h 770465"/>
                  <a:gd name="connsiteX645" fmla="*/ 421693 w 770614"/>
                  <a:gd name="connsiteY645" fmla="*/ 260592 h 770465"/>
                  <a:gd name="connsiteX646" fmla="*/ 448744 w 770614"/>
                  <a:gd name="connsiteY646" fmla="*/ 260878 h 770465"/>
                  <a:gd name="connsiteX647" fmla="*/ 449220 w 770614"/>
                  <a:gd name="connsiteY647" fmla="*/ 238304 h 770465"/>
                  <a:gd name="connsiteX648" fmla="*/ 446934 w 770614"/>
                  <a:gd name="connsiteY648" fmla="*/ 216396 h 770465"/>
                  <a:gd name="connsiteX649" fmla="*/ 449506 w 770614"/>
                  <a:gd name="connsiteY649" fmla="*/ 194393 h 770465"/>
                  <a:gd name="connsiteX650" fmla="*/ 449030 w 770614"/>
                  <a:gd name="connsiteY650" fmla="*/ 172391 h 770465"/>
                  <a:gd name="connsiteX651" fmla="*/ 448744 w 770614"/>
                  <a:gd name="connsiteY651" fmla="*/ 150388 h 770465"/>
                  <a:gd name="connsiteX652" fmla="*/ 446839 w 770614"/>
                  <a:gd name="connsiteY652" fmla="*/ 128385 h 770465"/>
                  <a:gd name="connsiteX653" fmla="*/ 449315 w 770614"/>
                  <a:gd name="connsiteY653" fmla="*/ 106382 h 770465"/>
                  <a:gd name="connsiteX654" fmla="*/ 449601 w 770614"/>
                  <a:gd name="connsiteY654" fmla="*/ 84475 h 770465"/>
                  <a:gd name="connsiteX655" fmla="*/ 449887 w 770614"/>
                  <a:gd name="connsiteY655" fmla="*/ 74474 h 770465"/>
                  <a:gd name="connsiteX656" fmla="*/ 459793 w 770614"/>
                  <a:gd name="connsiteY656" fmla="*/ 79141 h 770465"/>
                  <a:gd name="connsiteX657" fmla="*/ 483034 w 770614"/>
                  <a:gd name="connsiteY657" fmla="*/ 83999 h 770465"/>
                  <a:gd name="connsiteX658" fmla="*/ 505132 w 770614"/>
                  <a:gd name="connsiteY658" fmla="*/ 92571 h 770465"/>
                  <a:gd name="connsiteX659" fmla="*/ 526944 w 770614"/>
                  <a:gd name="connsiteY659" fmla="*/ 101810 h 770465"/>
                  <a:gd name="connsiteX660" fmla="*/ 546851 w 770614"/>
                  <a:gd name="connsiteY660" fmla="*/ 114764 h 770465"/>
                  <a:gd name="connsiteX661" fmla="*/ 566568 w 770614"/>
                  <a:gd name="connsiteY661" fmla="*/ 127814 h 770465"/>
                  <a:gd name="connsiteX662" fmla="*/ 586190 w 770614"/>
                  <a:gd name="connsiteY662" fmla="*/ 141149 h 770465"/>
                  <a:gd name="connsiteX663" fmla="*/ 603620 w 770614"/>
                  <a:gd name="connsiteY663" fmla="*/ 157246 h 770465"/>
                  <a:gd name="connsiteX664" fmla="*/ 621051 w 770614"/>
                  <a:gd name="connsiteY664" fmla="*/ 173438 h 770465"/>
                  <a:gd name="connsiteX665" fmla="*/ 622289 w 770614"/>
                  <a:gd name="connsiteY665" fmla="*/ 176296 h 770465"/>
                  <a:gd name="connsiteX666" fmla="*/ 640482 w 770614"/>
                  <a:gd name="connsiteY666" fmla="*/ 159246 h 770465"/>
                  <a:gd name="connsiteX667" fmla="*/ 657627 w 770614"/>
                  <a:gd name="connsiteY667" fmla="*/ 141149 h 770465"/>
                  <a:gd name="connsiteX668" fmla="*/ 655817 w 770614"/>
                  <a:gd name="connsiteY668" fmla="*/ 139148 h 770465"/>
                  <a:gd name="connsiteX669" fmla="*/ 638768 w 770614"/>
                  <a:gd name="connsiteY669" fmla="*/ 121908 h 770465"/>
                  <a:gd name="connsiteX670" fmla="*/ 620956 w 770614"/>
                  <a:gd name="connsiteY670" fmla="*/ 105430 h 770465"/>
                  <a:gd name="connsiteX671" fmla="*/ 601525 w 770614"/>
                  <a:gd name="connsiteY671" fmla="*/ 90952 h 770465"/>
                  <a:gd name="connsiteX672" fmla="*/ 582475 w 770614"/>
                  <a:gd name="connsiteY672" fmla="*/ 75807 h 770465"/>
                  <a:gd name="connsiteX673" fmla="*/ 561710 w 770614"/>
                  <a:gd name="connsiteY673" fmla="*/ 63139 h 770465"/>
                  <a:gd name="connsiteX674" fmla="*/ 539422 w 770614"/>
                  <a:gd name="connsiteY674" fmla="*/ 53233 h 770465"/>
                  <a:gd name="connsiteX675" fmla="*/ 517419 w 770614"/>
                  <a:gd name="connsiteY675" fmla="*/ 42946 h 770465"/>
                  <a:gd name="connsiteX676" fmla="*/ 494369 w 770614"/>
                  <a:gd name="connsiteY676" fmla="*/ 35231 h 770465"/>
                  <a:gd name="connsiteX677" fmla="*/ 470651 w 770614"/>
                  <a:gd name="connsiteY677" fmla="*/ 29897 h 770465"/>
                  <a:gd name="connsiteX678" fmla="*/ 446744 w 770614"/>
                  <a:gd name="connsiteY678" fmla="*/ 25801 h 770465"/>
                  <a:gd name="connsiteX679" fmla="*/ 423026 w 770614"/>
                  <a:gd name="connsiteY679" fmla="*/ 19895 h 770465"/>
                  <a:gd name="connsiteX680" fmla="*/ 398642 w 770614"/>
                  <a:gd name="connsiteY680" fmla="*/ 20753 h 770465"/>
                  <a:gd name="connsiteX681" fmla="*/ 394261 w 770614"/>
                  <a:gd name="connsiteY681" fmla="*/ 19419 h 770465"/>
                  <a:gd name="connsiteX682" fmla="*/ 395785 w 770614"/>
                  <a:gd name="connsiteY682" fmla="*/ 43613 h 770465"/>
                  <a:gd name="connsiteX683" fmla="*/ 394166 w 770614"/>
                  <a:gd name="connsiteY683" fmla="*/ 67711 h 770465"/>
                  <a:gd name="connsiteX684" fmla="*/ 395594 w 770614"/>
                  <a:gd name="connsiteY684" fmla="*/ 91809 h 770465"/>
                  <a:gd name="connsiteX685" fmla="*/ 394547 w 770614"/>
                  <a:gd name="connsiteY685" fmla="*/ 115812 h 770465"/>
                  <a:gd name="connsiteX686" fmla="*/ 395690 w 770614"/>
                  <a:gd name="connsiteY686" fmla="*/ 139910 h 770465"/>
                  <a:gd name="connsiteX687" fmla="*/ 394928 w 770614"/>
                  <a:gd name="connsiteY687" fmla="*/ 164009 h 770465"/>
                  <a:gd name="connsiteX688" fmla="*/ 394070 w 770614"/>
                  <a:gd name="connsiteY688" fmla="*/ 188107 h 770465"/>
                  <a:gd name="connsiteX689" fmla="*/ 396261 w 770614"/>
                  <a:gd name="connsiteY689" fmla="*/ 212205 h 770465"/>
                  <a:gd name="connsiteX690" fmla="*/ 393880 w 770614"/>
                  <a:gd name="connsiteY690" fmla="*/ 236113 h 770465"/>
                  <a:gd name="connsiteX691" fmla="*/ 395309 w 770614"/>
                  <a:gd name="connsiteY691" fmla="*/ 260116 h 770465"/>
                  <a:gd name="connsiteX692" fmla="*/ 321966 w 770614"/>
                  <a:gd name="connsiteY692" fmla="*/ 260116 h 770465"/>
                  <a:gd name="connsiteX693" fmla="*/ 348731 w 770614"/>
                  <a:gd name="connsiteY693" fmla="*/ 260592 h 770465"/>
                  <a:gd name="connsiteX694" fmla="*/ 376163 w 770614"/>
                  <a:gd name="connsiteY694" fmla="*/ 260878 h 770465"/>
                  <a:gd name="connsiteX695" fmla="*/ 376640 w 770614"/>
                  <a:gd name="connsiteY695" fmla="*/ 236208 h 770465"/>
                  <a:gd name="connsiteX696" fmla="*/ 374354 w 770614"/>
                  <a:gd name="connsiteY696" fmla="*/ 212110 h 770465"/>
                  <a:gd name="connsiteX697" fmla="*/ 376925 w 770614"/>
                  <a:gd name="connsiteY697" fmla="*/ 188012 h 770465"/>
                  <a:gd name="connsiteX698" fmla="*/ 376449 w 770614"/>
                  <a:gd name="connsiteY698" fmla="*/ 164009 h 770465"/>
                  <a:gd name="connsiteX699" fmla="*/ 376163 w 770614"/>
                  <a:gd name="connsiteY699" fmla="*/ 139910 h 770465"/>
                  <a:gd name="connsiteX700" fmla="*/ 374258 w 770614"/>
                  <a:gd name="connsiteY700" fmla="*/ 115812 h 770465"/>
                  <a:gd name="connsiteX701" fmla="*/ 376735 w 770614"/>
                  <a:gd name="connsiteY701" fmla="*/ 91714 h 770465"/>
                  <a:gd name="connsiteX702" fmla="*/ 377021 w 770614"/>
                  <a:gd name="connsiteY702" fmla="*/ 67616 h 770465"/>
                  <a:gd name="connsiteX703" fmla="*/ 374354 w 770614"/>
                  <a:gd name="connsiteY703" fmla="*/ 43517 h 770465"/>
                  <a:gd name="connsiteX704" fmla="*/ 377116 w 770614"/>
                  <a:gd name="connsiteY704" fmla="*/ 19133 h 770465"/>
                  <a:gd name="connsiteX705" fmla="*/ 372163 w 770614"/>
                  <a:gd name="connsiteY705" fmla="*/ 19705 h 770465"/>
                  <a:gd name="connsiteX706" fmla="*/ 349112 w 770614"/>
                  <a:gd name="connsiteY706" fmla="*/ 20848 h 770465"/>
                  <a:gd name="connsiteX707" fmla="*/ 326348 w 770614"/>
                  <a:gd name="connsiteY707" fmla="*/ 24467 h 770465"/>
                  <a:gd name="connsiteX708" fmla="*/ 303297 w 770614"/>
                  <a:gd name="connsiteY708" fmla="*/ 27230 h 770465"/>
                  <a:gd name="connsiteX709" fmla="*/ 280913 w 770614"/>
                  <a:gd name="connsiteY709" fmla="*/ 33040 h 770465"/>
                  <a:gd name="connsiteX710" fmla="*/ 259387 w 770614"/>
                  <a:gd name="connsiteY710" fmla="*/ 41708 h 770465"/>
                  <a:gd name="connsiteX711" fmla="*/ 237860 w 770614"/>
                  <a:gd name="connsiteY711" fmla="*/ 49994 h 770465"/>
                  <a:gd name="connsiteX712" fmla="*/ 217572 w 770614"/>
                  <a:gd name="connsiteY712" fmla="*/ 61139 h 770465"/>
                  <a:gd name="connsiteX713" fmla="*/ 197284 w 770614"/>
                  <a:gd name="connsiteY713" fmla="*/ 72092 h 770465"/>
                  <a:gd name="connsiteX714" fmla="*/ 177472 w 770614"/>
                  <a:gd name="connsiteY714" fmla="*/ 83999 h 770465"/>
                  <a:gd name="connsiteX715" fmla="*/ 159374 w 770614"/>
                  <a:gd name="connsiteY715" fmla="*/ 98286 h 770465"/>
                  <a:gd name="connsiteX716" fmla="*/ 141467 w 770614"/>
                  <a:gd name="connsiteY716" fmla="*/ 112859 h 770465"/>
                  <a:gd name="connsiteX717" fmla="*/ 124894 w 770614"/>
                  <a:gd name="connsiteY717" fmla="*/ 128957 h 770465"/>
                  <a:gd name="connsiteX718" fmla="*/ 122322 w 770614"/>
                  <a:gd name="connsiteY718" fmla="*/ 131147 h 770465"/>
                  <a:gd name="connsiteX719" fmla="*/ 140420 w 770614"/>
                  <a:gd name="connsiteY719" fmla="*/ 148197 h 770465"/>
                  <a:gd name="connsiteX720" fmla="*/ 156898 w 770614"/>
                  <a:gd name="connsiteY720" fmla="*/ 166961 h 770465"/>
                  <a:gd name="connsiteX721" fmla="*/ 160613 w 770614"/>
                  <a:gd name="connsiteY721" fmla="*/ 164675 h 770465"/>
                  <a:gd name="connsiteX722" fmla="*/ 177948 w 770614"/>
                  <a:gd name="connsiteY722" fmla="*/ 146673 h 770465"/>
                  <a:gd name="connsiteX723" fmla="*/ 197951 w 770614"/>
                  <a:gd name="connsiteY723" fmla="*/ 131719 h 770465"/>
                  <a:gd name="connsiteX724" fmla="*/ 218429 w 770614"/>
                  <a:gd name="connsiteY724" fmla="*/ 117431 h 770465"/>
                  <a:gd name="connsiteX725" fmla="*/ 239480 w 770614"/>
                  <a:gd name="connsiteY725" fmla="*/ 104001 h 770465"/>
                  <a:gd name="connsiteX726" fmla="*/ 261863 w 770614"/>
                  <a:gd name="connsiteY726" fmla="*/ 92666 h 770465"/>
                  <a:gd name="connsiteX727" fmla="*/ 286152 w 770614"/>
                  <a:gd name="connsiteY727" fmla="*/ 86380 h 770465"/>
                  <a:gd name="connsiteX728" fmla="*/ 309393 w 770614"/>
                  <a:gd name="connsiteY728" fmla="*/ 77045 h 770465"/>
                  <a:gd name="connsiteX729" fmla="*/ 321014 w 770614"/>
                  <a:gd name="connsiteY729" fmla="*/ 75617 h 770465"/>
                  <a:gd name="connsiteX730" fmla="*/ 322442 w 770614"/>
                  <a:gd name="connsiteY730" fmla="*/ 98286 h 770465"/>
                  <a:gd name="connsiteX731" fmla="*/ 320823 w 770614"/>
                  <a:gd name="connsiteY731" fmla="*/ 121337 h 770465"/>
                  <a:gd name="connsiteX732" fmla="*/ 322252 w 770614"/>
                  <a:gd name="connsiteY732" fmla="*/ 144482 h 770465"/>
                  <a:gd name="connsiteX733" fmla="*/ 321204 w 770614"/>
                  <a:gd name="connsiteY733" fmla="*/ 167628 h 770465"/>
                  <a:gd name="connsiteX734" fmla="*/ 322347 w 770614"/>
                  <a:gd name="connsiteY734" fmla="*/ 190774 h 770465"/>
                  <a:gd name="connsiteX735" fmla="*/ 321585 w 770614"/>
                  <a:gd name="connsiteY735" fmla="*/ 213920 h 770465"/>
                  <a:gd name="connsiteX736" fmla="*/ 320728 w 770614"/>
                  <a:gd name="connsiteY736" fmla="*/ 236875 h 770465"/>
                  <a:gd name="connsiteX737" fmla="*/ 321966 w 770614"/>
                  <a:gd name="connsiteY737" fmla="*/ 260116 h 770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</a:cxnLst>
                <a:rect l="l" t="t" r="r" b="b"/>
                <a:pathLst>
                  <a:path w="770614" h="770465">
                    <a:moveTo>
                      <a:pt x="385403" y="770370"/>
                    </a:moveTo>
                    <a:cubicBezTo>
                      <a:pt x="377592" y="770370"/>
                      <a:pt x="369877" y="769608"/>
                      <a:pt x="362162" y="769132"/>
                    </a:cubicBezTo>
                    <a:cubicBezTo>
                      <a:pt x="354351" y="768656"/>
                      <a:pt x="346731" y="767417"/>
                      <a:pt x="339016" y="766560"/>
                    </a:cubicBezTo>
                    <a:cubicBezTo>
                      <a:pt x="331301" y="765608"/>
                      <a:pt x="323681" y="764274"/>
                      <a:pt x="316061" y="762845"/>
                    </a:cubicBezTo>
                    <a:cubicBezTo>
                      <a:pt x="308441" y="761417"/>
                      <a:pt x="300344" y="762083"/>
                      <a:pt x="292820" y="760178"/>
                    </a:cubicBezTo>
                    <a:cubicBezTo>
                      <a:pt x="285295" y="758273"/>
                      <a:pt x="278437" y="753797"/>
                      <a:pt x="271103" y="751415"/>
                    </a:cubicBezTo>
                    <a:cubicBezTo>
                      <a:pt x="263673" y="749129"/>
                      <a:pt x="256244" y="747034"/>
                      <a:pt x="249005" y="744272"/>
                    </a:cubicBezTo>
                    <a:cubicBezTo>
                      <a:pt x="241766" y="741509"/>
                      <a:pt x="234527" y="738842"/>
                      <a:pt x="227478" y="735604"/>
                    </a:cubicBezTo>
                    <a:cubicBezTo>
                      <a:pt x="220430" y="732365"/>
                      <a:pt x="212619" y="730651"/>
                      <a:pt x="205761" y="727031"/>
                    </a:cubicBezTo>
                    <a:cubicBezTo>
                      <a:pt x="198903" y="723412"/>
                      <a:pt x="193283" y="717506"/>
                      <a:pt x="186711" y="713411"/>
                    </a:cubicBezTo>
                    <a:cubicBezTo>
                      <a:pt x="180044" y="709410"/>
                      <a:pt x="173757" y="704933"/>
                      <a:pt x="167375" y="700552"/>
                    </a:cubicBezTo>
                    <a:cubicBezTo>
                      <a:pt x="160994" y="696170"/>
                      <a:pt x="153183" y="693694"/>
                      <a:pt x="147087" y="688931"/>
                    </a:cubicBezTo>
                    <a:cubicBezTo>
                      <a:pt x="140991" y="684169"/>
                      <a:pt x="136800" y="677025"/>
                      <a:pt x="130990" y="671882"/>
                    </a:cubicBezTo>
                    <a:cubicBezTo>
                      <a:pt x="125180" y="666738"/>
                      <a:pt x="118417" y="662642"/>
                      <a:pt x="112988" y="657118"/>
                    </a:cubicBezTo>
                    <a:cubicBezTo>
                      <a:pt x="107463" y="651593"/>
                      <a:pt x="102510" y="645688"/>
                      <a:pt x="97367" y="639878"/>
                    </a:cubicBezTo>
                    <a:cubicBezTo>
                      <a:pt x="92223" y="634067"/>
                      <a:pt x="86794" y="628543"/>
                      <a:pt x="81936" y="622447"/>
                    </a:cubicBezTo>
                    <a:cubicBezTo>
                      <a:pt x="77174" y="616351"/>
                      <a:pt x="73935" y="609112"/>
                      <a:pt x="69554" y="602730"/>
                    </a:cubicBezTo>
                    <a:cubicBezTo>
                      <a:pt x="65172" y="596348"/>
                      <a:pt x="60981" y="589871"/>
                      <a:pt x="56981" y="583204"/>
                    </a:cubicBezTo>
                    <a:cubicBezTo>
                      <a:pt x="52980" y="576536"/>
                      <a:pt x="47932" y="570536"/>
                      <a:pt x="44312" y="563678"/>
                    </a:cubicBezTo>
                    <a:cubicBezTo>
                      <a:pt x="40693" y="556820"/>
                      <a:pt x="37645" y="549676"/>
                      <a:pt x="34406" y="542627"/>
                    </a:cubicBezTo>
                    <a:cubicBezTo>
                      <a:pt x="31263" y="535579"/>
                      <a:pt x="27072" y="528911"/>
                      <a:pt x="24310" y="521577"/>
                    </a:cubicBezTo>
                    <a:cubicBezTo>
                      <a:pt x="21548" y="514338"/>
                      <a:pt x="19357" y="506813"/>
                      <a:pt x="17071" y="499384"/>
                    </a:cubicBezTo>
                    <a:cubicBezTo>
                      <a:pt x="14785" y="492050"/>
                      <a:pt x="13451" y="484334"/>
                      <a:pt x="11546" y="476714"/>
                    </a:cubicBezTo>
                    <a:cubicBezTo>
                      <a:pt x="9737" y="469190"/>
                      <a:pt x="7355" y="461760"/>
                      <a:pt x="6022" y="454140"/>
                    </a:cubicBezTo>
                    <a:cubicBezTo>
                      <a:pt x="4593" y="446520"/>
                      <a:pt x="3926" y="438805"/>
                      <a:pt x="2974" y="431090"/>
                    </a:cubicBezTo>
                    <a:cubicBezTo>
                      <a:pt x="2021" y="423470"/>
                      <a:pt x="1164" y="415659"/>
                      <a:pt x="688" y="407944"/>
                    </a:cubicBezTo>
                    <a:cubicBezTo>
                      <a:pt x="212" y="400229"/>
                      <a:pt x="212" y="392513"/>
                      <a:pt x="212" y="384703"/>
                    </a:cubicBezTo>
                    <a:cubicBezTo>
                      <a:pt x="212" y="376892"/>
                      <a:pt x="-265" y="369082"/>
                      <a:pt x="212" y="361367"/>
                    </a:cubicBezTo>
                    <a:cubicBezTo>
                      <a:pt x="688" y="353556"/>
                      <a:pt x="2974" y="346031"/>
                      <a:pt x="3926" y="338316"/>
                    </a:cubicBezTo>
                    <a:cubicBezTo>
                      <a:pt x="4879" y="330601"/>
                      <a:pt x="6308" y="322981"/>
                      <a:pt x="7736" y="315456"/>
                    </a:cubicBezTo>
                    <a:cubicBezTo>
                      <a:pt x="9165" y="307836"/>
                      <a:pt x="9546" y="299930"/>
                      <a:pt x="11356" y="292501"/>
                    </a:cubicBezTo>
                    <a:cubicBezTo>
                      <a:pt x="13261" y="284976"/>
                      <a:pt x="16118" y="277737"/>
                      <a:pt x="18500" y="270308"/>
                    </a:cubicBezTo>
                    <a:cubicBezTo>
                      <a:pt x="20786" y="262878"/>
                      <a:pt x="23072" y="255544"/>
                      <a:pt x="25834" y="248305"/>
                    </a:cubicBezTo>
                    <a:cubicBezTo>
                      <a:pt x="28596" y="241066"/>
                      <a:pt x="30501" y="233446"/>
                      <a:pt x="33740" y="226397"/>
                    </a:cubicBezTo>
                    <a:cubicBezTo>
                      <a:pt x="36978" y="219349"/>
                      <a:pt x="39740" y="212015"/>
                      <a:pt x="43360" y="205157"/>
                    </a:cubicBezTo>
                    <a:cubicBezTo>
                      <a:pt x="46979" y="198299"/>
                      <a:pt x="53171" y="192869"/>
                      <a:pt x="57171" y="186297"/>
                    </a:cubicBezTo>
                    <a:cubicBezTo>
                      <a:pt x="61172" y="179630"/>
                      <a:pt x="63362" y="171819"/>
                      <a:pt x="67744" y="165437"/>
                    </a:cubicBezTo>
                    <a:cubicBezTo>
                      <a:pt x="72125" y="159056"/>
                      <a:pt x="78317" y="154007"/>
                      <a:pt x="83079" y="147911"/>
                    </a:cubicBezTo>
                    <a:cubicBezTo>
                      <a:pt x="87842" y="141815"/>
                      <a:pt x="91652" y="134862"/>
                      <a:pt x="96795" y="129052"/>
                    </a:cubicBezTo>
                    <a:cubicBezTo>
                      <a:pt x="101939" y="123242"/>
                      <a:pt x="108416" y="118765"/>
                      <a:pt x="113940" y="113240"/>
                    </a:cubicBezTo>
                    <a:cubicBezTo>
                      <a:pt x="119465" y="107716"/>
                      <a:pt x="124037" y="101429"/>
                      <a:pt x="129847" y="96286"/>
                    </a:cubicBezTo>
                    <a:cubicBezTo>
                      <a:pt x="135657" y="91142"/>
                      <a:pt x="142229" y="86951"/>
                      <a:pt x="148325" y="82189"/>
                    </a:cubicBezTo>
                    <a:cubicBezTo>
                      <a:pt x="154421" y="77426"/>
                      <a:pt x="160041" y="71902"/>
                      <a:pt x="166423" y="67520"/>
                    </a:cubicBezTo>
                    <a:cubicBezTo>
                      <a:pt x="172805" y="63139"/>
                      <a:pt x="179663" y="59519"/>
                      <a:pt x="186330" y="55424"/>
                    </a:cubicBezTo>
                    <a:cubicBezTo>
                      <a:pt x="192998" y="51423"/>
                      <a:pt x="200046" y="48375"/>
                      <a:pt x="206999" y="44756"/>
                    </a:cubicBezTo>
                    <a:cubicBezTo>
                      <a:pt x="213857" y="41136"/>
                      <a:pt x="219858" y="35802"/>
                      <a:pt x="226907" y="32564"/>
                    </a:cubicBezTo>
                    <a:cubicBezTo>
                      <a:pt x="233955" y="29420"/>
                      <a:pt x="242051" y="28658"/>
                      <a:pt x="249290" y="25896"/>
                    </a:cubicBezTo>
                    <a:cubicBezTo>
                      <a:pt x="256529" y="23134"/>
                      <a:pt x="263292" y="18943"/>
                      <a:pt x="270722" y="16657"/>
                    </a:cubicBezTo>
                    <a:cubicBezTo>
                      <a:pt x="278056" y="14371"/>
                      <a:pt x="285676" y="12371"/>
                      <a:pt x="293201" y="10561"/>
                    </a:cubicBezTo>
                    <a:cubicBezTo>
                      <a:pt x="300725" y="8751"/>
                      <a:pt x="308250" y="7037"/>
                      <a:pt x="315965" y="5608"/>
                    </a:cubicBezTo>
                    <a:cubicBezTo>
                      <a:pt x="323585" y="4179"/>
                      <a:pt x="331396" y="4370"/>
                      <a:pt x="339111" y="3417"/>
                    </a:cubicBezTo>
                    <a:cubicBezTo>
                      <a:pt x="346731" y="2465"/>
                      <a:pt x="354351" y="845"/>
                      <a:pt x="362162" y="369"/>
                    </a:cubicBezTo>
                    <a:cubicBezTo>
                      <a:pt x="369877" y="-107"/>
                      <a:pt x="377592" y="750"/>
                      <a:pt x="385403" y="750"/>
                    </a:cubicBezTo>
                    <a:cubicBezTo>
                      <a:pt x="393213" y="750"/>
                      <a:pt x="401024" y="-298"/>
                      <a:pt x="408644" y="83"/>
                    </a:cubicBezTo>
                    <a:cubicBezTo>
                      <a:pt x="416454" y="560"/>
                      <a:pt x="424265" y="560"/>
                      <a:pt x="431885" y="1512"/>
                    </a:cubicBezTo>
                    <a:cubicBezTo>
                      <a:pt x="439600" y="2465"/>
                      <a:pt x="447029" y="5417"/>
                      <a:pt x="454649" y="6751"/>
                    </a:cubicBezTo>
                    <a:cubicBezTo>
                      <a:pt x="462269" y="8180"/>
                      <a:pt x="470080" y="8846"/>
                      <a:pt x="477605" y="10751"/>
                    </a:cubicBezTo>
                    <a:cubicBezTo>
                      <a:pt x="485129" y="12656"/>
                      <a:pt x="492464" y="15228"/>
                      <a:pt x="499893" y="17514"/>
                    </a:cubicBezTo>
                    <a:cubicBezTo>
                      <a:pt x="507323" y="19800"/>
                      <a:pt x="514752" y="22086"/>
                      <a:pt x="521991" y="24848"/>
                    </a:cubicBezTo>
                    <a:cubicBezTo>
                      <a:pt x="529230" y="27611"/>
                      <a:pt x="535898" y="31802"/>
                      <a:pt x="542946" y="34945"/>
                    </a:cubicBezTo>
                    <a:cubicBezTo>
                      <a:pt x="549995" y="38183"/>
                      <a:pt x="557615" y="40279"/>
                      <a:pt x="564377" y="43898"/>
                    </a:cubicBezTo>
                    <a:cubicBezTo>
                      <a:pt x="571235" y="47518"/>
                      <a:pt x="578665" y="50280"/>
                      <a:pt x="585237" y="54376"/>
                    </a:cubicBezTo>
                    <a:cubicBezTo>
                      <a:pt x="591905" y="58376"/>
                      <a:pt x="597429" y="64091"/>
                      <a:pt x="603811" y="68568"/>
                    </a:cubicBezTo>
                    <a:cubicBezTo>
                      <a:pt x="610193" y="72950"/>
                      <a:pt x="617527" y="76093"/>
                      <a:pt x="623623" y="80855"/>
                    </a:cubicBezTo>
                    <a:cubicBezTo>
                      <a:pt x="629719" y="85618"/>
                      <a:pt x="635243" y="91238"/>
                      <a:pt x="641054" y="96381"/>
                    </a:cubicBezTo>
                    <a:cubicBezTo>
                      <a:pt x="646864" y="101525"/>
                      <a:pt x="652865" y="106478"/>
                      <a:pt x="658389" y="112002"/>
                    </a:cubicBezTo>
                    <a:cubicBezTo>
                      <a:pt x="663914" y="117527"/>
                      <a:pt x="667724" y="124480"/>
                      <a:pt x="672962" y="130290"/>
                    </a:cubicBezTo>
                    <a:cubicBezTo>
                      <a:pt x="678106" y="136100"/>
                      <a:pt x="684202" y="141053"/>
                      <a:pt x="688964" y="147149"/>
                    </a:cubicBezTo>
                    <a:cubicBezTo>
                      <a:pt x="693727" y="153245"/>
                      <a:pt x="698966" y="159056"/>
                      <a:pt x="703347" y="165437"/>
                    </a:cubicBezTo>
                    <a:cubicBezTo>
                      <a:pt x="707729" y="171819"/>
                      <a:pt x="709824" y="179725"/>
                      <a:pt x="713825" y="186297"/>
                    </a:cubicBezTo>
                    <a:cubicBezTo>
                      <a:pt x="717825" y="192965"/>
                      <a:pt x="723731" y="198489"/>
                      <a:pt x="727350" y="205347"/>
                    </a:cubicBezTo>
                    <a:cubicBezTo>
                      <a:pt x="730970" y="212205"/>
                      <a:pt x="734399" y="219254"/>
                      <a:pt x="737542" y="226302"/>
                    </a:cubicBezTo>
                    <a:cubicBezTo>
                      <a:pt x="740685" y="233351"/>
                      <a:pt x="743733" y="240590"/>
                      <a:pt x="746495" y="247829"/>
                    </a:cubicBezTo>
                    <a:cubicBezTo>
                      <a:pt x="749258" y="255068"/>
                      <a:pt x="750877" y="262688"/>
                      <a:pt x="753258" y="270117"/>
                    </a:cubicBezTo>
                    <a:cubicBezTo>
                      <a:pt x="755544" y="277451"/>
                      <a:pt x="757830" y="284976"/>
                      <a:pt x="759640" y="292501"/>
                    </a:cubicBezTo>
                    <a:cubicBezTo>
                      <a:pt x="761450" y="300026"/>
                      <a:pt x="764117" y="307455"/>
                      <a:pt x="765450" y="315075"/>
                    </a:cubicBezTo>
                    <a:cubicBezTo>
                      <a:pt x="766879" y="322695"/>
                      <a:pt x="765926" y="330696"/>
                      <a:pt x="766784" y="338411"/>
                    </a:cubicBezTo>
                    <a:cubicBezTo>
                      <a:pt x="767736" y="346031"/>
                      <a:pt x="770117" y="353651"/>
                      <a:pt x="770498" y="361462"/>
                    </a:cubicBezTo>
                    <a:cubicBezTo>
                      <a:pt x="770975" y="369177"/>
                      <a:pt x="769832" y="376988"/>
                      <a:pt x="769832" y="384798"/>
                    </a:cubicBezTo>
                    <a:cubicBezTo>
                      <a:pt x="769832" y="392609"/>
                      <a:pt x="770689" y="400419"/>
                      <a:pt x="770213" y="408134"/>
                    </a:cubicBezTo>
                    <a:cubicBezTo>
                      <a:pt x="769736" y="415945"/>
                      <a:pt x="768784" y="423660"/>
                      <a:pt x="767831" y="431280"/>
                    </a:cubicBezTo>
                    <a:cubicBezTo>
                      <a:pt x="766879" y="438995"/>
                      <a:pt x="766022" y="446711"/>
                      <a:pt x="764593" y="454331"/>
                    </a:cubicBezTo>
                    <a:cubicBezTo>
                      <a:pt x="763164" y="461951"/>
                      <a:pt x="760021" y="469285"/>
                      <a:pt x="758211" y="476714"/>
                    </a:cubicBezTo>
                    <a:cubicBezTo>
                      <a:pt x="756306" y="484239"/>
                      <a:pt x="756020" y="492240"/>
                      <a:pt x="753734" y="499574"/>
                    </a:cubicBezTo>
                    <a:cubicBezTo>
                      <a:pt x="751448" y="507004"/>
                      <a:pt x="748972" y="514433"/>
                      <a:pt x="746210" y="521672"/>
                    </a:cubicBezTo>
                    <a:cubicBezTo>
                      <a:pt x="743447" y="528911"/>
                      <a:pt x="738590" y="535293"/>
                      <a:pt x="735446" y="542342"/>
                    </a:cubicBezTo>
                    <a:cubicBezTo>
                      <a:pt x="732208" y="549390"/>
                      <a:pt x="729065" y="556439"/>
                      <a:pt x="725445" y="563297"/>
                    </a:cubicBezTo>
                    <a:cubicBezTo>
                      <a:pt x="721826" y="570155"/>
                      <a:pt x="717920" y="576822"/>
                      <a:pt x="713920" y="583394"/>
                    </a:cubicBezTo>
                    <a:cubicBezTo>
                      <a:pt x="709919" y="590062"/>
                      <a:pt x="707348" y="597587"/>
                      <a:pt x="702871" y="603968"/>
                    </a:cubicBezTo>
                    <a:cubicBezTo>
                      <a:pt x="698489" y="610350"/>
                      <a:pt x="693727" y="616541"/>
                      <a:pt x="688869" y="622637"/>
                    </a:cubicBezTo>
                    <a:cubicBezTo>
                      <a:pt x="684107" y="628733"/>
                      <a:pt x="678773" y="634448"/>
                      <a:pt x="673629" y="640259"/>
                    </a:cubicBezTo>
                    <a:cubicBezTo>
                      <a:pt x="668486" y="646069"/>
                      <a:pt x="663056" y="651689"/>
                      <a:pt x="657627" y="657213"/>
                    </a:cubicBezTo>
                    <a:cubicBezTo>
                      <a:pt x="652103" y="662738"/>
                      <a:pt x="646197" y="667691"/>
                      <a:pt x="640387" y="672834"/>
                    </a:cubicBezTo>
                    <a:cubicBezTo>
                      <a:pt x="634577" y="677978"/>
                      <a:pt x="628671" y="683026"/>
                      <a:pt x="622575" y="687788"/>
                    </a:cubicBezTo>
                    <a:cubicBezTo>
                      <a:pt x="616479" y="692551"/>
                      <a:pt x="609621" y="696361"/>
                      <a:pt x="603239" y="700742"/>
                    </a:cubicBezTo>
                    <a:cubicBezTo>
                      <a:pt x="596858" y="705124"/>
                      <a:pt x="590285" y="709029"/>
                      <a:pt x="583618" y="713125"/>
                    </a:cubicBezTo>
                    <a:cubicBezTo>
                      <a:pt x="576950" y="717125"/>
                      <a:pt x="570664" y="721507"/>
                      <a:pt x="563711" y="725126"/>
                    </a:cubicBezTo>
                    <a:cubicBezTo>
                      <a:pt x="556853" y="728746"/>
                      <a:pt x="550376" y="733127"/>
                      <a:pt x="543327" y="736271"/>
                    </a:cubicBezTo>
                    <a:cubicBezTo>
                      <a:pt x="536279" y="739414"/>
                      <a:pt x="529325" y="743129"/>
                      <a:pt x="522086" y="745891"/>
                    </a:cubicBezTo>
                    <a:cubicBezTo>
                      <a:pt x="514847" y="748653"/>
                      <a:pt x="507132" y="750177"/>
                      <a:pt x="499703" y="752463"/>
                    </a:cubicBezTo>
                    <a:cubicBezTo>
                      <a:pt x="492368" y="754749"/>
                      <a:pt x="485034" y="757702"/>
                      <a:pt x="477509" y="759512"/>
                    </a:cubicBezTo>
                    <a:cubicBezTo>
                      <a:pt x="469985" y="761321"/>
                      <a:pt x="462269" y="762655"/>
                      <a:pt x="454649" y="763988"/>
                    </a:cubicBezTo>
                    <a:cubicBezTo>
                      <a:pt x="447029" y="765417"/>
                      <a:pt x="439409" y="766655"/>
                      <a:pt x="431599" y="767608"/>
                    </a:cubicBezTo>
                    <a:cubicBezTo>
                      <a:pt x="423979" y="768560"/>
                      <a:pt x="416168" y="769513"/>
                      <a:pt x="408358" y="769989"/>
                    </a:cubicBezTo>
                    <a:cubicBezTo>
                      <a:pt x="401024" y="770751"/>
                      <a:pt x="393213" y="770370"/>
                      <a:pt x="385403" y="770370"/>
                    </a:cubicBezTo>
                    <a:close/>
                    <a:moveTo>
                      <a:pt x="137562" y="653498"/>
                    </a:moveTo>
                    <a:cubicBezTo>
                      <a:pt x="136514" y="654927"/>
                      <a:pt x="138515" y="654737"/>
                      <a:pt x="139848" y="655975"/>
                    </a:cubicBezTo>
                    <a:cubicBezTo>
                      <a:pt x="145563" y="661214"/>
                      <a:pt x="151183" y="666643"/>
                      <a:pt x="157279" y="671501"/>
                    </a:cubicBezTo>
                    <a:cubicBezTo>
                      <a:pt x="163375" y="676358"/>
                      <a:pt x="169471" y="681216"/>
                      <a:pt x="175853" y="685598"/>
                    </a:cubicBezTo>
                    <a:cubicBezTo>
                      <a:pt x="182234" y="690074"/>
                      <a:pt x="189950" y="692360"/>
                      <a:pt x="196617" y="696361"/>
                    </a:cubicBezTo>
                    <a:cubicBezTo>
                      <a:pt x="203285" y="700361"/>
                      <a:pt x="208714" y="706457"/>
                      <a:pt x="215572" y="709982"/>
                    </a:cubicBezTo>
                    <a:cubicBezTo>
                      <a:pt x="222430" y="713601"/>
                      <a:pt x="229669" y="716554"/>
                      <a:pt x="236813" y="719697"/>
                    </a:cubicBezTo>
                    <a:cubicBezTo>
                      <a:pt x="243861" y="722840"/>
                      <a:pt x="251195" y="725507"/>
                      <a:pt x="258530" y="728174"/>
                    </a:cubicBezTo>
                    <a:cubicBezTo>
                      <a:pt x="265769" y="730841"/>
                      <a:pt x="273674" y="731508"/>
                      <a:pt x="281104" y="733794"/>
                    </a:cubicBezTo>
                    <a:cubicBezTo>
                      <a:pt x="288533" y="735985"/>
                      <a:pt x="295391" y="740366"/>
                      <a:pt x="302916" y="742081"/>
                    </a:cubicBezTo>
                    <a:cubicBezTo>
                      <a:pt x="310441" y="743795"/>
                      <a:pt x="318061" y="745605"/>
                      <a:pt x="325776" y="746843"/>
                    </a:cubicBezTo>
                    <a:cubicBezTo>
                      <a:pt x="333396" y="748082"/>
                      <a:pt x="341492" y="746462"/>
                      <a:pt x="349208" y="747224"/>
                    </a:cubicBezTo>
                    <a:cubicBezTo>
                      <a:pt x="356923" y="747986"/>
                      <a:pt x="364448" y="751320"/>
                      <a:pt x="372258" y="751606"/>
                    </a:cubicBezTo>
                    <a:cubicBezTo>
                      <a:pt x="374068" y="751701"/>
                      <a:pt x="375401" y="752082"/>
                      <a:pt x="375592" y="750272"/>
                    </a:cubicBezTo>
                    <a:cubicBezTo>
                      <a:pt x="377306" y="737890"/>
                      <a:pt x="375973" y="737795"/>
                      <a:pt x="375973" y="725317"/>
                    </a:cubicBezTo>
                    <a:cubicBezTo>
                      <a:pt x="375973" y="712839"/>
                      <a:pt x="376925" y="712744"/>
                      <a:pt x="375306" y="700361"/>
                    </a:cubicBezTo>
                    <a:cubicBezTo>
                      <a:pt x="375116" y="698742"/>
                      <a:pt x="374163" y="699028"/>
                      <a:pt x="372544" y="698933"/>
                    </a:cubicBezTo>
                    <a:cubicBezTo>
                      <a:pt x="364448" y="698647"/>
                      <a:pt x="356542" y="697885"/>
                      <a:pt x="348541" y="697028"/>
                    </a:cubicBezTo>
                    <a:cubicBezTo>
                      <a:pt x="340540" y="696075"/>
                      <a:pt x="332348" y="696266"/>
                      <a:pt x="324443" y="694742"/>
                    </a:cubicBezTo>
                    <a:cubicBezTo>
                      <a:pt x="316537" y="693218"/>
                      <a:pt x="308726" y="691027"/>
                      <a:pt x="301011" y="688931"/>
                    </a:cubicBezTo>
                    <a:cubicBezTo>
                      <a:pt x="293201" y="686836"/>
                      <a:pt x="285104" y="685598"/>
                      <a:pt x="277580" y="682835"/>
                    </a:cubicBezTo>
                    <a:cubicBezTo>
                      <a:pt x="269960" y="680168"/>
                      <a:pt x="262625" y="676739"/>
                      <a:pt x="255196" y="673501"/>
                    </a:cubicBezTo>
                    <a:cubicBezTo>
                      <a:pt x="247862" y="670262"/>
                      <a:pt x="240908" y="665976"/>
                      <a:pt x="233860" y="662166"/>
                    </a:cubicBezTo>
                    <a:cubicBezTo>
                      <a:pt x="226811" y="658356"/>
                      <a:pt x="219477" y="654832"/>
                      <a:pt x="212714" y="650450"/>
                    </a:cubicBezTo>
                    <a:cubicBezTo>
                      <a:pt x="205952" y="646069"/>
                      <a:pt x="199570" y="641116"/>
                      <a:pt x="193093" y="636258"/>
                    </a:cubicBezTo>
                    <a:cubicBezTo>
                      <a:pt x="186711" y="631400"/>
                      <a:pt x="180329" y="626447"/>
                      <a:pt x="174329" y="621018"/>
                    </a:cubicBezTo>
                    <a:cubicBezTo>
                      <a:pt x="173090" y="619970"/>
                      <a:pt x="173471" y="617684"/>
                      <a:pt x="172138" y="618732"/>
                    </a:cubicBezTo>
                    <a:cubicBezTo>
                      <a:pt x="162422" y="626257"/>
                      <a:pt x="164327" y="628352"/>
                      <a:pt x="155279" y="636639"/>
                    </a:cubicBezTo>
                    <a:cubicBezTo>
                      <a:pt x="146135" y="644926"/>
                      <a:pt x="144896" y="643688"/>
                      <a:pt x="137562" y="653498"/>
                    </a:cubicBezTo>
                    <a:close/>
                    <a:moveTo>
                      <a:pt x="598572" y="618923"/>
                    </a:moveTo>
                    <a:cubicBezTo>
                      <a:pt x="592476" y="624447"/>
                      <a:pt x="585904" y="629305"/>
                      <a:pt x="579522" y="634258"/>
                    </a:cubicBezTo>
                    <a:cubicBezTo>
                      <a:pt x="573045" y="639306"/>
                      <a:pt x="566187" y="643592"/>
                      <a:pt x="559329" y="648069"/>
                    </a:cubicBezTo>
                    <a:cubicBezTo>
                      <a:pt x="552471" y="652546"/>
                      <a:pt x="545423" y="656546"/>
                      <a:pt x="538279" y="660452"/>
                    </a:cubicBezTo>
                    <a:cubicBezTo>
                      <a:pt x="531135" y="664357"/>
                      <a:pt x="524849" y="670072"/>
                      <a:pt x="517419" y="673501"/>
                    </a:cubicBezTo>
                    <a:cubicBezTo>
                      <a:pt x="509990" y="676835"/>
                      <a:pt x="501417" y="677597"/>
                      <a:pt x="493797" y="680359"/>
                    </a:cubicBezTo>
                    <a:cubicBezTo>
                      <a:pt x="486177" y="683121"/>
                      <a:pt x="478557" y="686074"/>
                      <a:pt x="470651" y="688265"/>
                    </a:cubicBezTo>
                    <a:cubicBezTo>
                      <a:pt x="462841" y="690455"/>
                      <a:pt x="454935" y="692551"/>
                      <a:pt x="446934" y="694170"/>
                    </a:cubicBezTo>
                    <a:cubicBezTo>
                      <a:pt x="438933" y="695694"/>
                      <a:pt x="431123" y="698837"/>
                      <a:pt x="423026" y="699790"/>
                    </a:cubicBezTo>
                    <a:cubicBezTo>
                      <a:pt x="414930" y="700742"/>
                      <a:pt x="406643" y="698933"/>
                      <a:pt x="398452" y="699314"/>
                    </a:cubicBezTo>
                    <a:cubicBezTo>
                      <a:pt x="396833" y="699409"/>
                      <a:pt x="394166" y="698742"/>
                      <a:pt x="393880" y="700361"/>
                    </a:cubicBezTo>
                    <a:cubicBezTo>
                      <a:pt x="392261" y="712744"/>
                      <a:pt x="396547" y="713030"/>
                      <a:pt x="396547" y="725507"/>
                    </a:cubicBezTo>
                    <a:cubicBezTo>
                      <a:pt x="396547" y="737985"/>
                      <a:pt x="391975" y="738366"/>
                      <a:pt x="393785" y="750653"/>
                    </a:cubicBezTo>
                    <a:cubicBezTo>
                      <a:pt x="394070" y="752368"/>
                      <a:pt x="396928" y="750177"/>
                      <a:pt x="398738" y="750082"/>
                    </a:cubicBezTo>
                    <a:cubicBezTo>
                      <a:pt x="406548" y="749796"/>
                      <a:pt x="414454" y="749701"/>
                      <a:pt x="422264" y="748844"/>
                    </a:cubicBezTo>
                    <a:cubicBezTo>
                      <a:pt x="430075" y="748082"/>
                      <a:pt x="437790" y="746367"/>
                      <a:pt x="445505" y="745034"/>
                    </a:cubicBezTo>
                    <a:cubicBezTo>
                      <a:pt x="453221" y="743700"/>
                      <a:pt x="461317" y="743891"/>
                      <a:pt x="468937" y="742081"/>
                    </a:cubicBezTo>
                    <a:cubicBezTo>
                      <a:pt x="476557" y="740271"/>
                      <a:pt x="484272" y="738271"/>
                      <a:pt x="491797" y="735985"/>
                    </a:cubicBezTo>
                    <a:cubicBezTo>
                      <a:pt x="499322" y="733699"/>
                      <a:pt x="506275" y="729794"/>
                      <a:pt x="513609" y="727031"/>
                    </a:cubicBezTo>
                    <a:cubicBezTo>
                      <a:pt x="520943" y="724269"/>
                      <a:pt x="528373" y="721602"/>
                      <a:pt x="535517" y="718364"/>
                    </a:cubicBezTo>
                    <a:cubicBezTo>
                      <a:pt x="542660" y="715125"/>
                      <a:pt x="549137" y="710553"/>
                      <a:pt x="556091" y="706934"/>
                    </a:cubicBezTo>
                    <a:cubicBezTo>
                      <a:pt x="563044" y="703219"/>
                      <a:pt x="569997" y="699695"/>
                      <a:pt x="576665" y="695599"/>
                    </a:cubicBezTo>
                    <a:cubicBezTo>
                      <a:pt x="583332" y="691503"/>
                      <a:pt x="590285" y="687788"/>
                      <a:pt x="596667" y="683312"/>
                    </a:cubicBezTo>
                    <a:cubicBezTo>
                      <a:pt x="603049" y="678835"/>
                      <a:pt x="608859" y="673501"/>
                      <a:pt x="614955" y="668548"/>
                    </a:cubicBezTo>
                    <a:cubicBezTo>
                      <a:pt x="621051" y="663595"/>
                      <a:pt x="627242" y="658832"/>
                      <a:pt x="633053" y="653498"/>
                    </a:cubicBezTo>
                    <a:cubicBezTo>
                      <a:pt x="634386" y="652260"/>
                      <a:pt x="636577" y="652832"/>
                      <a:pt x="635529" y="651403"/>
                    </a:cubicBezTo>
                    <a:cubicBezTo>
                      <a:pt x="628195" y="641497"/>
                      <a:pt x="627052" y="642545"/>
                      <a:pt x="618289" y="633877"/>
                    </a:cubicBezTo>
                    <a:cubicBezTo>
                      <a:pt x="609621" y="625209"/>
                      <a:pt x="609621" y="625114"/>
                      <a:pt x="600382" y="617018"/>
                    </a:cubicBezTo>
                    <a:cubicBezTo>
                      <a:pt x="599048" y="616065"/>
                      <a:pt x="599810" y="617875"/>
                      <a:pt x="598572" y="618923"/>
                    </a:cubicBezTo>
                    <a:close/>
                    <a:moveTo>
                      <a:pt x="395404" y="680930"/>
                    </a:moveTo>
                    <a:cubicBezTo>
                      <a:pt x="395690" y="682740"/>
                      <a:pt x="396928" y="681121"/>
                      <a:pt x="398738" y="681121"/>
                    </a:cubicBezTo>
                    <a:cubicBezTo>
                      <a:pt x="406548" y="680740"/>
                      <a:pt x="414454" y="680645"/>
                      <a:pt x="422169" y="679692"/>
                    </a:cubicBezTo>
                    <a:cubicBezTo>
                      <a:pt x="429980" y="678740"/>
                      <a:pt x="437790" y="677692"/>
                      <a:pt x="445410" y="676168"/>
                    </a:cubicBezTo>
                    <a:cubicBezTo>
                      <a:pt x="446744" y="675882"/>
                      <a:pt x="446458" y="675882"/>
                      <a:pt x="446648" y="674453"/>
                    </a:cubicBezTo>
                    <a:cubicBezTo>
                      <a:pt x="447982" y="663214"/>
                      <a:pt x="449220" y="663309"/>
                      <a:pt x="449220" y="651974"/>
                    </a:cubicBezTo>
                    <a:cubicBezTo>
                      <a:pt x="449220" y="640640"/>
                      <a:pt x="448744" y="640640"/>
                      <a:pt x="448744" y="629305"/>
                    </a:cubicBezTo>
                    <a:cubicBezTo>
                      <a:pt x="448744" y="617970"/>
                      <a:pt x="448458" y="617970"/>
                      <a:pt x="448458" y="606635"/>
                    </a:cubicBezTo>
                    <a:cubicBezTo>
                      <a:pt x="448458" y="595301"/>
                      <a:pt x="446553" y="595301"/>
                      <a:pt x="446553" y="583966"/>
                    </a:cubicBezTo>
                    <a:cubicBezTo>
                      <a:pt x="446553" y="572631"/>
                      <a:pt x="449030" y="572631"/>
                      <a:pt x="449030" y="561296"/>
                    </a:cubicBezTo>
                    <a:cubicBezTo>
                      <a:pt x="449030" y="549962"/>
                      <a:pt x="449315" y="549962"/>
                      <a:pt x="449315" y="538627"/>
                    </a:cubicBezTo>
                    <a:cubicBezTo>
                      <a:pt x="449315" y="527292"/>
                      <a:pt x="455697" y="524339"/>
                      <a:pt x="447125" y="517005"/>
                    </a:cubicBezTo>
                    <a:cubicBezTo>
                      <a:pt x="437123" y="508433"/>
                      <a:pt x="434837" y="514529"/>
                      <a:pt x="421598" y="514529"/>
                    </a:cubicBezTo>
                    <a:cubicBezTo>
                      <a:pt x="408358" y="514529"/>
                      <a:pt x="405215" y="507290"/>
                      <a:pt x="395309" y="516148"/>
                    </a:cubicBezTo>
                    <a:cubicBezTo>
                      <a:pt x="386546" y="523958"/>
                      <a:pt x="395023" y="527768"/>
                      <a:pt x="395023" y="539484"/>
                    </a:cubicBezTo>
                    <a:cubicBezTo>
                      <a:pt x="395023" y="551295"/>
                      <a:pt x="395690" y="551295"/>
                      <a:pt x="395690" y="563011"/>
                    </a:cubicBezTo>
                    <a:cubicBezTo>
                      <a:pt x="395690" y="574822"/>
                      <a:pt x="393975" y="574822"/>
                      <a:pt x="393975" y="586538"/>
                    </a:cubicBezTo>
                    <a:cubicBezTo>
                      <a:pt x="393975" y="598349"/>
                      <a:pt x="393880" y="598349"/>
                      <a:pt x="393880" y="610064"/>
                    </a:cubicBezTo>
                    <a:cubicBezTo>
                      <a:pt x="393880" y="621875"/>
                      <a:pt x="395309" y="621875"/>
                      <a:pt x="395309" y="633686"/>
                    </a:cubicBezTo>
                    <a:cubicBezTo>
                      <a:pt x="395309" y="645497"/>
                      <a:pt x="395404" y="645497"/>
                      <a:pt x="394928" y="657308"/>
                    </a:cubicBezTo>
                    <a:cubicBezTo>
                      <a:pt x="394451" y="669215"/>
                      <a:pt x="393689" y="669310"/>
                      <a:pt x="395404" y="680930"/>
                    </a:cubicBezTo>
                    <a:close/>
                    <a:moveTo>
                      <a:pt x="322061" y="674358"/>
                    </a:moveTo>
                    <a:cubicBezTo>
                      <a:pt x="322252" y="675692"/>
                      <a:pt x="323109" y="674930"/>
                      <a:pt x="324443" y="675215"/>
                    </a:cubicBezTo>
                    <a:cubicBezTo>
                      <a:pt x="332253" y="676835"/>
                      <a:pt x="340064" y="678644"/>
                      <a:pt x="348065" y="679597"/>
                    </a:cubicBezTo>
                    <a:cubicBezTo>
                      <a:pt x="355970" y="680549"/>
                      <a:pt x="364067" y="681407"/>
                      <a:pt x="372068" y="681788"/>
                    </a:cubicBezTo>
                    <a:cubicBezTo>
                      <a:pt x="373877" y="681883"/>
                      <a:pt x="374068" y="682550"/>
                      <a:pt x="374354" y="680740"/>
                    </a:cubicBezTo>
                    <a:cubicBezTo>
                      <a:pt x="376163" y="669119"/>
                      <a:pt x="376925" y="669215"/>
                      <a:pt x="376925" y="657404"/>
                    </a:cubicBezTo>
                    <a:cubicBezTo>
                      <a:pt x="376925" y="645593"/>
                      <a:pt x="376449" y="645593"/>
                      <a:pt x="376449" y="633877"/>
                    </a:cubicBezTo>
                    <a:cubicBezTo>
                      <a:pt x="376449" y="622066"/>
                      <a:pt x="376163" y="622066"/>
                      <a:pt x="376163" y="610350"/>
                    </a:cubicBezTo>
                    <a:cubicBezTo>
                      <a:pt x="376163" y="598539"/>
                      <a:pt x="374258" y="598539"/>
                      <a:pt x="374258" y="586823"/>
                    </a:cubicBezTo>
                    <a:cubicBezTo>
                      <a:pt x="374258" y="575012"/>
                      <a:pt x="376735" y="575012"/>
                      <a:pt x="376735" y="563201"/>
                    </a:cubicBezTo>
                    <a:cubicBezTo>
                      <a:pt x="376735" y="551390"/>
                      <a:pt x="377021" y="551390"/>
                      <a:pt x="377021" y="539579"/>
                    </a:cubicBezTo>
                    <a:cubicBezTo>
                      <a:pt x="377021" y="527768"/>
                      <a:pt x="383688" y="524816"/>
                      <a:pt x="374830" y="517005"/>
                    </a:cubicBezTo>
                    <a:cubicBezTo>
                      <a:pt x="364733" y="508147"/>
                      <a:pt x="362257" y="514529"/>
                      <a:pt x="348827" y="514529"/>
                    </a:cubicBezTo>
                    <a:cubicBezTo>
                      <a:pt x="335396" y="514529"/>
                      <a:pt x="332348" y="507480"/>
                      <a:pt x="322061" y="516148"/>
                    </a:cubicBezTo>
                    <a:cubicBezTo>
                      <a:pt x="313394" y="523387"/>
                      <a:pt x="321776" y="527292"/>
                      <a:pt x="321776" y="538532"/>
                    </a:cubicBezTo>
                    <a:cubicBezTo>
                      <a:pt x="321776" y="549866"/>
                      <a:pt x="322442" y="549866"/>
                      <a:pt x="322442" y="561106"/>
                    </a:cubicBezTo>
                    <a:cubicBezTo>
                      <a:pt x="322442" y="572441"/>
                      <a:pt x="320728" y="572441"/>
                      <a:pt x="320728" y="583775"/>
                    </a:cubicBezTo>
                    <a:cubicBezTo>
                      <a:pt x="320728" y="595110"/>
                      <a:pt x="320633" y="595110"/>
                      <a:pt x="320633" y="606445"/>
                    </a:cubicBezTo>
                    <a:cubicBezTo>
                      <a:pt x="320633" y="617780"/>
                      <a:pt x="322061" y="617780"/>
                      <a:pt x="322061" y="629114"/>
                    </a:cubicBezTo>
                    <a:cubicBezTo>
                      <a:pt x="322061" y="640449"/>
                      <a:pt x="322061" y="640449"/>
                      <a:pt x="321680" y="651784"/>
                    </a:cubicBezTo>
                    <a:cubicBezTo>
                      <a:pt x="321204" y="663119"/>
                      <a:pt x="320728" y="663119"/>
                      <a:pt x="322061" y="674358"/>
                    </a:cubicBezTo>
                    <a:close/>
                    <a:moveTo>
                      <a:pt x="467699" y="669786"/>
                    </a:moveTo>
                    <a:cubicBezTo>
                      <a:pt x="468175" y="672072"/>
                      <a:pt x="469699" y="669405"/>
                      <a:pt x="471890" y="668738"/>
                    </a:cubicBezTo>
                    <a:cubicBezTo>
                      <a:pt x="479129" y="666548"/>
                      <a:pt x="486463" y="664547"/>
                      <a:pt x="493416" y="661880"/>
                    </a:cubicBezTo>
                    <a:cubicBezTo>
                      <a:pt x="500465" y="659118"/>
                      <a:pt x="507513" y="656356"/>
                      <a:pt x="514276" y="653117"/>
                    </a:cubicBezTo>
                    <a:cubicBezTo>
                      <a:pt x="521134" y="649879"/>
                      <a:pt x="526658" y="644354"/>
                      <a:pt x="533231" y="640640"/>
                    </a:cubicBezTo>
                    <a:cubicBezTo>
                      <a:pt x="539803" y="636925"/>
                      <a:pt x="547518" y="635020"/>
                      <a:pt x="553709" y="630829"/>
                    </a:cubicBezTo>
                    <a:cubicBezTo>
                      <a:pt x="559901" y="626543"/>
                      <a:pt x="565806" y="621685"/>
                      <a:pt x="571616" y="617018"/>
                    </a:cubicBezTo>
                    <a:cubicBezTo>
                      <a:pt x="577522" y="612350"/>
                      <a:pt x="583046" y="607112"/>
                      <a:pt x="588571" y="601968"/>
                    </a:cubicBezTo>
                    <a:cubicBezTo>
                      <a:pt x="594095" y="596825"/>
                      <a:pt x="598001" y="590157"/>
                      <a:pt x="603144" y="584633"/>
                    </a:cubicBezTo>
                    <a:cubicBezTo>
                      <a:pt x="608192" y="579108"/>
                      <a:pt x="614955" y="574917"/>
                      <a:pt x="619622" y="569012"/>
                    </a:cubicBezTo>
                    <a:cubicBezTo>
                      <a:pt x="624290" y="563106"/>
                      <a:pt x="628957" y="557105"/>
                      <a:pt x="633148" y="550819"/>
                    </a:cubicBezTo>
                    <a:cubicBezTo>
                      <a:pt x="637339" y="544532"/>
                      <a:pt x="638958" y="536722"/>
                      <a:pt x="642673" y="530150"/>
                    </a:cubicBezTo>
                    <a:cubicBezTo>
                      <a:pt x="646388" y="523577"/>
                      <a:pt x="652293" y="518148"/>
                      <a:pt x="655436" y="511385"/>
                    </a:cubicBezTo>
                    <a:cubicBezTo>
                      <a:pt x="658580" y="504623"/>
                      <a:pt x="660008" y="497003"/>
                      <a:pt x="662675" y="489859"/>
                    </a:cubicBezTo>
                    <a:cubicBezTo>
                      <a:pt x="665342" y="482810"/>
                      <a:pt x="668105" y="475857"/>
                      <a:pt x="670200" y="468523"/>
                    </a:cubicBezTo>
                    <a:cubicBezTo>
                      <a:pt x="670867" y="466332"/>
                      <a:pt x="673439" y="464999"/>
                      <a:pt x="671248" y="464618"/>
                    </a:cubicBezTo>
                    <a:cubicBezTo>
                      <a:pt x="660199" y="462332"/>
                      <a:pt x="660104" y="462903"/>
                      <a:pt x="648769" y="462903"/>
                    </a:cubicBezTo>
                    <a:cubicBezTo>
                      <a:pt x="637529" y="462903"/>
                      <a:pt x="637529" y="462808"/>
                      <a:pt x="626195" y="462808"/>
                    </a:cubicBezTo>
                    <a:cubicBezTo>
                      <a:pt x="614860" y="462808"/>
                      <a:pt x="614860" y="464237"/>
                      <a:pt x="603620" y="464237"/>
                    </a:cubicBezTo>
                    <a:cubicBezTo>
                      <a:pt x="592286" y="464237"/>
                      <a:pt x="592286" y="463856"/>
                      <a:pt x="581046" y="463856"/>
                    </a:cubicBezTo>
                    <a:cubicBezTo>
                      <a:pt x="569711" y="463856"/>
                      <a:pt x="569711" y="465094"/>
                      <a:pt x="558472" y="465094"/>
                    </a:cubicBezTo>
                    <a:cubicBezTo>
                      <a:pt x="547232" y="465094"/>
                      <a:pt x="543708" y="455950"/>
                      <a:pt x="536374" y="464522"/>
                    </a:cubicBezTo>
                    <a:cubicBezTo>
                      <a:pt x="527801" y="474524"/>
                      <a:pt x="535707" y="477286"/>
                      <a:pt x="535707" y="490430"/>
                    </a:cubicBezTo>
                    <a:cubicBezTo>
                      <a:pt x="535707" y="503575"/>
                      <a:pt x="536374" y="503575"/>
                      <a:pt x="536374" y="516719"/>
                    </a:cubicBezTo>
                    <a:cubicBezTo>
                      <a:pt x="536374" y="529864"/>
                      <a:pt x="532564" y="530340"/>
                      <a:pt x="535993" y="543008"/>
                    </a:cubicBezTo>
                    <a:cubicBezTo>
                      <a:pt x="536945" y="546723"/>
                      <a:pt x="538469" y="540246"/>
                      <a:pt x="541327" y="537674"/>
                    </a:cubicBezTo>
                    <a:cubicBezTo>
                      <a:pt x="547042" y="532531"/>
                      <a:pt x="552376" y="527673"/>
                      <a:pt x="556948" y="522720"/>
                    </a:cubicBezTo>
                    <a:cubicBezTo>
                      <a:pt x="562282" y="516910"/>
                      <a:pt x="567140" y="510623"/>
                      <a:pt x="570854" y="505194"/>
                    </a:cubicBezTo>
                    <a:cubicBezTo>
                      <a:pt x="580284" y="507575"/>
                      <a:pt x="581046" y="508814"/>
                      <a:pt x="586380" y="517005"/>
                    </a:cubicBezTo>
                    <a:cubicBezTo>
                      <a:pt x="581522" y="524054"/>
                      <a:pt x="575712" y="529673"/>
                      <a:pt x="569807" y="535960"/>
                    </a:cubicBezTo>
                    <a:cubicBezTo>
                      <a:pt x="563425" y="542723"/>
                      <a:pt x="557805" y="549771"/>
                      <a:pt x="551995" y="554915"/>
                    </a:cubicBezTo>
                    <a:cubicBezTo>
                      <a:pt x="540755" y="564821"/>
                      <a:pt x="531421" y="570345"/>
                      <a:pt x="531326" y="570440"/>
                    </a:cubicBezTo>
                    <a:cubicBezTo>
                      <a:pt x="523610" y="575870"/>
                      <a:pt x="524182" y="587395"/>
                      <a:pt x="516657" y="581585"/>
                    </a:cubicBezTo>
                    <a:cubicBezTo>
                      <a:pt x="507608" y="574631"/>
                      <a:pt x="515705" y="570536"/>
                      <a:pt x="515705" y="559106"/>
                    </a:cubicBezTo>
                    <a:cubicBezTo>
                      <a:pt x="515705" y="547676"/>
                      <a:pt x="515038" y="547676"/>
                      <a:pt x="515038" y="536246"/>
                    </a:cubicBezTo>
                    <a:cubicBezTo>
                      <a:pt x="515038" y="524816"/>
                      <a:pt x="517800" y="524816"/>
                      <a:pt x="517800" y="513386"/>
                    </a:cubicBezTo>
                    <a:cubicBezTo>
                      <a:pt x="517800" y="501956"/>
                      <a:pt x="515324" y="501956"/>
                      <a:pt x="515324" y="490526"/>
                    </a:cubicBezTo>
                    <a:cubicBezTo>
                      <a:pt x="515324" y="479096"/>
                      <a:pt x="517229" y="479096"/>
                      <a:pt x="517229" y="467570"/>
                    </a:cubicBezTo>
                    <a:cubicBezTo>
                      <a:pt x="517229" y="456140"/>
                      <a:pt x="507894" y="452426"/>
                      <a:pt x="515895" y="444234"/>
                    </a:cubicBezTo>
                    <a:cubicBezTo>
                      <a:pt x="523706" y="436233"/>
                      <a:pt x="527516" y="445663"/>
                      <a:pt x="538660" y="445663"/>
                    </a:cubicBezTo>
                    <a:cubicBezTo>
                      <a:pt x="549804" y="445663"/>
                      <a:pt x="549804" y="444234"/>
                      <a:pt x="560948" y="444234"/>
                    </a:cubicBezTo>
                    <a:cubicBezTo>
                      <a:pt x="572093" y="444234"/>
                      <a:pt x="572093" y="445282"/>
                      <a:pt x="583332" y="445282"/>
                    </a:cubicBezTo>
                    <a:cubicBezTo>
                      <a:pt x="594476" y="445282"/>
                      <a:pt x="594476" y="444139"/>
                      <a:pt x="605716" y="444139"/>
                    </a:cubicBezTo>
                    <a:cubicBezTo>
                      <a:pt x="616860" y="444139"/>
                      <a:pt x="620765" y="453188"/>
                      <a:pt x="628195" y="444806"/>
                    </a:cubicBezTo>
                    <a:cubicBezTo>
                      <a:pt x="636577" y="435471"/>
                      <a:pt x="629052" y="432137"/>
                      <a:pt x="629052" y="419660"/>
                    </a:cubicBezTo>
                    <a:cubicBezTo>
                      <a:pt x="629052" y="407182"/>
                      <a:pt x="635624" y="404610"/>
                      <a:pt x="627147" y="395371"/>
                    </a:cubicBezTo>
                    <a:cubicBezTo>
                      <a:pt x="619432" y="386894"/>
                      <a:pt x="616574" y="393371"/>
                      <a:pt x="605144" y="393371"/>
                    </a:cubicBezTo>
                    <a:cubicBezTo>
                      <a:pt x="593714" y="393371"/>
                      <a:pt x="593714" y="395180"/>
                      <a:pt x="582189" y="395180"/>
                    </a:cubicBezTo>
                    <a:cubicBezTo>
                      <a:pt x="570759" y="395180"/>
                      <a:pt x="570759" y="394990"/>
                      <a:pt x="559234" y="394990"/>
                    </a:cubicBezTo>
                    <a:cubicBezTo>
                      <a:pt x="547804" y="394990"/>
                      <a:pt x="547804" y="395085"/>
                      <a:pt x="536279" y="395085"/>
                    </a:cubicBezTo>
                    <a:cubicBezTo>
                      <a:pt x="524753" y="395085"/>
                      <a:pt x="524753" y="393752"/>
                      <a:pt x="513323" y="393752"/>
                    </a:cubicBezTo>
                    <a:cubicBezTo>
                      <a:pt x="501798" y="393752"/>
                      <a:pt x="501798" y="394704"/>
                      <a:pt x="490368" y="394704"/>
                    </a:cubicBezTo>
                    <a:cubicBezTo>
                      <a:pt x="478843" y="394704"/>
                      <a:pt x="474842" y="385751"/>
                      <a:pt x="466651" y="393942"/>
                    </a:cubicBezTo>
                    <a:cubicBezTo>
                      <a:pt x="458555" y="402038"/>
                      <a:pt x="467699" y="406134"/>
                      <a:pt x="467699" y="417564"/>
                    </a:cubicBezTo>
                    <a:cubicBezTo>
                      <a:pt x="467699" y="428994"/>
                      <a:pt x="468365" y="428994"/>
                      <a:pt x="468365" y="440519"/>
                    </a:cubicBezTo>
                    <a:cubicBezTo>
                      <a:pt x="468365" y="451949"/>
                      <a:pt x="466556" y="451949"/>
                      <a:pt x="466556" y="463475"/>
                    </a:cubicBezTo>
                    <a:cubicBezTo>
                      <a:pt x="466556" y="474905"/>
                      <a:pt x="467508" y="474905"/>
                      <a:pt x="467508" y="486430"/>
                    </a:cubicBezTo>
                    <a:cubicBezTo>
                      <a:pt x="467508" y="497860"/>
                      <a:pt x="466937" y="497860"/>
                      <a:pt x="466937" y="509385"/>
                    </a:cubicBezTo>
                    <a:cubicBezTo>
                      <a:pt x="466937" y="520815"/>
                      <a:pt x="467222" y="520815"/>
                      <a:pt x="467222" y="532245"/>
                    </a:cubicBezTo>
                    <a:cubicBezTo>
                      <a:pt x="467222" y="543675"/>
                      <a:pt x="465889" y="543675"/>
                      <a:pt x="465889" y="555200"/>
                    </a:cubicBezTo>
                    <a:cubicBezTo>
                      <a:pt x="465889" y="566630"/>
                      <a:pt x="467222" y="566630"/>
                      <a:pt x="467222" y="578156"/>
                    </a:cubicBezTo>
                    <a:cubicBezTo>
                      <a:pt x="467222" y="589586"/>
                      <a:pt x="468461" y="589586"/>
                      <a:pt x="468461" y="601111"/>
                    </a:cubicBezTo>
                    <a:cubicBezTo>
                      <a:pt x="468461" y="612541"/>
                      <a:pt x="466651" y="612541"/>
                      <a:pt x="466651" y="624066"/>
                    </a:cubicBezTo>
                    <a:cubicBezTo>
                      <a:pt x="466651" y="635591"/>
                      <a:pt x="469223" y="635687"/>
                      <a:pt x="468461" y="647117"/>
                    </a:cubicBezTo>
                    <a:cubicBezTo>
                      <a:pt x="467984" y="658451"/>
                      <a:pt x="465413" y="658547"/>
                      <a:pt x="467699" y="669786"/>
                    </a:cubicBezTo>
                    <a:close/>
                    <a:moveTo>
                      <a:pt x="100510" y="468523"/>
                    </a:moveTo>
                    <a:cubicBezTo>
                      <a:pt x="102605" y="475762"/>
                      <a:pt x="104510" y="483096"/>
                      <a:pt x="107177" y="490049"/>
                    </a:cubicBezTo>
                    <a:cubicBezTo>
                      <a:pt x="109844" y="497098"/>
                      <a:pt x="112321" y="504242"/>
                      <a:pt x="115464" y="511004"/>
                    </a:cubicBezTo>
                    <a:cubicBezTo>
                      <a:pt x="118607" y="517862"/>
                      <a:pt x="121941" y="524625"/>
                      <a:pt x="125561" y="531197"/>
                    </a:cubicBezTo>
                    <a:cubicBezTo>
                      <a:pt x="129275" y="537770"/>
                      <a:pt x="135086" y="542913"/>
                      <a:pt x="139277" y="549200"/>
                    </a:cubicBezTo>
                    <a:cubicBezTo>
                      <a:pt x="143468" y="555486"/>
                      <a:pt x="145754" y="563011"/>
                      <a:pt x="150421" y="568916"/>
                    </a:cubicBezTo>
                    <a:cubicBezTo>
                      <a:pt x="155088" y="574822"/>
                      <a:pt x="160327" y="580346"/>
                      <a:pt x="165375" y="585871"/>
                    </a:cubicBezTo>
                    <a:cubicBezTo>
                      <a:pt x="170423" y="591395"/>
                      <a:pt x="175948" y="596539"/>
                      <a:pt x="181472" y="601682"/>
                    </a:cubicBezTo>
                    <a:cubicBezTo>
                      <a:pt x="186997" y="606826"/>
                      <a:pt x="193855" y="610255"/>
                      <a:pt x="199665" y="615017"/>
                    </a:cubicBezTo>
                    <a:cubicBezTo>
                      <a:pt x="205475" y="619685"/>
                      <a:pt x="210047" y="626162"/>
                      <a:pt x="216334" y="630353"/>
                    </a:cubicBezTo>
                    <a:cubicBezTo>
                      <a:pt x="222525" y="634544"/>
                      <a:pt x="228812" y="638830"/>
                      <a:pt x="235384" y="642545"/>
                    </a:cubicBezTo>
                    <a:cubicBezTo>
                      <a:pt x="241861" y="646259"/>
                      <a:pt x="249767" y="647402"/>
                      <a:pt x="256529" y="650641"/>
                    </a:cubicBezTo>
                    <a:cubicBezTo>
                      <a:pt x="263292" y="653879"/>
                      <a:pt x="269102" y="659404"/>
                      <a:pt x="276056" y="662166"/>
                    </a:cubicBezTo>
                    <a:cubicBezTo>
                      <a:pt x="283009" y="664833"/>
                      <a:pt x="290724" y="665786"/>
                      <a:pt x="297963" y="667976"/>
                    </a:cubicBezTo>
                    <a:cubicBezTo>
                      <a:pt x="300154" y="668643"/>
                      <a:pt x="301964" y="671786"/>
                      <a:pt x="302440" y="669596"/>
                    </a:cubicBezTo>
                    <a:cubicBezTo>
                      <a:pt x="304726" y="658356"/>
                      <a:pt x="301773" y="658166"/>
                      <a:pt x="301773" y="646640"/>
                    </a:cubicBezTo>
                    <a:cubicBezTo>
                      <a:pt x="301773" y="635210"/>
                      <a:pt x="303488" y="635210"/>
                      <a:pt x="303488" y="623780"/>
                    </a:cubicBezTo>
                    <a:cubicBezTo>
                      <a:pt x="303488" y="612350"/>
                      <a:pt x="303583" y="612350"/>
                      <a:pt x="303583" y="600920"/>
                    </a:cubicBezTo>
                    <a:cubicBezTo>
                      <a:pt x="303583" y="589490"/>
                      <a:pt x="302154" y="589490"/>
                      <a:pt x="302154" y="578060"/>
                    </a:cubicBezTo>
                    <a:cubicBezTo>
                      <a:pt x="302154" y="566630"/>
                      <a:pt x="302535" y="566630"/>
                      <a:pt x="302535" y="555105"/>
                    </a:cubicBezTo>
                    <a:cubicBezTo>
                      <a:pt x="302535" y="543675"/>
                      <a:pt x="301297" y="543675"/>
                      <a:pt x="301297" y="532245"/>
                    </a:cubicBezTo>
                    <a:cubicBezTo>
                      <a:pt x="301297" y="520815"/>
                      <a:pt x="301678" y="520815"/>
                      <a:pt x="301678" y="509385"/>
                    </a:cubicBezTo>
                    <a:cubicBezTo>
                      <a:pt x="301678" y="497955"/>
                      <a:pt x="302440" y="497955"/>
                      <a:pt x="302440" y="486430"/>
                    </a:cubicBezTo>
                    <a:cubicBezTo>
                      <a:pt x="302440" y="475000"/>
                      <a:pt x="301773" y="475000"/>
                      <a:pt x="301773" y="463475"/>
                    </a:cubicBezTo>
                    <a:cubicBezTo>
                      <a:pt x="301773" y="452045"/>
                      <a:pt x="302154" y="452045"/>
                      <a:pt x="302154" y="440519"/>
                    </a:cubicBezTo>
                    <a:cubicBezTo>
                      <a:pt x="302154" y="428994"/>
                      <a:pt x="301964" y="428994"/>
                      <a:pt x="301964" y="417564"/>
                    </a:cubicBezTo>
                    <a:cubicBezTo>
                      <a:pt x="301964" y="406039"/>
                      <a:pt x="310346" y="402800"/>
                      <a:pt x="302249" y="394609"/>
                    </a:cubicBezTo>
                    <a:cubicBezTo>
                      <a:pt x="294248" y="386513"/>
                      <a:pt x="290915" y="395371"/>
                      <a:pt x="279580" y="395371"/>
                    </a:cubicBezTo>
                    <a:cubicBezTo>
                      <a:pt x="268245" y="395371"/>
                      <a:pt x="268245" y="393752"/>
                      <a:pt x="256815" y="393752"/>
                    </a:cubicBezTo>
                    <a:cubicBezTo>
                      <a:pt x="245385" y="393752"/>
                      <a:pt x="245385" y="393466"/>
                      <a:pt x="234050" y="393466"/>
                    </a:cubicBezTo>
                    <a:cubicBezTo>
                      <a:pt x="222620" y="393466"/>
                      <a:pt x="222620" y="394704"/>
                      <a:pt x="211286" y="394704"/>
                    </a:cubicBezTo>
                    <a:cubicBezTo>
                      <a:pt x="199856" y="394704"/>
                      <a:pt x="199856" y="393847"/>
                      <a:pt x="188521" y="393847"/>
                    </a:cubicBezTo>
                    <a:cubicBezTo>
                      <a:pt x="177091" y="393847"/>
                      <a:pt x="177091" y="394133"/>
                      <a:pt x="165661" y="394133"/>
                    </a:cubicBezTo>
                    <a:cubicBezTo>
                      <a:pt x="154231" y="394133"/>
                      <a:pt x="150992" y="386608"/>
                      <a:pt x="143277" y="395085"/>
                    </a:cubicBezTo>
                    <a:cubicBezTo>
                      <a:pt x="134800" y="404324"/>
                      <a:pt x="144134" y="407182"/>
                      <a:pt x="144134" y="419660"/>
                    </a:cubicBezTo>
                    <a:cubicBezTo>
                      <a:pt x="144134" y="432137"/>
                      <a:pt x="133466" y="436233"/>
                      <a:pt x="141753" y="445663"/>
                    </a:cubicBezTo>
                    <a:cubicBezTo>
                      <a:pt x="149087" y="453950"/>
                      <a:pt x="153850" y="443663"/>
                      <a:pt x="164899" y="443663"/>
                    </a:cubicBezTo>
                    <a:cubicBezTo>
                      <a:pt x="175948" y="443663"/>
                      <a:pt x="175948" y="445568"/>
                      <a:pt x="186997" y="445568"/>
                    </a:cubicBezTo>
                    <a:cubicBezTo>
                      <a:pt x="198046" y="445568"/>
                      <a:pt x="198046" y="444044"/>
                      <a:pt x="209095" y="444044"/>
                    </a:cubicBezTo>
                    <a:cubicBezTo>
                      <a:pt x="220144" y="444044"/>
                      <a:pt x="220144" y="445663"/>
                      <a:pt x="231288" y="445663"/>
                    </a:cubicBezTo>
                    <a:cubicBezTo>
                      <a:pt x="242337" y="445663"/>
                      <a:pt x="246052" y="436424"/>
                      <a:pt x="253767" y="444329"/>
                    </a:cubicBezTo>
                    <a:cubicBezTo>
                      <a:pt x="261768" y="452521"/>
                      <a:pt x="252910" y="456045"/>
                      <a:pt x="252910" y="467475"/>
                    </a:cubicBezTo>
                    <a:cubicBezTo>
                      <a:pt x="252910" y="478905"/>
                      <a:pt x="254053" y="478905"/>
                      <a:pt x="254053" y="490335"/>
                    </a:cubicBezTo>
                    <a:cubicBezTo>
                      <a:pt x="254053" y="501765"/>
                      <a:pt x="253291" y="501765"/>
                      <a:pt x="253291" y="513195"/>
                    </a:cubicBezTo>
                    <a:cubicBezTo>
                      <a:pt x="253291" y="524625"/>
                      <a:pt x="252434" y="524625"/>
                      <a:pt x="252434" y="536055"/>
                    </a:cubicBezTo>
                    <a:cubicBezTo>
                      <a:pt x="252434" y="547485"/>
                      <a:pt x="254624" y="547485"/>
                      <a:pt x="254624" y="559010"/>
                    </a:cubicBezTo>
                    <a:cubicBezTo>
                      <a:pt x="254624" y="570536"/>
                      <a:pt x="261768" y="573869"/>
                      <a:pt x="252719" y="580918"/>
                    </a:cubicBezTo>
                    <a:cubicBezTo>
                      <a:pt x="245290" y="586728"/>
                      <a:pt x="245480" y="576822"/>
                      <a:pt x="237860" y="571393"/>
                    </a:cubicBezTo>
                    <a:cubicBezTo>
                      <a:pt x="237670" y="571298"/>
                      <a:pt x="228907" y="564821"/>
                      <a:pt x="217667" y="554915"/>
                    </a:cubicBezTo>
                    <a:cubicBezTo>
                      <a:pt x="211857" y="549771"/>
                      <a:pt x="205190" y="543675"/>
                      <a:pt x="198903" y="536912"/>
                    </a:cubicBezTo>
                    <a:cubicBezTo>
                      <a:pt x="193093" y="530626"/>
                      <a:pt x="188426" y="524054"/>
                      <a:pt x="183568" y="516910"/>
                    </a:cubicBezTo>
                    <a:cubicBezTo>
                      <a:pt x="188902" y="508718"/>
                      <a:pt x="189759" y="508147"/>
                      <a:pt x="199189" y="505766"/>
                    </a:cubicBezTo>
                    <a:cubicBezTo>
                      <a:pt x="202904" y="511195"/>
                      <a:pt x="206809" y="517577"/>
                      <a:pt x="212143" y="523387"/>
                    </a:cubicBezTo>
                    <a:cubicBezTo>
                      <a:pt x="216715" y="528340"/>
                      <a:pt x="222906" y="532531"/>
                      <a:pt x="228621" y="537674"/>
                    </a:cubicBezTo>
                    <a:cubicBezTo>
                      <a:pt x="231479" y="540246"/>
                      <a:pt x="232145" y="546437"/>
                      <a:pt x="233098" y="542723"/>
                    </a:cubicBezTo>
                    <a:cubicBezTo>
                      <a:pt x="236527" y="530054"/>
                      <a:pt x="234908" y="529864"/>
                      <a:pt x="234908" y="516719"/>
                    </a:cubicBezTo>
                    <a:cubicBezTo>
                      <a:pt x="234908" y="503575"/>
                      <a:pt x="233955" y="503575"/>
                      <a:pt x="233955" y="490430"/>
                    </a:cubicBezTo>
                    <a:cubicBezTo>
                      <a:pt x="233955" y="477286"/>
                      <a:pt x="242909" y="473857"/>
                      <a:pt x="234336" y="463856"/>
                    </a:cubicBezTo>
                    <a:cubicBezTo>
                      <a:pt x="227097" y="455283"/>
                      <a:pt x="222811" y="464046"/>
                      <a:pt x="211571" y="464046"/>
                    </a:cubicBezTo>
                    <a:cubicBezTo>
                      <a:pt x="200332" y="464046"/>
                      <a:pt x="200332" y="462713"/>
                      <a:pt x="189092" y="462713"/>
                    </a:cubicBezTo>
                    <a:cubicBezTo>
                      <a:pt x="177853" y="462713"/>
                      <a:pt x="177853" y="464046"/>
                      <a:pt x="166613" y="464046"/>
                    </a:cubicBezTo>
                    <a:cubicBezTo>
                      <a:pt x="155374" y="464046"/>
                      <a:pt x="155374" y="465284"/>
                      <a:pt x="144134" y="465284"/>
                    </a:cubicBezTo>
                    <a:cubicBezTo>
                      <a:pt x="132895" y="465284"/>
                      <a:pt x="132895" y="463475"/>
                      <a:pt x="121655" y="463475"/>
                    </a:cubicBezTo>
                    <a:cubicBezTo>
                      <a:pt x="110416" y="463475"/>
                      <a:pt x="110416" y="464237"/>
                      <a:pt x="99272" y="465284"/>
                    </a:cubicBezTo>
                    <a:cubicBezTo>
                      <a:pt x="96890" y="465665"/>
                      <a:pt x="99938" y="466332"/>
                      <a:pt x="100510" y="468523"/>
                    </a:cubicBezTo>
                    <a:close/>
                    <a:moveTo>
                      <a:pt x="20309" y="398228"/>
                    </a:moveTo>
                    <a:cubicBezTo>
                      <a:pt x="20595" y="406325"/>
                      <a:pt x="20595" y="414326"/>
                      <a:pt x="21452" y="422327"/>
                    </a:cubicBezTo>
                    <a:cubicBezTo>
                      <a:pt x="22310" y="430328"/>
                      <a:pt x="22881" y="438424"/>
                      <a:pt x="24215" y="446330"/>
                    </a:cubicBezTo>
                    <a:cubicBezTo>
                      <a:pt x="25548" y="454235"/>
                      <a:pt x="26977" y="462236"/>
                      <a:pt x="28882" y="470047"/>
                    </a:cubicBezTo>
                    <a:cubicBezTo>
                      <a:pt x="30787" y="477857"/>
                      <a:pt x="35073" y="485001"/>
                      <a:pt x="37454" y="492716"/>
                    </a:cubicBezTo>
                    <a:cubicBezTo>
                      <a:pt x="39836" y="500432"/>
                      <a:pt x="40026" y="508814"/>
                      <a:pt x="42979" y="516338"/>
                    </a:cubicBezTo>
                    <a:cubicBezTo>
                      <a:pt x="45836" y="523863"/>
                      <a:pt x="49456" y="531102"/>
                      <a:pt x="52790" y="538436"/>
                    </a:cubicBezTo>
                    <a:cubicBezTo>
                      <a:pt x="56123" y="545771"/>
                      <a:pt x="60029" y="552819"/>
                      <a:pt x="63934" y="559868"/>
                    </a:cubicBezTo>
                    <a:cubicBezTo>
                      <a:pt x="67744" y="566916"/>
                      <a:pt x="73459" y="572822"/>
                      <a:pt x="77745" y="579680"/>
                    </a:cubicBezTo>
                    <a:cubicBezTo>
                      <a:pt x="82031" y="586442"/>
                      <a:pt x="84508" y="594443"/>
                      <a:pt x="89270" y="600920"/>
                    </a:cubicBezTo>
                    <a:cubicBezTo>
                      <a:pt x="94033" y="607397"/>
                      <a:pt x="98795" y="613970"/>
                      <a:pt x="103939" y="620161"/>
                    </a:cubicBezTo>
                    <a:cubicBezTo>
                      <a:pt x="109082" y="626352"/>
                      <a:pt x="116417" y="630543"/>
                      <a:pt x="122036" y="636353"/>
                    </a:cubicBezTo>
                    <a:cubicBezTo>
                      <a:pt x="123275" y="637592"/>
                      <a:pt x="122894" y="642068"/>
                      <a:pt x="124322" y="641021"/>
                    </a:cubicBezTo>
                    <a:cubicBezTo>
                      <a:pt x="134133" y="633686"/>
                      <a:pt x="131942" y="631115"/>
                      <a:pt x="140610" y="622447"/>
                    </a:cubicBezTo>
                    <a:cubicBezTo>
                      <a:pt x="149278" y="613779"/>
                      <a:pt x="150802" y="615113"/>
                      <a:pt x="158231" y="605397"/>
                    </a:cubicBezTo>
                    <a:cubicBezTo>
                      <a:pt x="159279" y="604064"/>
                      <a:pt x="156612" y="604445"/>
                      <a:pt x="155469" y="603206"/>
                    </a:cubicBezTo>
                    <a:cubicBezTo>
                      <a:pt x="149945" y="597396"/>
                      <a:pt x="145944" y="590252"/>
                      <a:pt x="140896" y="584061"/>
                    </a:cubicBezTo>
                    <a:cubicBezTo>
                      <a:pt x="135848" y="577870"/>
                      <a:pt x="131085" y="571488"/>
                      <a:pt x="126608" y="564916"/>
                    </a:cubicBezTo>
                    <a:cubicBezTo>
                      <a:pt x="122036" y="558344"/>
                      <a:pt x="116512" y="552438"/>
                      <a:pt x="112511" y="545580"/>
                    </a:cubicBezTo>
                    <a:cubicBezTo>
                      <a:pt x="108416" y="538722"/>
                      <a:pt x="104987" y="531483"/>
                      <a:pt x="101462" y="524339"/>
                    </a:cubicBezTo>
                    <a:cubicBezTo>
                      <a:pt x="97938" y="517196"/>
                      <a:pt x="93557" y="510338"/>
                      <a:pt x="90604" y="502908"/>
                    </a:cubicBezTo>
                    <a:cubicBezTo>
                      <a:pt x="87651" y="495479"/>
                      <a:pt x="85270" y="487763"/>
                      <a:pt x="82889" y="480143"/>
                    </a:cubicBezTo>
                    <a:cubicBezTo>
                      <a:pt x="80507" y="472523"/>
                      <a:pt x="79174" y="464618"/>
                      <a:pt x="77364" y="456807"/>
                    </a:cubicBezTo>
                    <a:cubicBezTo>
                      <a:pt x="75935" y="450806"/>
                      <a:pt x="68792" y="447377"/>
                      <a:pt x="74221" y="444425"/>
                    </a:cubicBezTo>
                    <a:cubicBezTo>
                      <a:pt x="84984" y="438519"/>
                      <a:pt x="86699" y="444806"/>
                      <a:pt x="98986" y="444806"/>
                    </a:cubicBezTo>
                    <a:cubicBezTo>
                      <a:pt x="111273" y="444806"/>
                      <a:pt x="114702" y="453473"/>
                      <a:pt x="123275" y="444710"/>
                    </a:cubicBezTo>
                    <a:cubicBezTo>
                      <a:pt x="132038" y="435757"/>
                      <a:pt x="123465" y="432423"/>
                      <a:pt x="123465" y="419850"/>
                    </a:cubicBezTo>
                    <a:cubicBezTo>
                      <a:pt x="123465" y="407372"/>
                      <a:pt x="131942" y="404134"/>
                      <a:pt x="122989" y="395371"/>
                    </a:cubicBezTo>
                    <a:cubicBezTo>
                      <a:pt x="113750" y="386417"/>
                      <a:pt x="110606" y="393942"/>
                      <a:pt x="97748" y="393942"/>
                    </a:cubicBezTo>
                    <a:cubicBezTo>
                      <a:pt x="84794" y="393942"/>
                      <a:pt x="84794" y="393656"/>
                      <a:pt x="71935" y="393656"/>
                    </a:cubicBezTo>
                    <a:cubicBezTo>
                      <a:pt x="58981" y="393656"/>
                      <a:pt x="58981" y="394895"/>
                      <a:pt x="46027" y="394895"/>
                    </a:cubicBezTo>
                    <a:cubicBezTo>
                      <a:pt x="33073" y="394895"/>
                      <a:pt x="32978" y="393085"/>
                      <a:pt x="20119" y="394037"/>
                    </a:cubicBezTo>
                    <a:cubicBezTo>
                      <a:pt x="18119" y="394037"/>
                      <a:pt x="20214" y="396419"/>
                      <a:pt x="20309" y="398228"/>
                    </a:cubicBezTo>
                    <a:close/>
                    <a:moveTo>
                      <a:pt x="693536" y="456712"/>
                    </a:moveTo>
                    <a:cubicBezTo>
                      <a:pt x="691727" y="464332"/>
                      <a:pt x="689155" y="471761"/>
                      <a:pt x="686869" y="479286"/>
                    </a:cubicBezTo>
                    <a:cubicBezTo>
                      <a:pt x="684488" y="486811"/>
                      <a:pt x="681440" y="493955"/>
                      <a:pt x="678582" y="501289"/>
                    </a:cubicBezTo>
                    <a:cubicBezTo>
                      <a:pt x="675725" y="508623"/>
                      <a:pt x="672391" y="515672"/>
                      <a:pt x="668962" y="522720"/>
                    </a:cubicBezTo>
                    <a:cubicBezTo>
                      <a:pt x="665533" y="529769"/>
                      <a:pt x="663914" y="537770"/>
                      <a:pt x="659913" y="544532"/>
                    </a:cubicBezTo>
                    <a:cubicBezTo>
                      <a:pt x="656008" y="551295"/>
                      <a:pt x="649626" y="556629"/>
                      <a:pt x="645245" y="563106"/>
                    </a:cubicBezTo>
                    <a:cubicBezTo>
                      <a:pt x="640863" y="569583"/>
                      <a:pt x="636577" y="576060"/>
                      <a:pt x="631719" y="582251"/>
                    </a:cubicBezTo>
                    <a:cubicBezTo>
                      <a:pt x="626861" y="588347"/>
                      <a:pt x="622004" y="594443"/>
                      <a:pt x="616574" y="600254"/>
                    </a:cubicBezTo>
                    <a:cubicBezTo>
                      <a:pt x="615431" y="601492"/>
                      <a:pt x="614765" y="600825"/>
                      <a:pt x="615812" y="602159"/>
                    </a:cubicBezTo>
                    <a:cubicBezTo>
                      <a:pt x="623242" y="611874"/>
                      <a:pt x="622670" y="612446"/>
                      <a:pt x="631338" y="621113"/>
                    </a:cubicBezTo>
                    <a:cubicBezTo>
                      <a:pt x="640006" y="629781"/>
                      <a:pt x="638863" y="631400"/>
                      <a:pt x="648674" y="638830"/>
                    </a:cubicBezTo>
                    <a:cubicBezTo>
                      <a:pt x="650102" y="639878"/>
                      <a:pt x="649626" y="635591"/>
                      <a:pt x="650864" y="634258"/>
                    </a:cubicBezTo>
                    <a:cubicBezTo>
                      <a:pt x="656294" y="628448"/>
                      <a:pt x="663723" y="624352"/>
                      <a:pt x="668676" y="618256"/>
                    </a:cubicBezTo>
                    <a:cubicBezTo>
                      <a:pt x="673724" y="612065"/>
                      <a:pt x="677344" y="604826"/>
                      <a:pt x="682011" y="598349"/>
                    </a:cubicBezTo>
                    <a:cubicBezTo>
                      <a:pt x="686678" y="591872"/>
                      <a:pt x="691441" y="585490"/>
                      <a:pt x="695632" y="578822"/>
                    </a:cubicBezTo>
                    <a:cubicBezTo>
                      <a:pt x="699823" y="572060"/>
                      <a:pt x="703252" y="564916"/>
                      <a:pt x="707062" y="557867"/>
                    </a:cubicBezTo>
                    <a:cubicBezTo>
                      <a:pt x="710872" y="550819"/>
                      <a:pt x="715920" y="544532"/>
                      <a:pt x="719254" y="537293"/>
                    </a:cubicBezTo>
                    <a:cubicBezTo>
                      <a:pt x="722588" y="530054"/>
                      <a:pt x="725731" y="522720"/>
                      <a:pt x="728493" y="515291"/>
                    </a:cubicBezTo>
                    <a:cubicBezTo>
                      <a:pt x="731255" y="507861"/>
                      <a:pt x="732589" y="499860"/>
                      <a:pt x="734875" y="492240"/>
                    </a:cubicBezTo>
                    <a:cubicBezTo>
                      <a:pt x="737161" y="484620"/>
                      <a:pt x="739637" y="477095"/>
                      <a:pt x="741447" y="469285"/>
                    </a:cubicBezTo>
                    <a:cubicBezTo>
                      <a:pt x="743257" y="461570"/>
                      <a:pt x="743638" y="453569"/>
                      <a:pt x="744971" y="445663"/>
                    </a:cubicBezTo>
                    <a:cubicBezTo>
                      <a:pt x="746305" y="437852"/>
                      <a:pt x="747734" y="430042"/>
                      <a:pt x="748496" y="422136"/>
                    </a:cubicBezTo>
                    <a:cubicBezTo>
                      <a:pt x="749258" y="414230"/>
                      <a:pt x="750591" y="406420"/>
                      <a:pt x="750877" y="398419"/>
                    </a:cubicBezTo>
                    <a:cubicBezTo>
                      <a:pt x="750972" y="396609"/>
                      <a:pt x="752496" y="395657"/>
                      <a:pt x="750782" y="395371"/>
                    </a:cubicBezTo>
                    <a:cubicBezTo>
                      <a:pt x="738018" y="393656"/>
                      <a:pt x="737923" y="394990"/>
                      <a:pt x="725064" y="394990"/>
                    </a:cubicBezTo>
                    <a:cubicBezTo>
                      <a:pt x="712110" y="394990"/>
                      <a:pt x="712110" y="395180"/>
                      <a:pt x="699251" y="395180"/>
                    </a:cubicBezTo>
                    <a:cubicBezTo>
                      <a:pt x="686297" y="395180"/>
                      <a:pt x="686297" y="394895"/>
                      <a:pt x="673343" y="394895"/>
                    </a:cubicBezTo>
                    <a:cubicBezTo>
                      <a:pt x="660389" y="394895"/>
                      <a:pt x="657341" y="386417"/>
                      <a:pt x="648007" y="395371"/>
                    </a:cubicBezTo>
                    <a:cubicBezTo>
                      <a:pt x="639053" y="404039"/>
                      <a:pt x="646578" y="407277"/>
                      <a:pt x="646578" y="419850"/>
                    </a:cubicBezTo>
                    <a:cubicBezTo>
                      <a:pt x="646578" y="432328"/>
                      <a:pt x="637910" y="436709"/>
                      <a:pt x="646578" y="445663"/>
                    </a:cubicBezTo>
                    <a:cubicBezTo>
                      <a:pt x="655055" y="454331"/>
                      <a:pt x="659532" y="444806"/>
                      <a:pt x="671629" y="444806"/>
                    </a:cubicBezTo>
                    <a:cubicBezTo>
                      <a:pt x="683726" y="444806"/>
                      <a:pt x="683916" y="442615"/>
                      <a:pt x="695632" y="445663"/>
                    </a:cubicBezTo>
                    <a:cubicBezTo>
                      <a:pt x="701823" y="446996"/>
                      <a:pt x="694870" y="450711"/>
                      <a:pt x="693536" y="456712"/>
                    </a:cubicBezTo>
                    <a:close/>
                    <a:moveTo>
                      <a:pt x="395309" y="496336"/>
                    </a:moveTo>
                    <a:cubicBezTo>
                      <a:pt x="404834" y="505480"/>
                      <a:pt x="408358" y="496812"/>
                      <a:pt x="421598" y="496812"/>
                    </a:cubicBezTo>
                    <a:cubicBezTo>
                      <a:pt x="434837" y="496812"/>
                      <a:pt x="439028" y="506242"/>
                      <a:pt x="448553" y="497098"/>
                    </a:cubicBezTo>
                    <a:cubicBezTo>
                      <a:pt x="457697" y="488240"/>
                      <a:pt x="449030" y="483858"/>
                      <a:pt x="449030" y="471095"/>
                    </a:cubicBezTo>
                    <a:cubicBezTo>
                      <a:pt x="449030" y="458331"/>
                      <a:pt x="446744" y="458331"/>
                      <a:pt x="446744" y="445663"/>
                    </a:cubicBezTo>
                    <a:cubicBezTo>
                      <a:pt x="446744" y="432899"/>
                      <a:pt x="449315" y="432899"/>
                      <a:pt x="449315" y="420136"/>
                    </a:cubicBezTo>
                    <a:cubicBezTo>
                      <a:pt x="449315" y="407372"/>
                      <a:pt x="457793" y="402896"/>
                      <a:pt x="448649" y="394133"/>
                    </a:cubicBezTo>
                    <a:cubicBezTo>
                      <a:pt x="439124" y="384989"/>
                      <a:pt x="434837" y="394228"/>
                      <a:pt x="421598" y="394228"/>
                    </a:cubicBezTo>
                    <a:cubicBezTo>
                      <a:pt x="408358" y="394228"/>
                      <a:pt x="405596" y="386513"/>
                      <a:pt x="396071" y="395752"/>
                    </a:cubicBezTo>
                    <a:cubicBezTo>
                      <a:pt x="386927" y="404610"/>
                      <a:pt x="394070" y="407468"/>
                      <a:pt x="394070" y="420136"/>
                    </a:cubicBezTo>
                    <a:cubicBezTo>
                      <a:pt x="394070" y="432899"/>
                      <a:pt x="393785" y="432899"/>
                      <a:pt x="393785" y="445568"/>
                    </a:cubicBezTo>
                    <a:cubicBezTo>
                      <a:pt x="393785" y="458331"/>
                      <a:pt x="399119" y="458903"/>
                      <a:pt x="396452" y="471380"/>
                    </a:cubicBezTo>
                    <a:cubicBezTo>
                      <a:pt x="393689" y="484525"/>
                      <a:pt x="386165" y="487478"/>
                      <a:pt x="395309" y="496336"/>
                    </a:cubicBezTo>
                    <a:close/>
                    <a:moveTo>
                      <a:pt x="321966" y="496336"/>
                    </a:moveTo>
                    <a:cubicBezTo>
                      <a:pt x="331777" y="505575"/>
                      <a:pt x="335206" y="496812"/>
                      <a:pt x="348731" y="496812"/>
                    </a:cubicBezTo>
                    <a:cubicBezTo>
                      <a:pt x="362162" y="496812"/>
                      <a:pt x="366448" y="506337"/>
                      <a:pt x="376163" y="497098"/>
                    </a:cubicBezTo>
                    <a:cubicBezTo>
                      <a:pt x="385403" y="488335"/>
                      <a:pt x="376640" y="483858"/>
                      <a:pt x="376640" y="471095"/>
                    </a:cubicBezTo>
                    <a:cubicBezTo>
                      <a:pt x="376640" y="458331"/>
                      <a:pt x="374354" y="458331"/>
                      <a:pt x="374354" y="445663"/>
                    </a:cubicBezTo>
                    <a:cubicBezTo>
                      <a:pt x="374354" y="432899"/>
                      <a:pt x="376925" y="432899"/>
                      <a:pt x="376925" y="420136"/>
                    </a:cubicBezTo>
                    <a:cubicBezTo>
                      <a:pt x="376925" y="407372"/>
                      <a:pt x="385498" y="402896"/>
                      <a:pt x="376259" y="394133"/>
                    </a:cubicBezTo>
                    <a:cubicBezTo>
                      <a:pt x="366448" y="384893"/>
                      <a:pt x="362257" y="394228"/>
                      <a:pt x="348827" y="394228"/>
                    </a:cubicBezTo>
                    <a:cubicBezTo>
                      <a:pt x="335396" y="394228"/>
                      <a:pt x="332634" y="386513"/>
                      <a:pt x="322823" y="395752"/>
                    </a:cubicBezTo>
                    <a:cubicBezTo>
                      <a:pt x="313584" y="404515"/>
                      <a:pt x="320823" y="407468"/>
                      <a:pt x="320823" y="420136"/>
                    </a:cubicBezTo>
                    <a:cubicBezTo>
                      <a:pt x="320823" y="432899"/>
                      <a:pt x="320537" y="432899"/>
                      <a:pt x="320537" y="445568"/>
                    </a:cubicBezTo>
                    <a:cubicBezTo>
                      <a:pt x="320537" y="458331"/>
                      <a:pt x="325871" y="458903"/>
                      <a:pt x="323204" y="471380"/>
                    </a:cubicBezTo>
                    <a:cubicBezTo>
                      <a:pt x="320347" y="484525"/>
                      <a:pt x="312727" y="487573"/>
                      <a:pt x="321966" y="496336"/>
                    </a:cubicBezTo>
                    <a:close/>
                    <a:moveTo>
                      <a:pt x="647721" y="374987"/>
                    </a:moveTo>
                    <a:cubicBezTo>
                      <a:pt x="656960" y="383941"/>
                      <a:pt x="660485" y="375464"/>
                      <a:pt x="673343" y="375464"/>
                    </a:cubicBezTo>
                    <a:cubicBezTo>
                      <a:pt x="686297" y="375464"/>
                      <a:pt x="686297" y="375940"/>
                      <a:pt x="699156" y="375940"/>
                    </a:cubicBezTo>
                    <a:cubicBezTo>
                      <a:pt x="712110" y="375940"/>
                      <a:pt x="712110" y="376130"/>
                      <a:pt x="725064" y="376130"/>
                    </a:cubicBezTo>
                    <a:cubicBezTo>
                      <a:pt x="738018" y="376130"/>
                      <a:pt x="737923" y="375654"/>
                      <a:pt x="750782" y="373844"/>
                    </a:cubicBezTo>
                    <a:cubicBezTo>
                      <a:pt x="752496" y="373559"/>
                      <a:pt x="752115" y="373368"/>
                      <a:pt x="752115" y="371558"/>
                    </a:cubicBezTo>
                    <a:cubicBezTo>
                      <a:pt x="751829" y="363843"/>
                      <a:pt x="750877" y="356223"/>
                      <a:pt x="750115" y="348603"/>
                    </a:cubicBezTo>
                    <a:cubicBezTo>
                      <a:pt x="749353" y="340983"/>
                      <a:pt x="748115" y="333363"/>
                      <a:pt x="746876" y="325838"/>
                    </a:cubicBezTo>
                    <a:cubicBezTo>
                      <a:pt x="745638" y="318218"/>
                      <a:pt x="742304" y="311170"/>
                      <a:pt x="740685" y="303645"/>
                    </a:cubicBezTo>
                    <a:cubicBezTo>
                      <a:pt x="738971" y="296216"/>
                      <a:pt x="739447" y="288119"/>
                      <a:pt x="737256" y="280785"/>
                    </a:cubicBezTo>
                    <a:cubicBezTo>
                      <a:pt x="735065" y="273451"/>
                      <a:pt x="732875" y="266021"/>
                      <a:pt x="730303" y="258782"/>
                    </a:cubicBezTo>
                    <a:cubicBezTo>
                      <a:pt x="727636" y="251639"/>
                      <a:pt x="722302" y="245543"/>
                      <a:pt x="719254" y="238494"/>
                    </a:cubicBezTo>
                    <a:cubicBezTo>
                      <a:pt x="716206" y="231541"/>
                      <a:pt x="715349" y="223349"/>
                      <a:pt x="711824" y="216587"/>
                    </a:cubicBezTo>
                    <a:cubicBezTo>
                      <a:pt x="708300" y="209824"/>
                      <a:pt x="703157" y="203918"/>
                      <a:pt x="699156" y="197346"/>
                    </a:cubicBezTo>
                    <a:cubicBezTo>
                      <a:pt x="695251" y="190774"/>
                      <a:pt x="691441" y="184106"/>
                      <a:pt x="687059" y="177820"/>
                    </a:cubicBezTo>
                    <a:cubicBezTo>
                      <a:pt x="682773" y="171533"/>
                      <a:pt x="677630" y="165723"/>
                      <a:pt x="672962" y="159722"/>
                    </a:cubicBezTo>
                    <a:cubicBezTo>
                      <a:pt x="671819" y="158198"/>
                      <a:pt x="671819" y="154293"/>
                      <a:pt x="670200" y="155436"/>
                    </a:cubicBezTo>
                    <a:cubicBezTo>
                      <a:pt x="660104" y="162866"/>
                      <a:pt x="661151" y="164390"/>
                      <a:pt x="652293" y="173248"/>
                    </a:cubicBezTo>
                    <a:cubicBezTo>
                      <a:pt x="643435" y="182106"/>
                      <a:pt x="643340" y="182201"/>
                      <a:pt x="635624" y="192012"/>
                    </a:cubicBezTo>
                    <a:cubicBezTo>
                      <a:pt x="634672" y="193155"/>
                      <a:pt x="636196" y="193250"/>
                      <a:pt x="637148" y="194489"/>
                    </a:cubicBezTo>
                    <a:cubicBezTo>
                      <a:pt x="641625" y="200394"/>
                      <a:pt x="646959" y="205633"/>
                      <a:pt x="650960" y="211824"/>
                    </a:cubicBezTo>
                    <a:cubicBezTo>
                      <a:pt x="655055" y="218015"/>
                      <a:pt x="658580" y="224492"/>
                      <a:pt x="662199" y="230874"/>
                    </a:cubicBezTo>
                    <a:cubicBezTo>
                      <a:pt x="665819" y="237256"/>
                      <a:pt x="668486" y="244209"/>
                      <a:pt x="671629" y="250877"/>
                    </a:cubicBezTo>
                    <a:cubicBezTo>
                      <a:pt x="674772" y="257544"/>
                      <a:pt x="678296" y="264021"/>
                      <a:pt x="680963" y="270879"/>
                    </a:cubicBezTo>
                    <a:cubicBezTo>
                      <a:pt x="683630" y="277737"/>
                      <a:pt x="685631" y="284881"/>
                      <a:pt x="687821" y="291834"/>
                    </a:cubicBezTo>
                    <a:cubicBezTo>
                      <a:pt x="690012" y="298883"/>
                      <a:pt x="692108" y="305931"/>
                      <a:pt x="693727" y="313075"/>
                    </a:cubicBezTo>
                    <a:cubicBezTo>
                      <a:pt x="695156" y="319076"/>
                      <a:pt x="701633" y="322219"/>
                      <a:pt x="696203" y="325172"/>
                    </a:cubicBezTo>
                    <a:cubicBezTo>
                      <a:pt x="685631" y="331077"/>
                      <a:pt x="684011" y="325934"/>
                      <a:pt x="671915" y="325934"/>
                    </a:cubicBezTo>
                    <a:cubicBezTo>
                      <a:pt x="659818" y="325934"/>
                      <a:pt x="655532" y="315837"/>
                      <a:pt x="647054" y="324505"/>
                    </a:cubicBezTo>
                    <a:cubicBezTo>
                      <a:pt x="638387" y="333458"/>
                      <a:pt x="649150" y="337649"/>
                      <a:pt x="646483" y="349841"/>
                    </a:cubicBezTo>
                    <a:cubicBezTo>
                      <a:pt x="643625" y="362891"/>
                      <a:pt x="638768" y="366224"/>
                      <a:pt x="647721" y="374987"/>
                    </a:cubicBezTo>
                    <a:close/>
                    <a:moveTo>
                      <a:pt x="467603" y="374987"/>
                    </a:moveTo>
                    <a:cubicBezTo>
                      <a:pt x="475700" y="383084"/>
                      <a:pt x="478843" y="375464"/>
                      <a:pt x="490273" y="375464"/>
                    </a:cubicBezTo>
                    <a:cubicBezTo>
                      <a:pt x="501703" y="375464"/>
                      <a:pt x="501703" y="375940"/>
                      <a:pt x="513228" y="375940"/>
                    </a:cubicBezTo>
                    <a:cubicBezTo>
                      <a:pt x="524658" y="375940"/>
                      <a:pt x="524658" y="376130"/>
                      <a:pt x="536183" y="376130"/>
                    </a:cubicBezTo>
                    <a:cubicBezTo>
                      <a:pt x="547613" y="376130"/>
                      <a:pt x="547613" y="373844"/>
                      <a:pt x="559139" y="373844"/>
                    </a:cubicBezTo>
                    <a:cubicBezTo>
                      <a:pt x="570664" y="373844"/>
                      <a:pt x="570664" y="376416"/>
                      <a:pt x="582094" y="376416"/>
                    </a:cubicBezTo>
                    <a:cubicBezTo>
                      <a:pt x="593619" y="376416"/>
                      <a:pt x="593619" y="375940"/>
                      <a:pt x="605049" y="375940"/>
                    </a:cubicBezTo>
                    <a:cubicBezTo>
                      <a:pt x="616574" y="375940"/>
                      <a:pt x="620575" y="383941"/>
                      <a:pt x="628385" y="375464"/>
                    </a:cubicBezTo>
                    <a:cubicBezTo>
                      <a:pt x="636863" y="366224"/>
                      <a:pt x="626671" y="362605"/>
                      <a:pt x="626671" y="350127"/>
                    </a:cubicBezTo>
                    <a:cubicBezTo>
                      <a:pt x="626671" y="337649"/>
                      <a:pt x="637148" y="333744"/>
                      <a:pt x="628862" y="324410"/>
                    </a:cubicBezTo>
                    <a:cubicBezTo>
                      <a:pt x="621432" y="316123"/>
                      <a:pt x="616860" y="323838"/>
                      <a:pt x="605716" y="323838"/>
                    </a:cubicBezTo>
                    <a:cubicBezTo>
                      <a:pt x="594572" y="323838"/>
                      <a:pt x="594572" y="326505"/>
                      <a:pt x="583427" y="326505"/>
                    </a:cubicBezTo>
                    <a:cubicBezTo>
                      <a:pt x="572283" y="326505"/>
                      <a:pt x="572283" y="323743"/>
                      <a:pt x="561044" y="323743"/>
                    </a:cubicBezTo>
                    <a:cubicBezTo>
                      <a:pt x="549899" y="323743"/>
                      <a:pt x="549899" y="325362"/>
                      <a:pt x="538660" y="325362"/>
                    </a:cubicBezTo>
                    <a:cubicBezTo>
                      <a:pt x="527420" y="325362"/>
                      <a:pt x="524277" y="332982"/>
                      <a:pt x="516371" y="324981"/>
                    </a:cubicBezTo>
                    <a:cubicBezTo>
                      <a:pt x="508370" y="316790"/>
                      <a:pt x="515800" y="313646"/>
                      <a:pt x="515800" y="302216"/>
                    </a:cubicBezTo>
                    <a:cubicBezTo>
                      <a:pt x="515800" y="290786"/>
                      <a:pt x="517514" y="290786"/>
                      <a:pt x="517514" y="279356"/>
                    </a:cubicBezTo>
                    <a:cubicBezTo>
                      <a:pt x="517514" y="267926"/>
                      <a:pt x="517610" y="267926"/>
                      <a:pt x="517610" y="256496"/>
                    </a:cubicBezTo>
                    <a:cubicBezTo>
                      <a:pt x="517610" y="245066"/>
                      <a:pt x="516181" y="245066"/>
                      <a:pt x="516181" y="233636"/>
                    </a:cubicBezTo>
                    <a:cubicBezTo>
                      <a:pt x="516181" y="222206"/>
                      <a:pt x="516562" y="222206"/>
                      <a:pt x="516562" y="210681"/>
                    </a:cubicBezTo>
                    <a:cubicBezTo>
                      <a:pt x="516562" y="199251"/>
                      <a:pt x="506656" y="194012"/>
                      <a:pt x="515705" y="186964"/>
                    </a:cubicBezTo>
                    <a:cubicBezTo>
                      <a:pt x="523134" y="181154"/>
                      <a:pt x="524372" y="192679"/>
                      <a:pt x="532088" y="198203"/>
                    </a:cubicBezTo>
                    <a:cubicBezTo>
                      <a:pt x="532278" y="198299"/>
                      <a:pt x="540565" y="205252"/>
                      <a:pt x="551900" y="215158"/>
                    </a:cubicBezTo>
                    <a:cubicBezTo>
                      <a:pt x="557710" y="220301"/>
                      <a:pt x="564758" y="225921"/>
                      <a:pt x="571140" y="232684"/>
                    </a:cubicBezTo>
                    <a:cubicBezTo>
                      <a:pt x="577046" y="238970"/>
                      <a:pt x="582380" y="246209"/>
                      <a:pt x="587237" y="253258"/>
                    </a:cubicBezTo>
                    <a:cubicBezTo>
                      <a:pt x="581903" y="261449"/>
                      <a:pt x="580284" y="261640"/>
                      <a:pt x="570854" y="264021"/>
                    </a:cubicBezTo>
                    <a:cubicBezTo>
                      <a:pt x="567140" y="258592"/>
                      <a:pt x="562377" y="252686"/>
                      <a:pt x="557043" y="246971"/>
                    </a:cubicBezTo>
                    <a:cubicBezTo>
                      <a:pt x="552471" y="242018"/>
                      <a:pt x="546756" y="237542"/>
                      <a:pt x="541041" y="232398"/>
                    </a:cubicBezTo>
                    <a:cubicBezTo>
                      <a:pt x="538184" y="229826"/>
                      <a:pt x="536088" y="222778"/>
                      <a:pt x="535136" y="226493"/>
                    </a:cubicBezTo>
                    <a:cubicBezTo>
                      <a:pt x="531707" y="239161"/>
                      <a:pt x="534755" y="239828"/>
                      <a:pt x="534755" y="252972"/>
                    </a:cubicBezTo>
                    <a:cubicBezTo>
                      <a:pt x="534755" y="266117"/>
                      <a:pt x="535993" y="266117"/>
                      <a:pt x="535993" y="279261"/>
                    </a:cubicBezTo>
                    <a:cubicBezTo>
                      <a:pt x="535993" y="292406"/>
                      <a:pt x="526754" y="296120"/>
                      <a:pt x="535326" y="306122"/>
                    </a:cubicBezTo>
                    <a:cubicBezTo>
                      <a:pt x="542660" y="314694"/>
                      <a:pt x="547232" y="306122"/>
                      <a:pt x="558472" y="306122"/>
                    </a:cubicBezTo>
                    <a:cubicBezTo>
                      <a:pt x="569711" y="306122"/>
                      <a:pt x="569711" y="304979"/>
                      <a:pt x="581046" y="304979"/>
                    </a:cubicBezTo>
                    <a:cubicBezTo>
                      <a:pt x="592286" y="304979"/>
                      <a:pt x="592286" y="304312"/>
                      <a:pt x="603620" y="304312"/>
                    </a:cubicBezTo>
                    <a:cubicBezTo>
                      <a:pt x="614955" y="304312"/>
                      <a:pt x="614955" y="307074"/>
                      <a:pt x="626195" y="307074"/>
                    </a:cubicBezTo>
                    <a:cubicBezTo>
                      <a:pt x="637529" y="307074"/>
                      <a:pt x="637529" y="304598"/>
                      <a:pt x="648769" y="304598"/>
                    </a:cubicBezTo>
                    <a:cubicBezTo>
                      <a:pt x="660104" y="304598"/>
                      <a:pt x="660485" y="308789"/>
                      <a:pt x="671534" y="306503"/>
                    </a:cubicBezTo>
                    <a:cubicBezTo>
                      <a:pt x="673724" y="306026"/>
                      <a:pt x="670105" y="303645"/>
                      <a:pt x="669438" y="301454"/>
                    </a:cubicBezTo>
                    <a:cubicBezTo>
                      <a:pt x="667343" y="294215"/>
                      <a:pt x="666485" y="286595"/>
                      <a:pt x="663723" y="279547"/>
                    </a:cubicBezTo>
                    <a:cubicBezTo>
                      <a:pt x="661056" y="272498"/>
                      <a:pt x="656770" y="266117"/>
                      <a:pt x="653531" y="259354"/>
                    </a:cubicBezTo>
                    <a:cubicBezTo>
                      <a:pt x="650293" y="252591"/>
                      <a:pt x="647721" y="245447"/>
                      <a:pt x="644006" y="238875"/>
                    </a:cubicBezTo>
                    <a:cubicBezTo>
                      <a:pt x="640292" y="232303"/>
                      <a:pt x="635339" y="226588"/>
                      <a:pt x="631148" y="220301"/>
                    </a:cubicBezTo>
                    <a:cubicBezTo>
                      <a:pt x="626957" y="214110"/>
                      <a:pt x="623051" y="207633"/>
                      <a:pt x="618384" y="201728"/>
                    </a:cubicBezTo>
                    <a:cubicBezTo>
                      <a:pt x="613717" y="195822"/>
                      <a:pt x="609431" y="189536"/>
                      <a:pt x="604382" y="184011"/>
                    </a:cubicBezTo>
                    <a:cubicBezTo>
                      <a:pt x="599334" y="178487"/>
                      <a:pt x="592476" y="174677"/>
                      <a:pt x="586952" y="169533"/>
                    </a:cubicBezTo>
                    <a:cubicBezTo>
                      <a:pt x="581427" y="164390"/>
                      <a:pt x="577331" y="157627"/>
                      <a:pt x="571521" y="152960"/>
                    </a:cubicBezTo>
                    <a:cubicBezTo>
                      <a:pt x="565711" y="148197"/>
                      <a:pt x="558567" y="145149"/>
                      <a:pt x="552376" y="140863"/>
                    </a:cubicBezTo>
                    <a:cubicBezTo>
                      <a:pt x="546185" y="136577"/>
                      <a:pt x="539993" y="132481"/>
                      <a:pt x="533421" y="128671"/>
                    </a:cubicBezTo>
                    <a:cubicBezTo>
                      <a:pt x="526944" y="124861"/>
                      <a:pt x="520277" y="121432"/>
                      <a:pt x="513514" y="118193"/>
                    </a:cubicBezTo>
                    <a:cubicBezTo>
                      <a:pt x="506751" y="114955"/>
                      <a:pt x="500369" y="110669"/>
                      <a:pt x="493416" y="107906"/>
                    </a:cubicBezTo>
                    <a:cubicBezTo>
                      <a:pt x="486463" y="105144"/>
                      <a:pt x="479033" y="103620"/>
                      <a:pt x="471794" y="101429"/>
                    </a:cubicBezTo>
                    <a:cubicBezTo>
                      <a:pt x="469604" y="100763"/>
                      <a:pt x="466841" y="97524"/>
                      <a:pt x="466460" y="99810"/>
                    </a:cubicBezTo>
                    <a:cubicBezTo>
                      <a:pt x="464174" y="111050"/>
                      <a:pt x="467794" y="111431"/>
                      <a:pt x="467794" y="122956"/>
                    </a:cubicBezTo>
                    <a:cubicBezTo>
                      <a:pt x="467794" y="134386"/>
                      <a:pt x="468461" y="134386"/>
                      <a:pt x="468461" y="145911"/>
                    </a:cubicBezTo>
                    <a:cubicBezTo>
                      <a:pt x="468461" y="157341"/>
                      <a:pt x="466651" y="157341"/>
                      <a:pt x="466651" y="168866"/>
                    </a:cubicBezTo>
                    <a:cubicBezTo>
                      <a:pt x="466651" y="180296"/>
                      <a:pt x="467603" y="180296"/>
                      <a:pt x="467603" y="191822"/>
                    </a:cubicBezTo>
                    <a:cubicBezTo>
                      <a:pt x="467603" y="203252"/>
                      <a:pt x="467032" y="203252"/>
                      <a:pt x="467032" y="214777"/>
                    </a:cubicBezTo>
                    <a:cubicBezTo>
                      <a:pt x="467032" y="226207"/>
                      <a:pt x="467318" y="226207"/>
                      <a:pt x="467318" y="237637"/>
                    </a:cubicBezTo>
                    <a:cubicBezTo>
                      <a:pt x="467318" y="249067"/>
                      <a:pt x="465984" y="249067"/>
                      <a:pt x="465984" y="260592"/>
                    </a:cubicBezTo>
                    <a:cubicBezTo>
                      <a:pt x="465984" y="272022"/>
                      <a:pt x="467318" y="272022"/>
                      <a:pt x="467318" y="283547"/>
                    </a:cubicBezTo>
                    <a:cubicBezTo>
                      <a:pt x="467318" y="294977"/>
                      <a:pt x="468556" y="294977"/>
                      <a:pt x="468556" y="306503"/>
                    </a:cubicBezTo>
                    <a:cubicBezTo>
                      <a:pt x="468556" y="317933"/>
                      <a:pt x="466746" y="317933"/>
                      <a:pt x="466746" y="329458"/>
                    </a:cubicBezTo>
                    <a:cubicBezTo>
                      <a:pt x="466746" y="340983"/>
                      <a:pt x="470937" y="341459"/>
                      <a:pt x="468556" y="352699"/>
                    </a:cubicBezTo>
                    <a:cubicBezTo>
                      <a:pt x="466079" y="364319"/>
                      <a:pt x="459507" y="366796"/>
                      <a:pt x="467603" y="374987"/>
                    </a:cubicBezTo>
                    <a:close/>
                    <a:moveTo>
                      <a:pt x="395309" y="374987"/>
                    </a:moveTo>
                    <a:cubicBezTo>
                      <a:pt x="405119" y="383846"/>
                      <a:pt x="408358" y="375464"/>
                      <a:pt x="421598" y="375464"/>
                    </a:cubicBezTo>
                    <a:cubicBezTo>
                      <a:pt x="434837" y="375464"/>
                      <a:pt x="438743" y="384608"/>
                      <a:pt x="448649" y="375749"/>
                    </a:cubicBezTo>
                    <a:cubicBezTo>
                      <a:pt x="457507" y="367748"/>
                      <a:pt x="449125" y="363272"/>
                      <a:pt x="449125" y="351365"/>
                    </a:cubicBezTo>
                    <a:cubicBezTo>
                      <a:pt x="449125" y="339459"/>
                      <a:pt x="446839" y="339459"/>
                      <a:pt x="446839" y="327553"/>
                    </a:cubicBezTo>
                    <a:cubicBezTo>
                      <a:pt x="446839" y="315647"/>
                      <a:pt x="449411" y="315647"/>
                      <a:pt x="449411" y="303645"/>
                    </a:cubicBezTo>
                    <a:cubicBezTo>
                      <a:pt x="449411" y="291739"/>
                      <a:pt x="457602" y="287167"/>
                      <a:pt x="448744" y="279166"/>
                    </a:cubicBezTo>
                    <a:cubicBezTo>
                      <a:pt x="438933" y="270308"/>
                      <a:pt x="434933" y="279261"/>
                      <a:pt x="421693" y="279261"/>
                    </a:cubicBezTo>
                    <a:cubicBezTo>
                      <a:pt x="408453" y="279261"/>
                      <a:pt x="405977" y="271927"/>
                      <a:pt x="396071" y="280785"/>
                    </a:cubicBezTo>
                    <a:cubicBezTo>
                      <a:pt x="387212" y="288786"/>
                      <a:pt x="394070" y="291644"/>
                      <a:pt x="394070" y="303550"/>
                    </a:cubicBezTo>
                    <a:cubicBezTo>
                      <a:pt x="394070" y="315456"/>
                      <a:pt x="393785" y="315456"/>
                      <a:pt x="393785" y="327362"/>
                    </a:cubicBezTo>
                    <a:cubicBezTo>
                      <a:pt x="393785" y="339269"/>
                      <a:pt x="399023" y="339840"/>
                      <a:pt x="396452" y="351556"/>
                    </a:cubicBezTo>
                    <a:cubicBezTo>
                      <a:pt x="393785" y="364034"/>
                      <a:pt x="386450" y="366986"/>
                      <a:pt x="395309" y="374987"/>
                    </a:cubicBezTo>
                    <a:close/>
                    <a:moveTo>
                      <a:pt x="321966" y="374987"/>
                    </a:moveTo>
                    <a:cubicBezTo>
                      <a:pt x="332063" y="383941"/>
                      <a:pt x="335301" y="375464"/>
                      <a:pt x="348731" y="375464"/>
                    </a:cubicBezTo>
                    <a:cubicBezTo>
                      <a:pt x="362162" y="375464"/>
                      <a:pt x="366067" y="384703"/>
                      <a:pt x="376163" y="375749"/>
                    </a:cubicBezTo>
                    <a:cubicBezTo>
                      <a:pt x="385117" y="367844"/>
                      <a:pt x="376640" y="363272"/>
                      <a:pt x="376640" y="351365"/>
                    </a:cubicBezTo>
                    <a:cubicBezTo>
                      <a:pt x="376640" y="339459"/>
                      <a:pt x="374354" y="339459"/>
                      <a:pt x="374354" y="327553"/>
                    </a:cubicBezTo>
                    <a:cubicBezTo>
                      <a:pt x="374354" y="315647"/>
                      <a:pt x="376925" y="315647"/>
                      <a:pt x="376925" y="303645"/>
                    </a:cubicBezTo>
                    <a:cubicBezTo>
                      <a:pt x="376925" y="291739"/>
                      <a:pt x="385117" y="287072"/>
                      <a:pt x="376163" y="279166"/>
                    </a:cubicBezTo>
                    <a:cubicBezTo>
                      <a:pt x="366067" y="270212"/>
                      <a:pt x="362162" y="279261"/>
                      <a:pt x="348731" y="279261"/>
                    </a:cubicBezTo>
                    <a:cubicBezTo>
                      <a:pt x="335301" y="279261"/>
                      <a:pt x="332825" y="271832"/>
                      <a:pt x="322728" y="280785"/>
                    </a:cubicBezTo>
                    <a:cubicBezTo>
                      <a:pt x="313775" y="288691"/>
                      <a:pt x="320728" y="291644"/>
                      <a:pt x="320728" y="303550"/>
                    </a:cubicBezTo>
                    <a:cubicBezTo>
                      <a:pt x="320728" y="315456"/>
                      <a:pt x="320442" y="315456"/>
                      <a:pt x="320442" y="327362"/>
                    </a:cubicBezTo>
                    <a:cubicBezTo>
                      <a:pt x="320442" y="339269"/>
                      <a:pt x="325681" y="339840"/>
                      <a:pt x="323109" y="351556"/>
                    </a:cubicBezTo>
                    <a:cubicBezTo>
                      <a:pt x="320442" y="364034"/>
                      <a:pt x="313108" y="367082"/>
                      <a:pt x="321966" y="374987"/>
                    </a:cubicBezTo>
                    <a:close/>
                    <a:moveTo>
                      <a:pt x="142991" y="374987"/>
                    </a:moveTo>
                    <a:cubicBezTo>
                      <a:pt x="150611" y="383369"/>
                      <a:pt x="154136" y="375464"/>
                      <a:pt x="165566" y="375464"/>
                    </a:cubicBezTo>
                    <a:cubicBezTo>
                      <a:pt x="176900" y="375464"/>
                      <a:pt x="176900" y="375940"/>
                      <a:pt x="188330" y="375940"/>
                    </a:cubicBezTo>
                    <a:cubicBezTo>
                      <a:pt x="199760" y="375940"/>
                      <a:pt x="199760" y="376130"/>
                      <a:pt x="211095" y="376130"/>
                    </a:cubicBezTo>
                    <a:cubicBezTo>
                      <a:pt x="222525" y="376130"/>
                      <a:pt x="222525" y="373844"/>
                      <a:pt x="233860" y="373844"/>
                    </a:cubicBezTo>
                    <a:cubicBezTo>
                      <a:pt x="245290" y="373844"/>
                      <a:pt x="245290" y="376416"/>
                      <a:pt x="256625" y="376416"/>
                    </a:cubicBezTo>
                    <a:cubicBezTo>
                      <a:pt x="268055" y="376416"/>
                      <a:pt x="268055" y="375940"/>
                      <a:pt x="279485" y="375940"/>
                    </a:cubicBezTo>
                    <a:cubicBezTo>
                      <a:pt x="290915" y="375940"/>
                      <a:pt x="294629" y="383560"/>
                      <a:pt x="302630" y="375464"/>
                    </a:cubicBezTo>
                    <a:cubicBezTo>
                      <a:pt x="310727" y="367367"/>
                      <a:pt x="300916" y="363653"/>
                      <a:pt x="300916" y="352223"/>
                    </a:cubicBezTo>
                    <a:cubicBezTo>
                      <a:pt x="300916" y="340793"/>
                      <a:pt x="303392" y="340793"/>
                      <a:pt x="303392" y="329363"/>
                    </a:cubicBezTo>
                    <a:cubicBezTo>
                      <a:pt x="303392" y="317933"/>
                      <a:pt x="303678" y="317933"/>
                      <a:pt x="303678" y="306503"/>
                    </a:cubicBezTo>
                    <a:cubicBezTo>
                      <a:pt x="303678" y="295073"/>
                      <a:pt x="301011" y="295073"/>
                      <a:pt x="301011" y="283643"/>
                    </a:cubicBezTo>
                    <a:cubicBezTo>
                      <a:pt x="301011" y="272213"/>
                      <a:pt x="303773" y="272213"/>
                      <a:pt x="303773" y="260687"/>
                    </a:cubicBezTo>
                    <a:cubicBezTo>
                      <a:pt x="303773" y="249257"/>
                      <a:pt x="302154" y="249257"/>
                      <a:pt x="302154" y="237827"/>
                    </a:cubicBezTo>
                    <a:cubicBezTo>
                      <a:pt x="302154" y="226397"/>
                      <a:pt x="302535" y="226397"/>
                      <a:pt x="302535" y="214967"/>
                    </a:cubicBezTo>
                    <a:cubicBezTo>
                      <a:pt x="302535" y="203537"/>
                      <a:pt x="301868" y="203537"/>
                      <a:pt x="301868" y="192012"/>
                    </a:cubicBezTo>
                    <a:cubicBezTo>
                      <a:pt x="301868" y="180582"/>
                      <a:pt x="303583" y="180582"/>
                      <a:pt x="303583" y="169057"/>
                    </a:cubicBezTo>
                    <a:cubicBezTo>
                      <a:pt x="303583" y="157627"/>
                      <a:pt x="303678" y="157627"/>
                      <a:pt x="303678" y="146102"/>
                    </a:cubicBezTo>
                    <a:cubicBezTo>
                      <a:pt x="303678" y="134576"/>
                      <a:pt x="302249" y="134576"/>
                      <a:pt x="302249" y="123146"/>
                    </a:cubicBezTo>
                    <a:cubicBezTo>
                      <a:pt x="302249" y="111716"/>
                      <a:pt x="304916" y="111431"/>
                      <a:pt x="302630" y="100096"/>
                    </a:cubicBezTo>
                    <a:cubicBezTo>
                      <a:pt x="302154" y="97810"/>
                      <a:pt x="300440" y="101810"/>
                      <a:pt x="298249" y="102477"/>
                    </a:cubicBezTo>
                    <a:cubicBezTo>
                      <a:pt x="290438" y="104858"/>
                      <a:pt x="282723" y="107240"/>
                      <a:pt x="275294" y="110288"/>
                    </a:cubicBezTo>
                    <a:cubicBezTo>
                      <a:pt x="267769" y="113336"/>
                      <a:pt x="260054" y="116003"/>
                      <a:pt x="252815" y="119622"/>
                    </a:cubicBezTo>
                    <a:cubicBezTo>
                      <a:pt x="245576" y="123242"/>
                      <a:pt x="238813" y="127814"/>
                      <a:pt x="231860" y="132100"/>
                    </a:cubicBezTo>
                    <a:cubicBezTo>
                      <a:pt x="224906" y="136386"/>
                      <a:pt x="217953" y="140482"/>
                      <a:pt x="211381" y="145244"/>
                    </a:cubicBezTo>
                    <a:cubicBezTo>
                      <a:pt x="204809" y="150007"/>
                      <a:pt x="198617" y="155246"/>
                      <a:pt x="192426" y="160484"/>
                    </a:cubicBezTo>
                    <a:cubicBezTo>
                      <a:pt x="186235" y="165818"/>
                      <a:pt x="180139" y="171152"/>
                      <a:pt x="174424" y="176867"/>
                    </a:cubicBezTo>
                    <a:cubicBezTo>
                      <a:pt x="168709" y="182678"/>
                      <a:pt x="163756" y="189059"/>
                      <a:pt x="158517" y="195346"/>
                    </a:cubicBezTo>
                    <a:cubicBezTo>
                      <a:pt x="153278" y="201537"/>
                      <a:pt x="146992" y="206966"/>
                      <a:pt x="142229" y="213539"/>
                    </a:cubicBezTo>
                    <a:cubicBezTo>
                      <a:pt x="137467" y="220111"/>
                      <a:pt x="132704" y="226874"/>
                      <a:pt x="128609" y="233827"/>
                    </a:cubicBezTo>
                    <a:cubicBezTo>
                      <a:pt x="124418" y="240780"/>
                      <a:pt x="121655" y="248591"/>
                      <a:pt x="118036" y="255830"/>
                    </a:cubicBezTo>
                    <a:cubicBezTo>
                      <a:pt x="114416" y="263069"/>
                      <a:pt x="110321" y="270212"/>
                      <a:pt x="107368" y="277832"/>
                    </a:cubicBezTo>
                    <a:cubicBezTo>
                      <a:pt x="104415" y="285357"/>
                      <a:pt x="102034" y="293168"/>
                      <a:pt x="99653" y="300978"/>
                    </a:cubicBezTo>
                    <a:cubicBezTo>
                      <a:pt x="98986" y="303169"/>
                      <a:pt x="96795" y="304407"/>
                      <a:pt x="98986" y="304883"/>
                    </a:cubicBezTo>
                    <a:cubicBezTo>
                      <a:pt x="109940" y="307169"/>
                      <a:pt x="110130" y="304217"/>
                      <a:pt x="121274" y="304217"/>
                    </a:cubicBezTo>
                    <a:cubicBezTo>
                      <a:pt x="132514" y="304217"/>
                      <a:pt x="132514" y="306979"/>
                      <a:pt x="143753" y="306979"/>
                    </a:cubicBezTo>
                    <a:cubicBezTo>
                      <a:pt x="154993" y="306979"/>
                      <a:pt x="154993" y="304502"/>
                      <a:pt x="166232" y="304502"/>
                    </a:cubicBezTo>
                    <a:cubicBezTo>
                      <a:pt x="177472" y="304502"/>
                      <a:pt x="177472" y="306407"/>
                      <a:pt x="188711" y="306407"/>
                    </a:cubicBezTo>
                    <a:cubicBezTo>
                      <a:pt x="199951" y="306407"/>
                      <a:pt x="199951" y="304883"/>
                      <a:pt x="211190" y="304883"/>
                    </a:cubicBezTo>
                    <a:cubicBezTo>
                      <a:pt x="222430" y="304883"/>
                      <a:pt x="227097" y="314694"/>
                      <a:pt x="234431" y="306217"/>
                    </a:cubicBezTo>
                    <a:cubicBezTo>
                      <a:pt x="243004" y="296216"/>
                      <a:pt x="233193" y="292406"/>
                      <a:pt x="233193" y="279261"/>
                    </a:cubicBezTo>
                    <a:cubicBezTo>
                      <a:pt x="233193" y="266117"/>
                      <a:pt x="234241" y="266117"/>
                      <a:pt x="234241" y="252972"/>
                    </a:cubicBezTo>
                    <a:cubicBezTo>
                      <a:pt x="234241" y="239828"/>
                      <a:pt x="236527" y="239542"/>
                      <a:pt x="233193" y="226778"/>
                    </a:cubicBezTo>
                    <a:cubicBezTo>
                      <a:pt x="232241" y="223064"/>
                      <a:pt x="230717" y="229064"/>
                      <a:pt x="227954" y="231636"/>
                    </a:cubicBezTo>
                    <a:cubicBezTo>
                      <a:pt x="222239" y="236780"/>
                      <a:pt x="216429" y="241256"/>
                      <a:pt x="211857" y="246209"/>
                    </a:cubicBezTo>
                    <a:cubicBezTo>
                      <a:pt x="206523" y="251924"/>
                      <a:pt x="202427" y="259354"/>
                      <a:pt x="198713" y="264783"/>
                    </a:cubicBezTo>
                    <a:cubicBezTo>
                      <a:pt x="189283" y="262402"/>
                      <a:pt x="188997" y="260592"/>
                      <a:pt x="183663" y="252401"/>
                    </a:cubicBezTo>
                    <a:cubicBezTo>
                      <a:pt x="188521" y="245352"/>
                      <a:pt x="192807" y="238875"/>
                      <a:pt x="198617" y="232589"/>
                    </a:cubicBezTo>
                    <a:cubicBezTo>
                      <a:pt x="204999" y="225826"/>
                      <a:pt x="211571" y="219730"/>
                      <a:pt x="217477" y="214586"/>
                    </a:cubicBezTo>
                    <a:cubicBezTo>
                      <a:pt x="228716" y="204680"/>
                      <a:pt x="237479" y="198394"/>
                      <a:pt x="237670" y="198203"/>
                    </a:cubicBezTo>
                    <a:cubicBezTo>
                      <a:pt x="245385" y="192774"/>
                      <a:pt x="245290" y="182582"/>
                      <a:pt x="252815" y="188297"/>
                    </a:cubicBezTo>
                    <a:cubicBezTo>
                      <a:pt x="261863" y="195251"/>
                      <a:pt x="253481" y="199061"/>
                      <a:pt x="253481" y="210395"/>
                    </a:cubicBezTo>
                    <a:cubicBezTo>
                      <a:pt x="253481" y="221825"/>
                      <a:pt x="252338" y="221825"/>
                      <a:pt x="252338" y="233255"/>
                    </a:cubicBezTo>
                    <a:cubicBezTo>
                      <a:pt x="252338" y="244685"/>
                      <a:pt x="253672" y="244685"/>
                      <a:pt x="253672" y="256115"/>
                    </a:cubicBezTo>
                    <a:cubicBezTo>
                      <a:pt x="253672" y="267545"/>
                      <a:pt x="254339" y="267545"/>
                      <a:pt x="254339" y="278975"/>
                    </a:cubicBezTo>
                    <a:cubicBezTo>
                      <a:pt x="254339" y="290405"/>
                      <a:pt x="252529" y="290405"/>
                      <a:pt x="252529" y="301931"/>
                    </a:cubicBezTo>
                    <a:cubicBezTo>
                      <a:pt x="252529" y="313361"/>
                      <a:pt x="261387" y="316694"/>
                      <a:pt x="253386" y="324981"/>
                    </a:cubicBezTo>
                    <a:cubicBezTo>
                      <a:pt x="245671" y="332982"/>
                      <a:pt x="242242" y="324505"/>
                      <a:pt x="231193" y="324505"/>
                    </a:cubicBezTo>
                    <a:cubicBezTo>
                      <a:pt x="220144" y="324505"/>
                      <a:pt x="220144" y="324791"/>
                      <a:pt x="209095" y="324791"/>
                    </a:cubicBezTo>
                    <a:cubicBezTo>
                      <a:pt x="198046" y="324791"/>
                      <a:pt x="198046" y="323457"/>
                      <a:pt x="186997" y="323457"/>
                    </a:cubicBezTo>
                    <a:cubicBezTo>
                      <a:pt x="175948" y="323457"/>
                      <a:pt x="175948" y="324791"/>
                      <a:pt x="164804" y="324791"/>
                    </a:cubicBezTo>
                    <a:cubicBezTo>
                      <a:pt x="153659" y="324791"/>
                      <a:pt x="150897" y="317266"/>
                      <a:pt x="143468" y="325553"/>
                    </a:cubicBezTo>
                    <a:cubicBezTo>
                      <a:pt x="135181" y="334887"/>
                      <a:pt x="144420" y="337459"/>
                      <a:pt x="141944" y="349651"/>
                    </a:cubicBezTo>
                    <a:cubicBezTo>
                      <a:pt x="139562" y="362891"/>
                      <a:pt x="134609" y="365748"/>
                      <a:pt x="142991" y="374987"/>
                    </a:cubicBezTo>
                    <a:close/>
                    <a:moveTo>
                      <a:pt x="106987" y="148578"/>
                    </a:moveTo>
                    <a:cubicBezTo>
                      <a:pt x="101748" y="154769"/>
                      <a:pt x="96224" y="160865"/>
                      <a:pt x="91366" y="167342"/>
                    </a:cubicBezTo>
                    <a:cubicBezTo>
                      <a:pt x="86508" y="173915"/>
                      <a:pt x="81460" y="180296"/>
                      <a:pt x="77078" y="187154"/>
                    </a:cubicBezTo>
                    <a:cubicBezTo>
                      <a:pt x="72697" y="194012"/>
                      <a:pt x="68315" y="200966"/>
                      <a:pt x="64410" y="208109"/>
                    </a:cubicBezTo>
                    <a:cubicBezTo>
                      <a:pt x="60505" y="215253"/>
                      <a:pt x="58886" y="223540"/>
                      <a:pt x="55361" y="230874"/>
                    </a:cubicBezTo>
                    <a:cubicBezTo>
                      <a:pt x="51932" y="238208"/>
                      <a:pt x="46408" y="244685"/>
                      <a:pt x="43455" y="252305"/>
                    </a:cubicBezTo>
                    <a:cubicBezTo>
                      <a:pt x="40502" y="259925"/>
                      <a:pt x="38216" y="267736"/>
                      <a:pt x="35835" y="275546"/>
                    </a:cubicBezTo>
                    <a:cubicBezTo>
                      <a:pt x="33359" y="283262"/>
                      <a:pt x="31454" y="291263"/>
                      <a:pt x="29549" y="299168"/>
                    </a:cubicBezTo>
                    <a:cubicBezTo>
                      <a:pt x="27644" y="307074"/>
                      <a:pt x="27834" y="315361"/>
                      <a:pt x="26405" y="323362"/>
                    </a:cubicBezTo>
                    <a:cubicBezTo>
                      <a:pt x="24977" y="331363"/>
                      <a:pt x="21452" y="339078"/>
                      <a:pt x="20690" y="347174"/>
                    </a:cubicBezTo>
                    <a:cubicBezTo>
                      <a:pt x="19833" y="355271"/>
                      <a:pt x="18976" y="363462"/>
                      <a:pt x="18690" y="371558"/>
                    </a:cubicBezTo>
                    <a:cubicBezTo>
                      <a:pt x="18595" y="373368"/>
                      <a:pt x="18309" y="373463"/>
                      <a:pt x="20024" y="373749"/>
                    </a:cubicBezTo>
                    <a:cubicBezTo>
                      <a:pt x="32787" y="375464"/>
                      <a:pt x="32787" y="376511"/>
                      <a:pt x="45646" y="376511"/>
                    </a:cubicBezTo>
                    <a:cubicBezTo>
                      <a:pt x="58600" y="376511"/>
                      <a:pt x="58600" y="374892"/>
                      <a:pt x="71459" y="374892"/>
                    </a:cubicBezTo>
                    <a:cubicBezTo>
                      <a:pt x="84413" y="374892"/>
                      <a:pt x="84413" y="375273"/>
                      <a:pt x="97367" y="375273"/>
                    </a:cubicBezTo>
                    <a:cubicBezTo>
                      <a:pt x="110321" y="375273"/>
                      <a:pt x="113654" y="383750"/>
                      <a:pt x="122894" y="374797"/>
                    </a:cubicBezTo>
                    <a:cubicBezTo>
                      <a:pt x="131847" y="366129"/>
                      <a:pt x="124513" y="362605"/>
                      <a:pt x="124513" y="350127"/>
                    </a:cubicBezTo>
                    <a:cubicBezTo>
                      <a:pt x="124513" y="337649"/>
                      <a:pt x="132990" y="333077"/>
                      <a:pt x="124227" y="324219"/>
                    </a:cubicBezTo>
                    <a:cubicBezTo>
                      <a:pt x="115655" y="315456"/>
                      <a:pt x="110987" y="325267"/>
                      <a:pt x="98795" y="325267"/>
                    </a:cubicBezTo>
                    <a:cubicBezTo>
                      <a:pt x="86508" y="325267"/>
                      <a:pt x="85175" y="330791"/>
                      <a:pt x="74411" y="324886"/>
                    </a:cubicBezTo>
                    <a:cubicBezTo>
                      <a:pt x="69077" y="321933"/>
                      <a:pt x="74697" y="318885"/>
                      <a:pt x="76126" y="312884"/>
                    </a:cubicBezTo>
                    <a:cubicBezTo>
                      <a:pt x="77936" y="304979"/>
                      <a:pt x="80507" y="297168"/>
                      <a:pt x="82984" y="289358"/>
                    </a:cubicBezTo>
                    <a:cubicBezTo>
                      <a:pt x="85460" y="281642"/>
                      <a:pt x="88985" y="274213"/>
                      <a:pt x="92128" y="266593"/>
                    </a:cubicBezTo>
                    <a:cubicBezTo>
                      <a:pt x="95176" y="259068"/>
                      <a:pt x="98033" y="251353"/>
                      <a:pt x="101653" y="244019"/>
                    </a:cubicBezTo>
                    <a:cubicBezTo>
                      <a:pt x="105272" y="236780"/>
                      <a:pt x="109654" y="229826"/>
                      <a:pt x="113845" y="222778"/>
                    </a:cubicBezTo>
                    <a:cubicBezTo>
                      <a:pt x="118036" y="215825"/>
                      <a:pt x="122417" y="208871"/>
                      <a:pt x="127180" y="202204"/>
                    </a:cubicBezTo>
                    <a:cubicBezTo>
                      <a:pt x="131942" y="195536"/>
                      <a:pt x="137086" y="189250"/>
                      <a:pt x="142325" y="182963"/>
                    </a:cubicBezTo>
                    <a:cubicBezTo>
                      <a:pt x="143277" y="181725"/>
                      <a:pt x="144706" y="182392"/>
                      <a:pt x="143753" y="181154"/>
                    </a:cubicBezTo>
                    <a:cubicBezTo>
                      <a:pt x="136133" y="171343"/>
                      <a:pt x="136229" y="171248"/>
                      <a:pt x="127370" y="162485"/>
                    </a:cubicBezTo>
                    <a:cubicBezTo>
                      <a:pt x="118607" y="153722"/>
                      <a:pt x="119369" y="152674"/>
                      <a:pt x="109940" y="144578"/>
                    </a:cubicBezTo>
                    <a:cubicBezTo>
                      <a:pt x="108511" y="143530"/>
                      <a:pt x="108225" y="147149"/>
                      <a:pt x="106987" y="148578"/>
                    </a:cubicBezTo>
                    <a:close/>
                    <a:moveTo>
                      <a:pt x="395309" y="260116"/>
                    </a:moveTo>
                    <a:cubicBezTo>
                      <a:pt x="405119" y="269069"/>
                      <a:pt x="408358" y="260592"/>
                      <a:pt x="421693" y="260592"/>
                    </a:cubicBezTo>
                    <a:cubicBezTo>
                      <a:pt x="434933" y="260592"/>
                      <a:pt x="438457" y="269355"/>
                      <a:pt x="448744" y="260878"/>
                    </a:cubicBezTo>
                    <a:cubicBezTo>
                      <a:pt x="457221" y="253829"/>
                      <a:pt x="449220" y="249257"/>
                      <a:pt x="449220" y="238304"/>
                    </a:cubicBezTo>
                    <a:cubicBezTo>
                      <a:pt x="449220" y="227350"/>
                      <a:pt x="446934" y="227350"/>
                      <a:pt x="446934" y="216396"/>
                    </a:cubicBezTo>
                    <a:cubicBezTo>
                      <a:pt x="446934" y="205442"/>
                      <a:pt x="449506" y="205442"/>
                      <a:pt x="449506" y="194393"/>
                    </a:cubicBezTo>
                    <a:cubicBezTo>
                      <a:pt x="449506" y="183440"/>
                      <a:pt x="449030" y="183440"/>
                      <a:pt x="449030" y="172391"/>
                    </a:cubicBezTo>
                    <a:cubicBezTo>
                      <a:pt x="449030" y="161437"/>
                      <a:pt x="448744" y="161437"/>
                      <a:pt x="448744" y="150388"/>
                    </a:cubicBezTo>
                    <a:cubicBezTo>
                      <a:pt x="448744" y="139434"/>
                      <a:pt x="446839" y="139434"/>
                      <a:pt x="446839" y="128385"/>
                    </a:cubicBezTo>
                    <a:cubicBezTo>
                      <a:pt x="446839" y="117336"/>
                      <a:pt x="449315" y="117336"/>
                      <a:pt x="449315" y="106382"/>
                    </a:cubicBezTo>
                    <a:cubicBezTo>
                      <a:pt x="449315" y="95333"/>
                      <a:pt x="448744" y="95429"/>
                      <a:pt x="449601" y="84475"/>
                    </a:cubicBezTo>
                    <a:cubicBezTo>
                      <a:pt x="449887" y="79998"/>
                      <a:pt x="445982" y="76664"/>
                      <a:pt x="449887" y="74474"/>
                    </a:cubicBezTo>
                    <a:cubicBezTo>
                      <a:pt x="454173" y="72092"/>
                      <a:pt x="455030" y="78093"/>
                      <a:pt x="459793" y="79141"/>
                    </a:cubicBezTo>
                    <a:cubicBezTo>
                      <a:pt x="467508" y="81046"/>
                      <a:pt x="475509" y="81617"/>
                      <a:pt x="483034" y="83999"/>
                    </a:cubicBezTo>
                    <a:cubicBezTo>
                      <a:pt x="490559" y="86475"/>
                      <a:pt x="497893" y="89523"/>
                      <a:pt x="505132" y="92571"/>
                    </a:cubicBezTo>
                    <a:cubicBezTo>
                      <a:pt x="512466" y="95619"/>
                      <a:pt x="519896" y="98286"/>
                      <a:pt x="526944" y="101810"/>
                    </a:cubicBezTo>
                    <a:cubicBezTo>
                      <a:pt x="533993" y="105335"/>
                      <a:pt x="540089" y="110669"/>
                      <a:pt x="546851" y="114764"/>
                    </a:cubicBezTo>
                    <a:cubicBezTo>
                      <a:pt x="553614" y="118860"/>
                      <a:pt x="560091" y="123146"/>
                      <a:pt x="566568" y="127814"/>
                    </a:cubicBezTo>
                    <a:cubicBezTo>
                      <a:pt x="572950" y="132386"/>
                      <a:pt x="580094" y="136005"/>
                      <a:pt x="586190" y="141149"/>
                    </a:cubicBezTo>
                    <a:cubicBezTo>
                      <a:pt x="592286" y="146197"/>
                      <a:pt x="597905" y="151721"/>
                      <a:pt x="603620" y="157246"/>
                    </a:cubicBezTo>
                    <a:cubicBezTo>
                      <a:pt x="609335" y="162675"/>
                      <a:pt x="615717" y="167533"/>
                      <a:pt x="621051" y="173438"/>
                    </a:cubicBezTo>
                    <a:cubicBezTo>
                      <a:pt x="622289" y="174772"/>
                      <a:pt x="620861" y="177344"/>
                      <a:pt x="622289" y="176296"/>
                    </a:cubicBezTo>
                    <a:cubicBezTo>
                      <a:pt x="632291" y="168771"/>
                      <a:pt x="631624" y="168104"/>
                      <a:pt x="640482" y="159246"/>
                    </a:cubicBezTo>
                    <a:cubicBezTo>
                      <a:pt x="649340" y="150388"/>
                      <a:pt x="650007" y="151055"/>
                      <a:pt x="657627" y="141149"/>
                    </a:cubicBezTo>
                    <a:cubicBezTo>
                      <a:pt x="658580" y="139815"/>
                      <a:pt x="656865" y="140387"/>
                      <a:pt x="655817" y="139148"/>
                    </a:cubicBezTo>
                    <a:cubicBezTo>
                      <a:pt x="650388" y="133148"/>
                      <a:pt x="644578" y="127433"/>
                      <a:pt x="638768" y="121908"/>
                    </a:cubicBezTo>
                    <a:cubicBezTo>
                      <a:pt x="632957" y="116288"/>
                      <a:pt x="627052" y="110669"/>
                      <a:pt x="620956" y="105430"/>
                    </a:cubicBezTo>
                    <a:cubicBezTo>
                      <a:pt x="614765" y="100191"/>
                      <a:pt x="608002" y="95714"/>
                      <a:pt x="601525" y="90952"/>
                    </a:cubicBezTo>
                    <a:cubicBezTo>
                      <a:pt x="594953" y="86094"/>
                      <a:pt x="589238" y="80189"/>
                      <a:pt x="582475" y="75807"/>
                    </a:cubicBezTo>
                    <a:cubicBezTo>
                      <a:pt x="575617" y="71426"/>
                      <a:pt x="568759" y="66949"/>
                      <a:pt x="561710" y="63139"/>
                    </a:cubicBezTo>
                    <a:cubicBezTo>
                      <a:pt x="554567" y="59234"/>
                      <a:pt x="546756" y="56662"/>
                      <a:pt x="539422" y="53233"/>
                    </a:cubicBezTo>
                    <a:cubicBezTo>
                      <a:pt x="532088" y="49804"/>
                      <a:pt x="524944" y="45803"/>
                      <a:pt x="517419" y="42946"/>
                    </a:cubicBezTo>
                    <a:cubicBezTo>
                      <a:pt x="509894" y="39993"/>
                      <a:pt x="502084" y="37612"/>
                      <a:pt x="494369" y="35231"/>
                    </a:cubicBezTo>
                    <a:cubicBezTo>
                      <a:pt x="486653" y="32849"/>
                      <a:pt x="478557" y="31802"/>
                      <a:pt x="470651" y="29897"/>
                    </a:cubicBezTo>
                    <a:cubicBezTo>
                      <a:pt x="462841" y="27992"/>
                      <a:pt x="454745" y="27134"/>
                      <a:pt x="446744" y="25801"/>
                    </a:cubicBezTo>
                    <a:cubicBezTo>
                      <a:pt x="438838" y="24467"/>
                      <a:pt x="431123" y="20657"/>
                      <a:pt x="423026" y="19895"/>
                    </a:cubicBezTo>
                    <a:cubicBezTo>
                      <a:pt x="415025" y="19038"/>
                      <a:pt x="406739" y="21038"/>
                      <a:pt x="398642" y="20753"/>
                    </a:cubicBezTo>
                    <a:cubicBezTo>
                      <a:pt x="396833" y="20657"/>
                      <a:pt x="394547" y="17705"/>
                      <a:pt x="394261" y="19419"/>
                    </a:cubicBezTo>
                    <a:cubicBezTo>
                      <a:pt x="392546" y="31325"/>
                      <a:pt x="395785" y="31611"/>
                      <a:pt x="395785" y="43613"/>
                    </a:cubicBezTo>
                    <a:cubicBezTo>
                      <a:pt x="395785" y="55614"/>
                      <a:pt x="394166" y="55614"/>
                      <a:pt x="394166" y="67711"/>
                    </a:cubicBezTo>
                    <a:cubicBezTo>
                      <a:pt x="394166" y="79712"/>
                      <a:pt x="395594" y="79712"/>
                      <a:pt x="395594" y="91809"/>
                    </a:cubicBezTo>
                    <a:cubicBezTo>
                      <a:pt x="395594" y="103811"/>
                      <a:pt x="394547" y="103811"/>
                      <a:pt x="394547" y="115812"/>
                    </a:cubicBezTo>
                    <a:cubicBezTo>
                      <a:pt x="394547" y="127814"/>
                      <a:pt x="395690" y="127814"/>
                      <a:pt x="395690" y="139910"/>
                    </a:cubicBezTo>
                    <a:cubicBezTo>
                      <a:pt x="395690" y="151912"/>
                      <a:pt x="394928" y="151912"/>
                      <a:pt x="394928" y="164009"/>
                    </a:cubicBezTo>
                    <a:cubicBezTo>
                      <a:pt x="394928" y="176010"/>
                      <a:pt x="394070" y="176010"/>
                      <a:pt x="394070" y="188107"/>
                    </a:cubicBezTo>
                    <a:cubicBezTo>
                      <a:pt x="394070" y="200204"/>
                      <a:pt x="396261" y="200204"/>
                      <a:pt x="396261" y="212205"/>
                    </a:cubicBezTo>
                    <a:cubicBezTo>
                      <a:pt x="396261" y="224302"/>
                      <a:pt x="396452" y="224302"/>
                      <a:pt x="393880" y="236113"/>
                    </a:cubicBezTo>
                    <a:cubicBezTo>
                      <a:pt x="391213" y="248400"/>
                      <a:pt x="386450" y="251924"/>
                      <a:pt x="395309" y="260116"/>
                    </a:cubicBezTo>
                    <a:close/>
                    <a:moveTo>
                      <a:pt x="321966" y="260116"/>
                    </a:moveTo>
                    <a:cubicBezTo>
                      <a:pt x="332158" y="268879"/>
                      <a:pt x="335301" y="260592"/>
                      <a:pt x="348731" y="260592"/>
                    </a:cubicBezTo>
                    <a:cubicBezTo>
                      <a:pt x="362162" y="260592"/>
                      <a:pt x="366162" y="269831"/>
                      <a:pt x="376163" y="260878"/>
                    </a:cubicBezTo>
                    <a:cubicBezTo>
                      <a:pt x="385117" y="252877"/>
                      <a:pt x="376640" y="248305"/>
                      <a:pt x="376640" y="236208"/>
                    </a:cubicBezTo>
                    <a:cubicBezTo>
                      <a:pt x="376640" y="224207"/>
                      <a:pt x="374354" y="224207"/>
                      <a:pt x="374354" y="212110"/>
                    </a:cubicBezTo>
                    <a:cubicBezTo>
                      <a:pt x="374354" y="200108"/>
                      <a:pt x="376925" y="200108"/>
                      <a:pt x="376925" y="188012"/>
                    </a:cubicBezTo>
                    <a:cubicBezTo>
                      <a:pt x="376925" y="176010"/>
                      <a:pt x="376449" y="176010"/>
                      <a:pt x="376449" y="164009"/>
                    </a:cubicBezTo>
                    <a:cubicBezTo>
                      <a:pt x="376449" y="152007"/>
                      <a:pt x="376163" y="152007"/>
                      <a:pt x="376163" y="139910"/>
                    </a:cubicBezTo>
                    <a:cubicBezTo>
                      <a:pt x="376163" y="127909"/>
                      <a:pt x="374258" y="127909"/>
                      <a:pt x="374258" y="115812"/>
                    </a:cubicBezTo>
                    <a:cubicBezTo>
                      <a:pt x="374258" y="103811"/>
                      <a:pt x="376735" y="103811"/>
                      <a:pt x="376735" y="91714"/>
                    </a:cubicBezTo>
                    <a:cubicBezTo>
                      <a:pt x="376735" y="79617"/>
                      <a:pt x="377021" y="79617"/>
                      <a:pt x="377021" y="67616"/>
                    </a:cubicBezTo>
                    <a:cubicBezTo>
                      <a:pt x="377021" y="55519"/>
                      <a:pt x="374354" y="55519"/>
                      <a:pt x="374354" y="43517"/>
                    </a:cubicBezTo>
                    <a:cubicBezTo>
                      <a:pt x="374354" y="31516"/>
                      <a:pt x="378926" y="31135"/>
                      <a:pt x="377116" y="19133"/>
                    </a:cubicBezTo>
                    <a:cubicBezTo>
                      <a:pt x="376830" y="17419"/>
                      <a:pt x="373973" y="19610"/>
                      <a:pt x="372163" y="19705"/>
                    </a:cubicBezTo>
                    <a:cubicBezTo>
                      <a:pt x="364448" y="19991"/>
                      <a:pt x="356732" y="20086"/>
                      <a:pt x="349112" y="20848"/>
                    </a:cubicBezTo>
                    <a:cubicBezTo>
                      <a:pt x="341397" y="21610"/>
                      <a:pt x="333872" y="23229"/>
                      <a:pt x="326348" y="24467"/>
                    </a:cubicBezTo>
                    <a:cubicBezTo>
                      <a:pt x="318728" y="25706"/>
                      <a:pt x="310822" y="25515"/>
                      <a:pt x="303297" y="27230"/>
                    </a:cubicBezTo>
                    <a:cubicBezTo>
                      <a:pt x="295772" y="28944"/>
                      <a:pt x="288248" y="30849"/>
                      <a:pt x="280913" y="33040"/>
                    </a:cubicBezTo>
                    <a:cubicBezTo>
                      <a:pt x="273484" y="35231"/>
                      <a:pt x="266626" y="39041"/>
                      <a:pt x="259387" y="41708"/>
                    </a:cubicBezTo>
                    <a:cubicBezTo>
                      <a:pt x="252148" y="44375"/>
                      <a:pt x="244909" y="46946"/>
                      <a:pt x="237860" y="49994"/>
                    </a:cubicBezTo>
                    <a:cubicBezTo>
                      <a:pt x="230812" y="53138"/>
                      <a:pt x="224430" y="57519"/>
                      <a:pt x="217572" y="61139"/>
                    </a:cubicBezTo>
                    <a:cubicBezTo>
                      <a:pt x="210714" y="64663"/>
                      <a:pt x="203856" y="68092"/>
                      <a:pt x="197284" y="72092"/>
                    </a:cubicBezTo>
                    <a:cubicBezTo>
                      <a:pt x="190712" y="76093"/>
                      <a:pt x="183854" y="79617"/>
                      <a:pt x="177472" y="83999"/>
                    </a:cubicBezTo>
                    <a:cubicBezTo>
                      <a:pt x="171185" y="88380"/>
                      <a:pt x="165375" y="93524"/>
                      <a:pt x="159374" y="98286"/>
                    </a:cubicBezTo>
                    <a:cubicBezTo>
                      <a:pt x="153374" y="103049"/>
                      <a:pt x="147182" y="107716"/>
                      <a:pt x="141467" y="112859"/>
                    </a:cubicBezTo>
                    <a:cubicBezTo>
                      <a:pt x="135752" y="118003"/>
                      <a:pt x="130323" y="123432"/>
                      <a:pt x="124894" y="128957"/>
                    </a:cubicBezTo>
                    <a:cubicBezTo>
                      <a:pt x="123751" y="130195"/>
                      <a:pt x="121370" y="129719"/>
                      <a:pt x="122322" y="131147"/>
                    </a:cubicBezTo>
                    <a:cubicBezTo>
                      <a:pt x="129847" y="141053"/>
                      <a:pt x="131657" y="139434"/>
                      <a:pt x="140420" y="148197"/>
                    </a:cubicBezTo>
                    <a:cubicBezTo>
                      <a:pt x="149183" y="156960"/>
                      <a:pt x="146992" y="159532"/>
                      <a:pt x="156898" y="166961"/>
                    </a:cubicBezTo>
                    <a:cubicBezTo>
                      <a:pt x="158231" y="168009"/>
                      <a:pt x="159470" y="165914"/>
                      <a:pt x="160613" y="164675"/>
                    </a:cubicBezTo>
                    <a:cubicBezTo>
                      <a:pt x="166518" y="158675"/>
                      <a:pt x="171662" y="152102"/>
                      <a:pt x="177948" y="146673"/>
                    </a:cubicBezTo>
                    <a:cubicBezTo>
                      <a:pt x="184235" y="141149"/>
                      <a:pt x="191283" y="136672"/>
                      <a:pt x="197951" y="131719"/>
                    </a:cubicBezTo>
                    <a:cubicBezTo>
                      <a:pt x="204618" y="126766"/>
                      <a:pt x="211381" y="121908"/>
                      <a:pt x="218429" y="117431"/>
                    </a:cubicBezTo>
                    <a:cubicBezTo>
                      <a:pt x="225478" y="113050"/>
                      <a:pt x="232145" y="107811"/>
                      <a:pt x="239480" y="104001"/>
                    </a:cubicBezTo>
                    <a:cubicBezTo>
                      <a:pt x="246909" y="100191"/>
                      <a:pt x="254148" y="95905"/>
                      <a:pt x="261863" y="92666"/>
                    </a:cubicBezTo>
                    <a:cubicBezTo>
                      <a:pt x="269483" y="89428"/>
                      <a:pt x="278246" y="89047"/>
                      <a:pt x="286152" y="86380"/>
                    </a:cubicBezTo>
                    <a:cubicBezTo>
                      <a:pt x="294058" y="83713"/>
                      <a:pt x="301297" y="79046"/>
                      <a:pt x="309393" y="77045"/>
                    </a:cubicBezTo>
                    <a:cubicBezTo>
                      <a:pt x="315394" y="75521"/>
                      <a:pt x="317775" y="70283"/>
                      <a:pt x="321014" y="75617"/>
                    </a:cubicBezTo>
                    <a:cubicBezTo>
                      <a:pt x="326919" y="85523"/>
                      <a:pt x="322442" y="86761"/>
                      <a:pt x="322442" y="98286"/>
                    </a:cubicBezTo>
                    <a:cubicBezTo>
                      <a:pt x="322442" y="109811"/>
                      <a:pt x="320823" y="109811"/>
                      <a:pt x="320823" y="121337"/>
                    </a:cubicBezTo>
                    <a:cubicBezTo>
                      <a:pt x="320823" y="132862"/>
                      <a:pt x="322252" y="132862"/>
                      <a:pt x="322252" y="144482"/>
                    </a:cubicBezTo>
                    <a:cubicBezTo>
                      <a:pt x="322252" y="156008"/>
                      <a:pt x="321204" y="156008"/>
                      <a:pt x="321204" y="167628"/>
                    </a:cubicBezTo>
                    <a:cubicBezTo>
                      <a:pt x="321204" y="179153"/>
                      <a:pt x="322347" y="179153"/>
                      <a:pt x="322347" y="190774"/>
                    </a:cubicBezTo>
                    <a:cubicBezTo>
                      <a:pt x="322347" y="202394"/>
                      <a:pt x="321585" y="202394"/>
                      <a:pt x="321585" y="213920"/>
                    </a:cubicBezTo>
                    <a:cubicBezTo>
                      <a:pt x="321585" y="225540"/>
                      <a:pt x="323300" y="225540"/>
                      <a:pt x="320728" y="236875"/>
                    </a:cubicBezTo>
                    <a:cubicBezTo>
                      <a:pt x="318156" y="248972"/>
                      <a:pt x="313203" y="252496"/>
                      <a:pt x="321966" y="260116"/>
                    </a:cubicBezTo>
                    <a:close/>
                  </a:path>
                </a:pathLst>
              </a:custGeom>
              <a:solidFill>
                <a:srgbClr val="DEEFF2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39" name="组合 38"/>
              <p:cNvGrpSpPr/>
              <p:nvPr/>
            </p:nvGrpSpPr>
            <p:grpSpPr>
              <a:xfrm>
                <a:off x="9122462" y="1715249"/>
                <a:ext cx="2061569" cy="4252426"/>
                <a:chOff x="9152589" y="1529808"/>
                <a:chExt cx="2061569" cy="4252426"/>
              </a:xfrm>
            </p:grpSpPr>
            <p:sp>
              <p:nvSpPr>
                <p:cNvPr id="35" name="文本框 34"/>
                <p:cNvSpPr txBox="1"/>
                <p:nvPr/>
              </p:nvSpPr>
              <p:spPr>
                <a:xfrm>
                  <a:off x="9798386" y="1529808"/>
                  <a:ext cx="1415772" cy="2320496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r>
                    <a:rPr lang="zh-CN" altLang="en-US" sz="8000" dirty="0">
                      <a:latin typeface="汉仪许静行楷W" panose="00020600040101010101" pitchFamily="18" charset="-122"/>
                      <a:ea typeface="汉仪许静行楷W" panose="00020600040101010101" pitchFamily="18" charset="-122"/>
                    </a:rPr>
                    <a:t>浅谈</a:t>
                  </a:r>
                </a:p>
              </p:txBody>
            </p:sp>
            <p:sp>
              <p:nvSpPr>
                <p:cNvPr id="38" name="文本框 37"/>
                <p:cNvSpPr txBox="1"/>
                <p:nvPr/>
              </p:nvSpPr>
              <p:spPr>
                <a:xfrm>
                  <a:off x="9152589" y="2574946"/>
                  <a:ext cx="1107996" cy="3207288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r>
                    <a:rPr lang="zh-CN" altLang="en-US" sz="6000" dirty="0">
                      <a:solidFill>
                        <a:srgbClr val="B51A27"/>
                      </a:solidFill>
                      <a:latin typeface="汉仪许静行楷W" panose="00020600040101010101" pitchFamily="18" charset="-122"/>
                      <a:ea typeface="汉仪许静行楷W" panose="00020600040101010101" pitchFamily="18" charset="-122"/>
                    </a:rPr>
                    <a:t>养生</a:t>
                  </a:r>
                  <a:r>
                    <a:rPr lang="zh-CN" altLang="en-US" sz="6000" dirty="0">
                      <a:latin typeface="汉仪许静行楷W" panose="00020600040101010101" pitchFamily="18" charset="-122"/>
                      <a:ea typeface="汉仪许静行楷W" panose="00020600040101010101" pitchFamily="18" charset="-122"/>
                    </a:rPr>
                    <a:t>意义</a:t>
                  </a:r>
                </a:p>
              </p:txBody>
            </p:sp>
          </p:grpSp>
          <p:grpSp>
            <p:nvGrpSpPr>
              <p:cNvPr id="47" name="组合 46"/>
              <p:cNvGrpSpPr/>
              <p:nvPr/>
            </p:nvGrpSpPr>
            <p:grpSpPr>
              <a:xfrm>
                <a:off x="9281523" y="1715249"/>
                <a:ext cx="547141" cy="766571"/>
                <a:chOff x="9226805" y="1478766"/>
                <a:chExt cx="711276" cy="996532"/>
              </a:xfrm>
            </p:grpSpPr>
            <p:grpSp>
              <p:nvGrpSpPr>
                <p:cNvPr id="45" name="组合 44"/>
                <p:cNvGrpSpPr/>
                <p:nvPr/>
              </p:nvGrpSpPr>
              <p:grpSpPr>
                <a:xfrm>
                  <a:off x="9226805" y="1722025"/>
                  <a:ext cx="637570" cy="753273"/>
                  <a:chOff x="9150869" y="990600"/>
                  <a:chExt cx="637570" cy="753273"/>
                </a:xfrm>
              </p:grpSpPr>
              <p:cxnSp>
                <p:nvCxnSpPr>
                  <p:cNvPr id="43" name="直接连接符 42"/>
                  <p:cNvCxnSpPr/>
                  <p:nvPr/>
                </p:nvCxnSpPr>
                <p:spPr>
                  <a:xfrm flipH="1">
                    <a:off x="9296400" y="990600"/>
                    <a:ext cx="492039" cy="469900"/>
                  </a:xfrm>
                  <a:prstGeom prst="line">
                    <a:avLst/>
                  </a:prstGeom>
                  <a:ln w="19050">
                    <a:solidFill>
                      <a:srgbClr val="98C0CC">
                        <a:alpha val="60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直接连接符 43"/>
                  <p:cNvCxnSpPr/>
                  <p:nvPr/>
                </p:nvCxnSpPr>
                <p:spPr>
                  <a:xfrm flipH="1">
                    <a:off x="9150869" y="1273973"/>
                    <a:ext cx="492039" cy="469900"/>
                  </a:xfrm>
                  <a:prstGeom prst="line">
                    <a:avLst/>
                  </a:prstGeom>
                  <a:ln w="19050">
                    <a:solidFill>
                      <a:srgbClr val="98C0CC">
                        <a:alpha val="60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6" name="椭圆 45"/>
                <p:cNvSpPr/>
                <p:nvPr/>
              </p:nvSpPr>
              <p:spPr>
                <a:xfrm>
                  <a:off x="9810473" y="1478766"/>
                  <a:ext cx="127608" cy="127608"/>
                </a:xfrm>
                <a:prstGeom prst="ellipse">
                  <a:avLst/>
                </a:prstGeom>
                <a:noFill/>
                <a:ln w="19050">
                  <a:solidFill>
                    <a:srgbClr val="98C0CC">
                      <a:alpha val="6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497"/>
            <a:ext cx="12192000" cy="6887497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5767863" y="1119655"/>
            <a:ext cx="5639278" cy="4955350"/>
            <a:chOff x="5767863" y="1119655"/>
            <a:chExt cx="5639278" cy="4955350"/>
          </a:xfrm>
        </p:grpSpPr>
        <p:grpSp>
          <p:nvGrpSpPr>
            <p:cNvPr id="32" name="组合 31"/>
            <p:cNvGrpSpPr/>
            <p:nvPr/>
          </p:nvGrpSpPr>
          <p:grpSpPr>
            <a:xfrm>
              <a:off x="5767863" y="1119655"/>
              <a:ext cx="5639278" cy="4955350"/>
              <a:chOff x="5767863" y="1114733"/>
              <a:chExt cx="5639278" cy="4934127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8464707" y="1468683"/>
                <a:ext cx="609753" cy="1379157"/>
                <a:chOff x="8553198" y="1468683"/>
                <a:chExt cx="609753" cy="1379157"/>
              </a:xfrm>
            </p:grpSpPr>
            <p:sp>
              <p:nvSpPr>
                <p:cNvPr id="19" name="椭圆 18"/>
                <p:cNvSpPr/>
                <p:nvPr/>
              </p:nvSpPr>
              <p:spPr>
                <a:xfrm>
                  <a:off x="8578915" y="1536593"/>
                  <a:ext cx="584036" cy="584036"/>
                </a:xfrm>
                <a:prstGeom prst="ellipse">
                  <a:avLst/>
                </a:prstGeom>
                <a:solidFill>
                  <a:srgbClr val="B51A2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椭圆 19"/>
                <p:cNvSpPr/>
                <p:nvPr/>
              </p:nvSpPr>
              <p:spPr>
                <a:xfrm>
                  <a:off x="8578915" y="2263804"/>
                  <a:ext cx="584036" cy="584036"/>
                </a:xfrm>
                <a:prstGeom prst="ellipse">
                  <a:avLst/>
                </a:prstGeom>
                <a:solidFill>
                  <a:srgbClr val="B51A2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文本框 22"/>
                <p:cNvSpPr txBox="1"/>
                <p:nvPr/>
              </p:nvSpPr>
              <p:spPr>
                <a:xfrm>
                  <a:off x="8553198" y="1468683"/>
                  <a:ext cx="584036" cy="6435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3600" b="1" dirty="0">
                      <a:solidFill>
                        <a:schemeClr val="bg1"/>
                      </a:solidFill>
                      <a:latin typeface="汉仪粗仿宋简" panose="02010604000101010101" pitchFamily="2" charset="-122"/>
                      <a:ea typeface="汉仪粗仿宋简" panose="02010604000101010101" pitchFamily="2" charset="-122"/>
                    </a:rPr>
                    <a:t>感</a:t>
                  </a:r>
                </a:p>
              </p:txBody>
            </p:sp>
            <p:sp>
              <p:nvSpPr>
                <p:cNvPr id="24" name="文本框 23"/>
                <p:cNvSpPr txBox="1"/>
                <p:nvPr/>
              </p:nvSpPr>
              <p:spPr>
                <a:xfrm>
                  <a:off x="8568438" y="2204110"/>
                  <a:ext cx="584036" cy="6435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3600" b="1" dirty="0">
                      <a:solidFill>
                        <a:schemeClr val="bg1"/>
                      </a:solidFill>
                      <a:latin typeface="汉仪粗仿宋简" panose="02010604000101010101" pitchFamily="2" charset="-122"/>
                      <a:ea typeface="汉仪粗仿宋简" panose="02010604000101010101" pitchFamily="2" charset="-122"/>
                    </a:rPr>
                    <a:t>谢</a:t>
                  </a:r>
                </a:p>
              </p:txBody>
            </p:sp>
          </p:grpSp>
          <p:pic>
            <p:nvPicPr>
              <p:cNvPr id="25" name="图形 2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7863" y="3392171"/>
                <a:ext cx="1352715" cy="1177363"/>
              </a:xfrm>
              <a:prstGeom prst="rect">
                <a:avLst/>
              </a:prstGeom>
            </p:spPr>
          </p:pic>
          <p:sp>
            <p:nvSpPr>
              <p:cNvPr id="14" name="任意多边形: 形状 13"/>
              <p:cNvSpPr/>
              <p:nvPr/>
            </p:nvSpPr>
            <p:spPr>
              <a:xfrm>
                <a:off x="7609135" y="1114733"/>
                <a:ext cx="2151653" cy="4920446"/>
              </a:xfrm>
              <a:custGeom>
                <a:avLst/>
                <a:gdLst>
                  <a:gd name="connsiteX0" fmla="*/ 2429681 w 2457450"/>
                  <a:gd name="connsiteY0" fmla="*/ 4486328 h 5619750"/>
                  <a:gd name="connsiteX1" fmla="*/ 2457450 w 2457450"/>
                  <a:gd name="connsiteY1" fmla="*/ 4486328 h 5619750"/>
                  <a:gd name="connsiteX2" fmla="*/ 2457450 w 2457450"/>
                  <a:gd name="connsiteY2" fmla="*/ 5619750 h 5619750"/>
                  <a:gd name="connsiteX3" fmla="*/ 0 w 2457450"/>
                  <a:gd name="connsiteY3" fmla="*/ 5619750 h 5619750"/>
                  <a:gd name="connsiteX4" fmla="*/ 0 w 2457450"/>
                  <a:gd name="connsiteY4" fmla="*/ 5133521 h 5619750"/>
                  <a:gd name="connsiteX5" fmla="*/ 27769 w 2457450"/>
                  <a:gd name="connsiteY5" fmla="*/ 5133521 h 5619750"/>
                  <a:gd name="connsiteX6" fmla="*/ 27769 w 2457450"/>
                  <a:gd name="connsiteY6" fmla="*/ 5591981 h 5619750"/>
                  <a:gd name="connsiteX7" fmla="*/ 2429681 w 2457450"/>
                  <a:gd name="connsiteY7" fmla="*/ 5591981 h 5619750"/>
                  <a:gd name="connsiteX8" fmla="*/ 0 w 2457450"/>
                  <a:gd name="connsiteY8" fmla="*/ 0 h 5619750"/>
                  <a:gd name="connsiteX9" fmla="*/ 2457450 w 2457450"/>
                  <a:gd name="connsiteY9" fmla="*/ 0 h 5619750"/>
                  <a:gd name="connsiteX10" fmla="*/ 2457450 w 2457450"/>
                  <a:gd name="connsiteY10" fmla="*/ 2137230 h 5619750"/>
                  <a:gd name="connsiteX11" fmla="*/ 2429681 w 2457450"/>
                  <a:gd name="connsiteY11" fmla="*/ 2137230 h 5619750"/>
                  <a:gd name="connsiteX12" fmla="*/ 2429681 w 2457450"/>
                  <a:gd name="connsiteY12" fmla="*/ 27769 h 5619750"/>
                  <a:gd name="connsiteX13" fmla="*/ 27769 w 2457450"/>
                  <a:gd name="connsiteY13" fmla="*/ 27769 h 5619750"/>
                  <a:gd name="connsiteX14" fmla="*/ 27769 w 2457450"/>
                  <a:gd name="connsiteY14" fmla="*/ 412750 h 5619750"/>
                  <a:gd name="connsiteX15" fmla="*/ 0 w 2457450"/>
                  <a:gd name="connsiteY15" fmla="*/ 412750 h 5619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57450" h="5619750">
                    <a:moveTo>
                      <a:pt x="2429681" y="4486328"/>
                    </a:moveTo>
                    <a:lnTo>
                      <a:pt x="2457450" y="4486328"/>
                    </a:lnTo>
                    <a:lnTo>
                      <a:pt x="2457450" y="5619750"/>
                    </a:lnTo>
                    <a:lnTo>
                      <a:pt x="0" y="5619750"/>
                    </a:lnTo>
                    <a:lnTo>
                      <a:pt x="0" y="5133521"/>
                    </a:lnTo>
                    <a:lnTo>
                      <a:pt x="27769" y="5133521"/>
                    </a:lnTo>
                    <a:lnTo>
                      <a:pt x="27769" y="5591981"/>
                    </a:lnTo>
                    <a:lnTo>
                      <a:pt x="2429681" y="5591981"/>
                    </a:lnTo>
                    <a:close/>
                    <a:moveTo>
                      <a:pt x="0" y="0"/>
                    </a:moveTo>
                    <a:lnTo>
                      <a:pt x="2457450" y="0"/>
                    </a:lnTo>
                    <a:lnTo>
                      <a:pt x="2457450" y="2137230"/>
                    </a:lnTo>
                    <a:lnTo>
                      <a:pt x="2429681" y="2137230"/>
                    </a:lnTo>
                    <a:lnTo>
                      <a:pt x="2429681" y="27769"/>
                    </a:lnTo>
                    <a:lnTo>
                      <a:pt x="27769" y="27769"/>
                    </a:lnTo>
                    <a:lnTo>
                      <a:pt x="27769" y="412750"/>
                    </a:lnTo>
                    <a:lnTo>
                      <a:pt x="0" y="41275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pic>
            <p:nvPicPr>
              <p:cNvPr id="26" name="图形 2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53764" y="4572968"/>
                <a:ext cx="1123883" cy="993199"/>
              </a:xfrm>
              <a:prstGeom prst="rect">
                <a:avLst/>
              </a:prstGeom>
            </p:spPr>
          </p:pic>
          <p:sp>
            <p:nvSpPr>
              <p:cNvPr id="29" name="矩形 28"/>
              <p:cNvSpPr/>
              <p:nvPr/>
            </p:nvSpPr>
            <p:spPr>
              <a:xfrm>
                <a:off x="9760789" y="5435943"/>
                <a:ext cx="1646352" cy="6129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700" b="1" dirty="0">
                    <a:solidFill>
                      <a:srgbClr val="222B2E"/>
                    </a:solidFill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传承中医文化</a:t>
                </a:r>
                <a:endParaRPr lang="en-US" altLang="zh-CN" sz="1700" b="1" dirty="0">
                  <a:solidFill>
                    <a:srgbClr val="222B2E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endParaRPr>
              </a:p>
              <a:p>
                <a:r>
                  <a:rPr lang="zh-CN" altLang="en-US" sz="1700" b="1" dirty="0">
                    <a:solidFill>
                      <a:srgbClr val="222B2E"/>
                    </a:solidFill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弘扬国药精粹</a:t>
                </a: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8760118" y="5388848"/>
                <a:ext cx="976549" cy="5850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>
                  <a:lnSpc>
                    <a:spcPts val="1300"/>
                  </a:lnSpc>
                </a:pPr>
                <a:r>
                  <a:rPr lang="en-US" altLang="zh-CN" sz="900" dirty="0">
                    <a:solidFill>
                      <a:srgbClr val="B51A27"/>
                    </a:solidFill>
                    <a:latin typeface="汉仪铁线黑-65简" panose="00020600040101010101" pitchFamily="18" charset="-122"/>
                    <a:ea typeface="汉仪铁线黑-65简" panose="00020600040101010101" pitchFamily="18" charset="-122"/>
                    <a:cs typeface="Times New Roman" panose="02020603050405020304" charset="0"/>
                  </a:rPr>
                  <a:t>TRADITIONAL</a:t>
                </a:r>
              </a:p>
              <a:p>
                <a:pPr algn="r">
                  <a:lnSpc>
                    <a:spcPts val="1300"/>
                  </a:lnSpc>
                </a:pPr>
                <a:r>
                  <a:rPr lang="en-US" altLang="zh-CN" sz="900" dirty="0">
                    <a:solidFill>
                      <a:srgbClr val="B51A27"/>
                    </a:solidFill>
                    <a:latin typeface="汉仪铁线黑-65简" panose="00020600040101010101" pitchFamily="18" charset="-122"/>
                    <a:ea typeface="汉仪铁线黑-65简" panose="00020600040101010101" pitchFamily="18" charset="-122"/>
                    <a:cs typeface="Times New Roman" panose="02020603050405020304" charset="0"/>
                  </a:rPr>
                  <a:t>CHINESE</a:t>
                </a:r>
              </a:p>
              <a:p>
                <a:pPr algn="r">
                  <a:lnSpc>
                    <a:spcPts val="1300"/>
                  </a:lnSpc>
                </a:pPr>
                <a:r>
                  <a:rPr lang="en-US" altLang="zh-CN" sz="900" dirty="0">
                    <a:solidFill>
                      <a:srgbClr val="B51A27"/>
                    </a:solidFill>
                    <a:latin typeface="汉仪铁线黑-65简" panose="00020600040101010101" pitchFamily="18" charset="-122"/>
                    <a:ea typeface="汉仪铁线黑-65简" panose="00020600040101010101" pitchFamily="18" charset="-122"/>
                    <a:cs typeface="Times New Roman" panose="02020603050405020304" charset="0"/>
                  </a:rPr>
                  <a:t>MEDICINE</a:t>
                </a:r>
                <a:endParaRPr lang="zh-CN" altLang="en-US" sz="900" dirty="0">
                  <a:solidFill>
                    <a:srgbClr val="B51A27"/>
                  </a:solidFill>
                  <a:latin typeface="汉仪铁线黑-65简" panose="00020600040101010101" pitchFamily="18" charset="-122"/>
                  <a:ea typeface="汉仪铁线黑-65简" panose="00020600040101010101" pitchFamily="18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35" name="文本框 34"/>
            <p:cNvSpPr txBox="1"/>
            <p:nvPr/>
          </p:nvSpPr>
          <p:spPr>
            <a:xfrm>
              <a:off x="9325350" y="1187469"/>
              <a:ext cx="430887" cy="173269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222B2E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祝您身体健康</a:t>
              </a: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90" b="-1876"/>
          <a:stretch>
            <a:fillRect/>
          </a:stretch>
        </p:blipFill>
        <p:spPr>
          <a:xfrm>
            <a:off x="9661921" y="2806276"/>
            <a:ext cx="1479342" cy="794198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5996217" y="727977"/>
            <a:ext cx="1124361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300" dirty="0">
                <a:solidFill>
                  <a:srgbClr val="222B2E"/>
                </a:solidFill>
                <a:latin typeface="汉仪许静行楷W" panose="00020600040101010101" pitchFamily="18" charset="-122"/>
                <a:ea typeface="汉仪许静行楷W" panose="00020600040101010101" pitchFamily="18" charset="-122"/>
              </a:rPr>
              <a:t>致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8300565" y="2566942"/>
            <a:ext cx="11243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0" dirty="0">
                <a:solidFill>
                  <a:srgbClr val="222B2E"/>
                </a:solidFill>
                <a:latin typeface="汉仪许静行楷W" panose="00020600040101010101" pitchFamily="18" charset="-122"/>
                <a:ea typeface="汉仪许静行楷W" panose="00020600040101010101" pitchFamily="18" charset="-122"/>
              </a:rPr>
              <a:t>谢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20" name="组合 19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5" name="矩形: 圆角 4"/>
              <p:cNvSpPr/>
              <p:nvPr/>
            </p:nvSpPr>
            <p:spPr>
              <a:xfrm>
                <a:off x="215002" y="210409"/>
                <a:ext cx="11761996" cy="6418991"/>
              </a:xfrm>
              <a:prstGeom prst="roundRect">
                <a:avLst>
                  <a:gd name="adj" fmla="val 5936"/>
                </a:avLst>
              </a:prstGeom>
              <a:solidFill>
                <a:srgbClr val="F4F8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Regular"/>
                  <a:ea typeface="思源黑体 CN Regular" panose="020B0500000000000000" charset="-122"/>
                  <a:cs typeface="+mn-cs"/>
                </a:endParaRPr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753" y="213081"/>
              <a:ext cx="11778493" cy="6431837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933450" y="649605"/>
            <a:ext cx="10354310" cy="5881977"/>
            <a:chOff x="933449" y="548321"/>
            <a:chExt cx="10325100" cy="5616654"/>
          </a:xfrm>
        </p:grpSpPr>
        <p:grpSp>
          <p:nvGrpSpPr>
            <p:cNvPr id="9" name="组合 8"/>
            <p:cNvGrpSpPr/>
            <p:nvPr/>
          </p:nvGrpSpPr>
          <p:grpSpPr>
            <a:xfrm>
              <a:off x="3975405" y="548321"/>
              <a:ext cx="4241188" cy="1533848"/>
              <a:chOff x="3975405" y="510221"/>
              <a:chExt cx="4241188" cy="1533848"/>
            </a:xfrm>
          </p:grpSpPr>
          <p:pic>
            <p:nvPicPr>
              <p:cNvPr id="56" name="图形 55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48179" y="731268"/>
                <a:ext cx="555686" cy="493184"/>
              </a:xfrm>
              <a:prstGeom prst="rect">
                <a:avLst/>
              </a:prstGeom>
            </p:spPr>
          </p:pic>
          <p:sp>
            <p:nvSpPr>
              <p:cNvPr id="59" name="文本框 58"/>
              <p:cNvSpPr txBox="1"/>
              <p:nvPr/>
            </p:nvSpPr>
            <p:spPr>
              <a:xfrm>
                <a:off x="3975405" y="510221"/>
                <a:ext cx="4241188" cy="1262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3"/>
                    </a:solidFill>
                    <a:effectLst/>
                    <a:uLnTx/>
                    <a:uFillTx/>
                    <a:latin typeface="汉仪许静行楷W" panose="00020600040101010101" pitchFamily="18" charset="-122"/>
                    <a:ea typeface="汉仪许静行楷W" panose="00020600040101010101" pitchFamily="18" charset="-122"/>
                  </a:rPr>
                  <a:t>养生</a:t>
                </a:r>
              </a:p>
            </p:txBody>
          </p:sp>
          <p:pic>
            <p:nvPicPr>
              <p:cNvPr id="62" name="图片 61"/>
              <p:cNvPicPr>
                <a:picLocks noChangeAspect="1"/>
              </p:cNvPicPr>
              <p:nvPr/>
            </p:nvPicPr>
            <p:blipFill rotWithShape="1">
              <a:blip r:embed="rId7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190" b="-1876"/>
              <a:stretch>
                <a:fillRect/>
              </a:stretch>
            </p:blipFill>
            <p:spPr>
              <a:xfrm>
                <a:off x="6902903" y="1376302"/>
                <a:ext cx="1243840" cy="667767"/>
              </a:xfrm>
              <a:custGeom>
                <a:avLst/>
                <a:gdLst>
                  <a:gd name="connsiteX0" fmla="*/ 0 w 1479342"/>
                  <a:gd name="connsiteY0" fmla="*/ 0 h 794198"/>
                  <a:gd name="connsiteX1" fmla="*/ 1479342 w 1479342"/>
                  <a:gd name="connsiteY1" fmla="*/ 0 h 794198"/>
                  <a:gd name="connsiteX2" fmla="*/ 1479342 w 1479342"/>
                  <a:gd name="connsiteY2" fmla="*/ 794198 h 794198"/>
                  <a:gd name="connsiteX3" fmla="*/ 0 w 1479342"/>
                  <a:gd name="connsiteY3" fmla="*/ 794198 h 794198"/>
                  <a:gd name="connsiteX4" fmla="*/ 0 w 1479342"/>
                  <a:gd name="connsiteY4" fmla="*/ 581753 h 794198"/>
                  <a:gd name="connsiteX5" fmla="*/ 890451 w 1479342"/>
                  <a:gd name="connsiteY5" fmla="*/ 581753 h 794198"/>
                  <a:gd name="connsiteX6" fmla="*/ 890451 w 1479342"/>
                  <a:gd name="connsiteY6" fmla="*/ 212444 h 794198"/>
                  <a:gd name="connsiteX7" fmla="*/ 492342 w 1479342"/>
                  <a:gd name="connsiteY7" fmla="*/ 212444 h 794198"/>
                  <a:gd name="connsiteX8" fmla="*/ 367117 w 1479342"/>
                  <a:gd name="connsiteY8" fmla="*/ 194182 h 794198"/>
                  <a:gd name="connsiteX9" fmla="*/ 0 w 1479342"/>
                  <a:gd name="connsiteY9" fmla="*/ 170109 h 79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9342" h="794198">
                    <a:moveTo>
                      <a:pt x="0" y="0"/>
                    </a:moveTo>
                    <a:lnTo>
                      <a:pt x="1479342" y="0"/>
                    </a:lnTo>
                    <a:lnTo>
                      <a:pt x="1479342" y="794198"/>
                    </a:lnTo>
                    <a:lnTo>
                      <a:pt x="0" y="794198"/>
                    </a:lnTo>
                    <a:lnTo>
                      <a:pt x="0" y="581753"/>
                    </a:lnTo>
                    <a:lnTo>
                      <a:pt x="890451" y="581753"/>
                    </a:lnTo>
                    <a:lnTo>
                      <a:pt x="890451" y="212444"/>
                    </a:lnTo>
                    <a:lnTo>
                      <a:pt x="492342" y="212444"/>
                    </a:lnTo>
                    <a:lnTo>
                      <a:pt x="367117" y="194182"/>
                    </a:lnTo>
                    <a:lnTo>
                      <a:pt x="0" y="170109"/>
                    </a:lnTo>
                    <a:close/>
                  </a:path>
                </a:pathLst>
              </a:custGeom>
            </p:spPr>
          </p:pic>
        </p:grpSp>
        <p:sp>
          <p:nvSpPr>
            <p:cNvPr id="65" name="文本框 64"/>
            <p:cNvSpPr txBox="1"/>
            <p:nvPr/>
          </p:nvSpPr>
          <p:spPr>
            <a:xfrm>
              <a:off x="933449" y="1713712"/>
              <a:ext cx="10325100" cy="44512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eaLnBrk="0" hangingPunct="0">
                <a:lnSpc>
                  <a:spcPct val="150000"/>
                </a:lnSpc>
                <a:defRPr sz="2400">
                  <a:solidFill>
                    <a:srgbClr val="2D3E43"/>
                  </a:solidFill>
                  <a:latin typeface="汉仪中宋S" panose="00020600040101010101" pitchFamily="18" charset="-122"/>
                  <a:ea typeface="汉仪中宋S" panose="00020600040101010101" pitchFamily="18" charset="-122"/>
                </a:defRPr>
              </a:lvl1pPr>
            </a:lstStyle>
            <a:p>
              <a:r>
                <a:rPr lang="zh-CN" altLang="en-US" sz="2200" dirty="0"/>
                <a:t>        </a:t>
              </a:r>
              <a:r>
                <a:rPr lang="zh-CN" sz="2200" dirty="0">
                  <a:latin typeface="楷体" panose="02010609060101010101" charset="-122"/>
                  <a:ea typeface="楷体" panose="02010609060101010101" charset="-122"/>
                </a:rPr>
                <a:t>中医从来没说过生病了慢慢调理，中医是最讲究快的，中医治病，根据病的轻重，治神第一，养生第二，针灸第三，最后才是汤药</a:t>
              </a:r>
              <a:r>
                <a:rPr lang="zh-CN" altLang="en-US" sz="2200" dirty="0">
                  <a:latin typeface="楷体" panose="02010609060101010101" charset="-122"/>
                  <a:ea typeface="楷体" panose="02010609060101010101" charset="-122"/>
                </a:rPr>
                <a:t>。</a:t>
              </a:r>
            </a:p>
            <a:p>
              <a:r>
                <a:rPr lang="en-US" altLang="zh-CN" sz="2200" dirty="0">
                  <a:latin typeface="楷体" panose="02010609060101010101" charset="-122"/>
                  <a:ea typeface="楷体" panose="02010609060101010101" charset="-122"/>
                </a:rPr>
                <a:t>    </a:t>
              </a:r>
              <a:r>
                <a:rPr lang="zh-CN" altLang="en-US" sz="2200" dirty="0">
                  <a:latin typeface="楷体" panose="02010609060101010101" charset="-122"/>
                  <a:ea typeface="楷体" panose="02010609060101010101" charset="-122"/>
                </a:rPr>
                <a:t>治神很简单，血听气的指挥，气听神的指挥，有了小毛病保持心情愉快，平时要培育好身上的正气，就可以压制住侵袭的邪气，小毛病就好了。</a:t>
              </a:r>
            </a:p>
            <a:p>
              <a:r>
                <a:rPr lang="en-US" altLang="zh-CN" sz="2200" dirty="0">
                  <a:latin typeface="楷体" panose="02010609060101010101" charset="-122"/>
                  <a:ea typeface="楷体" panose="02010609060101010101" charset="-122"/>
                </a:rPr>
                <a:t>   </a:t>
              </a:r>
              <a:r>
                <a:rPr lang="zh-CN" altLang="en-US" sz="2200" dirty="0">
                  <a:latin typeface="楷体" panose="02010609060101010101" charset="-122"/>
                  <a:ea typeface="楷体" panose="02010609060101010101" charset="-122"/>
                </a:rPr>
                <a:t>中医：</a:t>
              </a:r>
              <a:r>
                <a:rPr lang="en-US" altLang="zh-CN" sz="2200" dirty="0"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200" dirty="0">
                  <a:latin typeface="楷体" panose="02010609060101010101" charset="-122"/>
                  <a:ea typeface="楷体" panose="02010609060101010101" charset="-122"/>
                </a:rPr>
                <a:t>天人相应</a:t>
              </a:r>
              <a:r>
                <a:rPr lang="en-US" altLang="zh-CN" sz="2200" dirty="0">
                  <a:latin typeface="楷体" panose="02010609060101010101" charset="-122"/>
                  <a:ea typeface="楷体" panose="02010609060101010101" charset="-122"/>
                </a:rPr>
                <a:t>”</a:t>
              </a:r>
              <a:r>
                <a:rPr lang="zh-CN" altLang="en-US" sz="2200" dirty="0">
                  <a:latin typeface="楷体" panose="02010609060101010101" charset="-122"/>
                  <a:ea typeface="楷体" panose="02010609060101010101" charset="-122"/>
                </a:rPr>
                <a:t>，人跟天地同步，就像鸟到了季节就能感知到提前南飞；熊到了季节就知道提前冬眠；公鸡到了那个点就打鸣；这些都是一样的，都是感知自然，与天地同步，古时人思想生活相对简单，能够很好感知自然，跟天地同步，就不容易生病。现代人生活颠倒，气机逆乱，易生病（各种疾病纷繁复杂）。</a:t>
              </a:r>
            </a:p>
            <a:p>
              <a:r>
                <a:rPr lang="en-US" altLang="zh-CN" sz="2200" dirty="0">
                  <a:latin typeface="楷体" panose="02010609060101010101" charset="-122"/>
                  <a:ea typeface="楷体" panose="02010609060101010101" charset="-122"/>
                </a:rPr>
                <a:t>    </a:t>
              </a:r>
              <a:r>
                <a:rPr lang="zh-CN" altLang="en-US" sz="2200" dirty="0">
                  <a:latin typeface="楷体" panose="02010609060101010101" charset="-122"/>
                  <a:ea typeface="楷体" panose="02010609060101010101" charset="-122"/>
                </a:rPr>
                <a:t>养生在当代社会当成为一种潮流和时尚。</a:t>
              </a:r>
            </a:p>
          </p:txBody>
        </p:sp>
        <p:pic>
          <p:nvPicPr>
            <p:cNvPr id="66" name="图形 65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448748" y="5648812"/>
              <a:ext cx="209550" cy="219075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34" name="组合 33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36" name="图片 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37" name="矩形: 圆角 36"/>
              <p:cNvSpPr/>
              <p:nvPr/>
            </p:nvSpPr>
            <p:spPr>
              <a:xfrm>
                <a:off x="215002" y="210409"/>
                <a:ext cx="11761996" cy="6418991"/>
              </a:xfrm>
              <a:prstGeom prst="roundRect">
                <a:avLst>
                  <a:gd name="adj" fmla="val 5936"/>
                </a:avLst>
              </a:prstGeom>
              <a:solidFill>
                <a:srgbClr val="F4F8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Regular"/>
                  <a:ea typeface="思源黑体 CN Regular" panose="020B0500000000000000" charset="-122"/>
                  <a:cs typeface="+mn-cs"/>
                </a:endParaRPr>
              </a:p>
            </p:txBody>
          </p:sp>
        </p:grp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753" y="213081"/>
              <a:ext cx="11778493" cy="6431837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/>
        </p:nvGrpSpPr>
        <p:grpSpPr>
          <a:xfrm>
            <a:off x="4441031" y="590789"/>
            <a:ext cx="3467100" cy="736493"/>
            <a:chOff x="4362450" y="683262"/>
            <a:chExt cx="3467100" cy="736493"/>
          </a:xfrm>
        </p:grpSpPr>
        <p:sp>
          <p:nvSpPr>
            <p:cNvPr id="26" name="椭圆 25"/>
            <p:cNvSpPr/>
            <p:nvPr/>
          </p:nvSpPr>
          <p:spPr>
            <a:xfrm>
              <a:off x="7245804" y="683262"/>
              <a:ext cx="546100" cy="546100"/>
            </a:xfrm>
            <a:prstGeom prst="ellipse">
              <a:avLst/>
            </a:prstGeom>
            <a:solidFill>
              <a:srgbClr val="DEEF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362450" y="896535"/>
              <a:ext cx="34671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222B2E"/>
                  </a:solidFill>
                  <a:latin typeface="汉仪中宋S" panose="00020600040101010101" pitchFamily="18" charset="-122"/>
                  <a:ea typeface="汉仪中宋S" panose="00020600040101010101" pitchFamily="18" charset="-122"/>
                </a:rPr>
                <a:t>四季与五行的关系</a:t>
              </a:r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1333060" y="1569961"/>
            <a:ext cx="9609767" cy="4507538"/>
            <a:chOff x="1289518" y="1569961"/>
            <a:chExt cx="9609767" cy="450753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>
              <a:grayscl/>
            </a:blip>
            <a:stretch>
              <a:fillRect/>
            </a:stretch>
          </p:blipFill>
          <p:spPr>
            <a:xfrm>
              <a:off x="1289518" y="1569961"/>
              <a:ext cx="4995854" cy="4507538"/>
            </a:xfrm>
            <a:prstGeom prst="rect">
              <a:avLst/>
            </a:prstGeom>
          </p:spPr>
        </p:pic>
        <p:grpSp>
          <p:nvGrpSpPr>
            <p:cNvPr id="72" name="组合 71"/>
            <p:cNvGrpSpPr/>
            <p:nvPr/>
          </p:nvGrpSpPr>
          <p:grpSpPr>
            <a:xfrm>
              <a:off x="6338697" y="1930231"/>
              <a:ext cx="4560588" cy="938719"/>
              <a:chOff x="6589996" y="1926481"/>
              <a:chExt cx="4560588" cy="938719"/>
            </a:xfrm>
          </p:grpSpPr>
          <p:sp>
            <p:nvSpPr>
              <p:cNvPr id="67" name="文本框 66"/>
              <p:cNvSpPr txBox="1"/>
              <p:nvPr/>
            </p:nvSpPr>
            <p:spPr>
              <a:xfrm>
                <a:off x="6589996" y="1926481"/>
                <a:ext cx="985493" cy="938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5500" dirty="0">
                    <a:latin typeface="汉仪许静行楷W" panose="00020600040101010101" pitchFamily="18" charset="-122"/>
                    <a:ea typeface="汉仪许静行楷W" panose="00020600040101010101" pitchFamily="18" charset="-122"/>
                  </a:rPr>
                  <a:t>春</a:t>
                </a:r>
              </a:p>
            </p:txBody>
          </p:sp>
          <p:cxnSp>
            <p:nvCxnSpPr>
              <p:cNvPr id="68" name="直接连接符 67"/>
              <p:cNvCxnSpPr/>
              <p:nvPr/>
            </p:nvCxnSpPr>
            <p:spPr>
              <a:xfrm>
                <a:off x="7638473" y="2507366"/>
                <a:ext cx="1393970" cy="0"/>
              </a:xfrm>
              <a:prstGeom prst="line">
                <a:avLst/>
              </a:prstGeom>
              <a:ln w="12700">
                <a:solidFill>
                  <a:srgbClr val="B51A27"/>
                </a:solidFill>
                <a:prstDash val="solid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文本框 68"/>
              <p:cNvSpPr txBox="1"/>
              <p:nvPr/>
            </p:nvSpPr>
            <p:spPr>
              <a:xfrm>
                <a:off x="7903572" y="2010714"/>
                <a:ext cx="77129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800" dirty="0">
                    <a:solidFill>
                      <a:srgbClr val="B51A27"/>
                    </a:solidFill>
                    <a:latin typeface="汉仪许静行楷W" panose="00020600040101010101" pitchFamily="18" charset="-122"/>
                    <a:ea typeface="汉仪许静行楷W" panose="00020600040101010101" pitchFamily="18" charset="-122"/>
                  </a:rPr>
                  <a:t>应</a:t>
                </a:r>
              </a:p>
            </p:txBody>
          </p:sp>
          <p:sp>
            <p:nvSpPr>
              <p:cNvPr id="71" name="文本框 70"/>
              <p:cNvSpPr txBox="1"/>
              <p:nvPr/>
            </p:nvSpPr>
            <p:spPr>
              <a:xfrm>
                <a:off x="9420867" y="2089352"/>
                <a:ext cx="172971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defRPr sz="3200" b="1">
                    <a:solidFill>
                      <a:srgbClr val="B51A27"/>
                    </a:solidFill>
                    <a:latin typeface="汉仪许静行楷W" panose="00020600040101010101" pitchFamily="18" charset="-122"/>
                    <a:ea typeface="汉仪许静行楷W" panose="00020600040101010101" pitchFamily="18" charset="-122"/>
                  </a:defRPr>
                </a:lvl1pPr>
              </a:lstStyle>
              <a:p>
                <a:r>
                  <a:rPr lang="zh-CN" altLang="en-US" sz="4000" dirty="0"/>
                  <a:t>肝（木）</a:t>
                </a:r>
              </a:p>
            </p:txBody>
          </p:sp>
        </p:grpSp>
        <p:grpSp>
          <p:nvGrpSpPr>
            <p:cNvPr id="122" name="组合 121"/>
            <p:cNvGrpSpPr/>
            <p:nvPr/>
          </p:nvGrpSpPr>
          <p:grpSpPr>
            <a:xfrm>
              <a:off x="6338697" y="2954851"/>
              <a:ext cx="4560588" cy="938719"/>
              <a:chOff x="6589996" y="1926481"/>
              <a:chExt cx="4560588" cy="938719"/>
            </a:xfrm>
          </p:grpSpPr>
          <p:sp>
            <p:nvSpPr>
              <p:cNvPr id="123" name="文本框 122"/>
              <p:cNvSpPr txBox="1"/>
              <p:nvPr/>
            </p:nvSpPr>
            <p:spPr>
              <a:xfrm>
                <a:off x="6589996" y="1926481"/>
                <a:ext cx="985493" cy="938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5500" dirty="0">
                    <a:latin typeface="汉仪许静行楷W" panose="00020600040101010101" pitchFamily="18" charset="-122"/>
                    <a:ea typeface="汉仪许静行楷W" panose="00020600040101010101" pitchFamily="18" charset="-122"/>
                  </a:rPr>
                  <a:t>夏</a:t>
                </a:r>
              </a:p>
            </p:txBody>
          </p:sp>
          <p:cxnSp>
            <p:nvCxnSpPr>
              <p:cNvPr id="124" name="直接连接符 123"/>
              <p:cNvCxnSpPr/>
              <p:nvPr/>
            </p:nvCxnSpPr>
            <p:spPr>
              <a:xfrm>
                <a:off x="7638473" y="2507366"/>
                <a:ext cx="1393970" cy="0"/>
              </a:xfrm>
              <a:prstGeom prst="line">
                <a:avLst/>
              </a:prstGeom>
              <a:ln w="12700">
                <a:solidFill>
                  <a:srgbClr val="B51A27"/>
                </a:solidFill>
                <a:prstDash val="solid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文本框 124"/>
              <p:cNvSpPr txBox="1"/>
              <p:nvPr/>
            </p:nvSpPr>
            <p:spPr>
              <a:xfrm>
                <a:off x="7903572" y="2010714"/>
                <a:ext cx="77129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800" dirty="0">
                    <a:solidFill>
                      <a:srgbClr val="B51A27"/>
                    </a:solidFill>
                    <a:latin typeface="汉仪许静行楷W" panose="00020600040101010101" pitchFamily="18" charset="-122"/>
                    <a:ea typeface="汉仪许静行楷W" panose="00020600040101010101" pitchFamily="18" charset="-122"/>
                  </a:rPr>
                  <a:t>应</a:t>
                </a:r>
              </a:p>
            </p:txBody>
          </p:sp>
          <p:sp>
            <p:nvSpPr>
              <p:cNvPr id="126" name="文本框 125"/>
              <p:cNvSpPr txBox="1"/>
              <p:nvPr/>
            </p:nvSpPr>
            <p:spPr>
              <a:xfrm>
                <a:off x="9420867" y="2089352"/>
                <a:ext cx="172971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defRPr sz="3200" b="1">
                    <a:solidFill>
                      <a:srgbClr val="B51A27"/>
                    </a:solidFill>
                    <a:latin typeface="汉仪许静行楷W" panose="00020600040101010101" pitchFamily="18" charset="-122"/>
                    <a:ea typeface="汉仪许静行楷W" panose="00020600040101010101" pitchFamily="18" charset="-122"/>
                  </a:defRPr>
                </a:lvl1pPr>
              </a:lstStyle>
              <a:p>
                <a:r>
                  <a:rPr lang="zh-CN" altLang="en-US" sz="4000" dirty="0"/>
                  <a:t>心（火）</a:t>
                </a:r>
              </a:p>
            </p:txBody>
          </p:sp>
        </p:grpSp>
        <p:grpSp>
          <p:nvGrpSpPr>
            <p:cNvPr id="127" name="组合 126"/>
            <p:cNvGrpSpPr/>
            <p:nvPr/>
          </p:nvGrpSpPr>
          <p:grpSpPr>
            <a:xfrm>
              <a:off x="6338697" y="3979471"/>
              <a:ext cx="4560588" cy="938719"/>
              <a:chOff x="6589996" y="1926481"/>
              <a:chExt cx="4560588" cy="938719"/>
            </a:xfrm>
          </p:grpSpPr>
          <p:sp>
            <p:nvSpPr>
              <p:cNvPr id="128" name="文本框 127"/>
              <p:cNvSpPr txBox="1"/>
              <p:nvPr/>
            </p:nvSpPr>
            <p:spPr>
              <a:xfrm>
                <a:off x="6589996" y="1926481"/>
                <a:ext cx="985493" cy="938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5500" dirty="0">
                    <a:latin typeface="汉仪许静行楷W" panose="00020600040101010101" pitchFamily="18" charset="-122"/>
                    <a:ea typeface="汉仪许静行楷W" panose="00020600040101010101" pitchFamily="18" charset="-122"/>
                  </a:rPr>
                  <a:t>秋</a:t>
                </a:r>
              </a:p>
            </p:txBody>
          </p:sp>
          <p:cxnSp>
            <p:nvCxnSpPr>
              <p:cNvPr id="129" name="直接连接符 128"/>
              <p:cNvCxnSpPr/>
              <p:nvPr/>
            </p:nvCxnSpPr>
            <p:spPr>
              <a:xfrm>
                <a:off x="7638473" y="2507366"/>
                <a:ext cx="1393970" cy="0"/>
              </a:xfrm>
              <a:prstGeom prst="line">
                <a:avLst/>
              </a:prstGeom>
              <a:ln w="12700">
                <a:solidFill>
                  <a:srgbClr val="B51A27"/>
                </a:solidFill>
                <a:prstDash val="solid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文本框 129"/>
              <p:cNvSpPr txBox="1"/>
              <p:nvPr/>
            </p:nvSpPr>
            <p:spPr>
              <a:xfrm>
                <a:off x="7903572" y="2010714"/>
                <a:ext cx="77129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800" dirty="0">
                    <a:solidFill>
                      <a:srgbClr val="B51A27"/>
                    </a:solidFill>
                    <a:latin typeface="汉仪许静行楷W" panose="00020600040101010101" pitchFamily="18" charset="-122"/>
                    <a:ea typeface="汉仪许静行楷W" panose="00020600040101010101" pitchFamily="18" charset="-122"/>
                  </a:rPr>
                  <a:t>应</a:t>
                </a:r>
              </a:p>
            </p:txBody>
          </p:sp>
          <p:sp>
            <p:nvSpPr>
              <p:cNvPr id="131" name="文本框 130"/>
              <p:cNvSpPr txBox="1"/>
              <p:nvPr/>
            </p:nvSpPr>
            <p:spPr>
              <a:xfrm>
                <a:off x="9420867" y="2089352"/>
                <a:ext cx="172971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defRPr sz="3200" b="1">
                    <a:solidFill>
                      <a:srgbClr val="B51A27"/>
                    </a:solidFill>
                    <a:latin typeface="汉仪许静行楷W" panose="00020600040101010101" pitchFamily="18" charset="-122"/>
                    <a:ea typeface="汉仪许静行楷W" panose="00020600040101010101" pitchFamily="18" charset="-122"/>
                  </a:defRPr>
                </a:lvl1pPr>
              </a:lstStyle>
              <a:p>
                <a:r>
                  <a:rPr lang="zh-CN" altLang="en-US" sz="4000" dirty="0"/>
                  <a:t>肺（金）</a:t>
                </a:r>
              </a:p>
            </p:txBody>
          </p:sp>
        </p:grpSp>
        <p:grpSp>
          <p:nvGrpSpPr>
            <p:cNvPr id="132" name="组合 131"/>
            <p:cNvGrpSpPr/>
            <p:nvPr/>
          </p:nvGrpSpPr>
          <p:grpSpPr>
            <a:xfrm>
              <a:off x="6338697" y="5004090"/>
              <a:ext cx="4560588" cy="938719"/>
              <a:chOff x="6589996" y="1926481"/>
              <a:chExt cx="4560588" cy="938719"/>
            </a:xfrm>
          </p:grpSpPr>
          <p:sp>
            <p:nvSpPr>
              <p:cNvPr id="133" name="文本框 132"/>
              <p:cNvSpPr txBox="1"/>
              <p:nvPr/>
            </p:nvSpPr>
            <p:spPr>
              <a:xfrm>
                <a:off x="6589996" y="1926481"/>
                <a:ext cx="985493" cy="938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5500" dirty="0">
                    <a:latin typeface="汉仪许静行楷W" panose="00020600040101010101" pitchFamily="18" charset="-122"/>
                    <a:ea typeface="汉仪许静行楷W" panose="00020600040101010101" pitchFamily="18" charset="-122"/>
                  </a:rPr>
                  <a:t>冬</a:t>
                </a:r>
              </a:p>
            </p:txBody>
          </p:sp>
          <p:cxnSp>
            <p:nvCxnSpPr>
              <p:cNvPr id="134" name="直接连接符 133"/>
              <p:cNvCxnSpPr/>
              <p:nvPr/>
            </p:nvCxnSpPr>
            <p:spPr>
              <a:xfrm>
                <a:off x="7638473" y="2507366"/>
                <a:ext cx="1393970" cy="0"/>
              </a:xfrm>
              <a:prstGeom prst="line">
                <a:avLst/>
              </a:prstGeom>
              <a:ln w="12700">
                <a:solidFill>
                  <a:srgbClr val="B51A27"/>
                </a:solidFill>
                <a:prstDash val="solid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文本框 134"/>
              <p:cNvSpPr txBox="1"/>
              <p:nvPr/>
            </p:nvSpPr>
            <p:spPr>
              <a:xfrm>
                <a:off x="7903572" y="2010714"/>
                <a:ext cx="77129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800" dirty="0">
                    <a:solidFill>
                      <a:srgbClr val="B51A27"/>
                    </a:solidFill>
                    <a:latin typeface="汉仪许静行楷W" panose="00020600040101010101" pitchFamily="18" charset="-122"/>
                    <a:ea typeface="汉仪许静行楷W" panose="00020600040101010101" pitchFamily="18" charset="-122"/>
                  </a:rPr>
                  <a:t>应</a:t>
                </a:r>
              </a:p>
            </p:txBody>
          </p:sp>
          <p:sp>
            <p:nvSpPr>
              <p:cNvPr id="136" name="文本框 135"/>
              <p:cNvSpPr txBox="1"/>
              <p:nvPr/>
            </p:nvSpPr>
            <p:spPr>
              <a:xfrm>
                <a:off x="9420867" y="2089352"/>
                <a:ext cx="172971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defRPr sz="3200" b="1">
                    <a:solidFill>
                      <a:srgbClr val="B51A27"/>
                    </a:solidFill>
                    <a:latin typeface="汉仪许静行楷W" panose="00020600040101010101" pitchFamily="18" charset="-122"/>
                    <a:ea typeface="汉仪许静行楷W" panose="00020600040101010101" pitchFamily="18" charset="-122"/>
                  </a:defRPr>
                </a:lvl1pPr>
              </a:lstStyle>
              <a:p>
                <a:r>
                  <a:rPr lang="zh-CN" altLang="en-US" sz="4000" dirty="0"/>
                  <a:t>肾（水）</a:t>
                </a:r>
              </a:p>
            </p:txBody>
          </p:sp>
        </p:grpSp>
      </p:grp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5" name="组合 14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215002" y="210409"/>
                <a:ext cx="11761996" cy="6418991"/>
              </a:xfrm>
              <a:prstGeom prst="roundRect">
                <a:avLst>
                  <a:gd name="adj" fmla="val 5936"/>
                </a:avLst>
              </a:prstGeom>
              <a:solidFill>
                <a:srgbClr val="F4F8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Regular"/>
                  <a:ea typeface="思源黑体 CN Regular" panose="020B0500000000000000" charset="-122"/>
                  <a:cs typeface="+mn-cs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753" y="213081"/>
              <a:ext cx="11778493" cy="6431837"/>
            </a:xfrm>
            <a:prstGeom prst="rect">
              <a:avLst/>
            </a:prstGeom>
          </p:spPr>
        </p:pic>
      </p:grpSp>
      <p:pic>
        <p:nvPicPr>
          <p:cNvPr id="150" name="图片 14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26680" y="-128617"/>
            <a:ext cx="3117652" cy="3699446"/>
          </a:xfrm>
          <a:custGeom>
            <a:avLst/>
            <a:gdLst>
              <a:gd name="connsiteX0" fmla="*/ 0 w 3117652"/>
              <a:gd name="connsiteY0" fmla="*/ 0 h 3699446"/>
              <a:gd name="connsiteX1" fmla="*/ 1645920 w 3117652"/>
              <a:gd name="connsiteY1" fmla="*/ 0 h 3699446"/>
              <a:gd name="connsiteX2" fmla="*/ 1645920 w 3117652"/>
              <a:gd name="connsiteY2" fmla="*/ 357217 h 3699446"/>
              <a:gd name="connsiteX3" fmla="*/ 3117652 w 3117652"/>
              <a:gd name="connsiteY3" fmla="*/ 357217 h 3699446"/>
              <a:gd name="connsiteX4" fmla="*/ 3117652 w 3117652"/>
              <a:gd name="connsiteY4" fmla="*/ 3699446 h 3699446"/>
              <a:gd name="connsiteX5" fmla="*/ 1332293 w 3117652"/>
              <a:gd name="connsiteY5" fmla="*/ 3699446 h 3699446"/>
              <a:gd name="connsiteX6" fmla="*/ 1271270 w 3117652"/>
              <a:gd name="connsiteY6" fmla="*/ 3538567 h 3699446"/>
              <a:gd name="connsiteX7" fmla="*/ 998220 w 3117652"/>
              <a:gd name="connsiteY7" fmla="*/ 3240117 h 3699446"/>
              <a:gd name="connsiteX8" fmla="*/ 902970 w 3117652"/>
              <a:gd name="connsiteY8" fmla="*/ 3062317 h 3699446"/>
              <a:gd name="connsiteX9" fmla="*/ 871220 w 3117652"/>
              <a:gd name="connsiteY9" fmla="*/ 3290917 h 3699446"/>
              <a:gd name="connsiteX10" fmla="*/ 871220 w 3117652"/>
              <a:gd name="connsiteY10" fmla="*/ 3576667 h 3699446"/>
              <a:gd name="connsiteX11" fmla="*/ 962517 w 3117652"/>
              <a:gd name="connsiteY11" fmla="*/ 3699446 h 3699446"/>
              <a:gd name="connsiteX12" fmla="*/ 0 w 3117652"/>
              <a:gd name="connsiteY12" fmla="*/ 3699446 h 369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17652" h="3699446">
                <a:moveTo>
                  <a:pt x="0" y="0"/>
                </a:moveTo>
                <a:lnTo>
                  <a:pt x="1645920" y="0"/>
                </a:lnTo>
                <a:lnTo>
                  <a:pt x="1645920" y="357217"/>
                </a:lnTo>
                <a:lnTo>
                  <a:pt x="3117652" y="357217"/>
                </a:lnTo>
                <a:lnTo>
                  <a:pt x="3117652" y="3699446"/>
                </a:lnTo>
                <a:lnTo>
                  <a:pt x="1332293" y="3699446"/>
                </a:lnTo>
                <a:lnTo>
                  <a:pt x="1271270" y="3538567"/>
                </a:lnTo>
                <a:lnTo>
                  <a:pt x="998220" y="3240117"/>
                </a:lnTo>
                <a:lnTo>
                  <a:pt x="902970" y="3062317"/>
                </a:lnTo>
                <a:lnTo>
                  <a:pt x="871220" y="3290917"/>
                </a:lnTo>
                <a:lnTo>
                  <a:pt x="871220" y="3576667"/>
                </a:lnTo>
                <a:lnTo>
                  <a:pt x="962517" y="3699446"/>
                </a:lnTo>
                <a:lnTo>
                  <a:pt x="0" y="3699446"/>
                </a:lnTo>
                <a:close/>
              </a:path>
            </a:pathLst>
          </a:custGeom>
        </p:spPr>
      </p:pic>
      <p:grpSp>
        <p:nvGrpSpPr>
          <p:cNvPr id="50" name="组合 49"/>
          <p:cNvGrpSpPr/>
          <p:nvPr/>
        </p:nvGrpSpPr>
        <p:grpSpPr>
          <a:xfrm>
            <a:off x="858851" y="1394694"/>
            <a:ext cx="10404235" cy="4544634"/>
            <a:chOff x="771765" y="1152900"/>
            <a:chExt cx="10404235" cy="4544634"/>
          </a:xfrm>
        </p:grpSpPr>
        <p:grpSp>
          <p:nvGrpSpPr>
            <p:cNvPr id="7" name="组合 6"/>
            <p:cNvGrpSpPr/>
            <p:nvPr/>
          </p:nvGrpSpPr>
          <p:grpSpPr>
            <a:xfrm>
              <a:off x="777217" y="1152900"/>
              <a:ext cx="10398783" cy="2709981"/>
              <a:chOff x="669064" y="1501256"/>
              <a:chExt cx="10398783" cy="270998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669064" y="2273217"/>
                <a:ext cx="10398783" cy="19380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2000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春天是</a:t>
                </a:r>
                <a:r>
                  <a:rPr lang="zh-CN" altLang="en-US" sz="2000" dirty="0">
                    <a:solidFill>
                      <a:srgbClr val="B51A27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肝气最足、肝火最旺</a:t>
                </a:r>
                <a:r>
                  <a:rPr lang="zh-CN" altLang="en-US" sz="2000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的时候。</a:t>
                </a:r>
                <a:endParaRPr lang="en-US" altLang="zh-CN" sz="2000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2000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肝在中医五行当中属</a:t>
                </a:r>
                <a:r>
                  <a:rPr lang="zh-CN" altLang="en-US" sz="2000" dirty="0">
                    <a:solidFill>
                      <a:srgbClr val="B51A27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木</a:t>
                </a:r>
                <a:r>
                  <a:rPr lang="zh-CN" altLang="en-US" sz="2000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，肝胆是</a:t>
                </a:r>
                <a:r>
                  <a:rPr lang="zh-CN" altLang="en-US" sz="2000" dirty="0">
                    <a:solidFill>
                      <a:srgbClr val="B51A27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相表里</a:t>
                </a:r>
                <a:r>
                  <a:rPr lang="zh-CN" altLang="en-US" sz="2000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的。</a:t>
                </a:r>
                <a:endParaRPr lang="en-US" altLang="zh-CN" sz="2000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2000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春天肝火旺，人体的阳气开始不断地往外宣发，皮肤毛孔也舒张开放，这时最</a:t>
                </a:r>
                <a:r>
                  <a:rPr lang="zh-CN" altLang="en-US" sz="2000" dirty="0">
                    <a:solidFill>
                      <a:srgbClr val="B51A27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易感受风寒</a:t>
                </a:r>
                <a:r>
                  <a:rPr lang="zh-CN" altLang="en-US" sz="2000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，常言所说的</a:t>
                </a:r>
                <a:r>
                  <a:rPr lang="en-US" altLang="zh-CN" sz="2000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"</a:t>
                </a:r>
                <a:r>
                  <a:rPr lang="zh-CN" altLang="en-US" sz="2000" dirty="0">
                    <a:solidFill>
                      <a:srgbClr val="B51A27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春捂秋冻</a:t>
                </a:r>
                <a:r>
                  <a:rPr lang="en-US" altLang="zh-CN" sz="2000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"</a:t>
                </a:r>
                <a:r>
                  <a:rPr lang="zh-CN" altLang="en-US" sz="2000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是很有道理的，很多人常犯咳喘病，尤其是夜里咳嗽不止。</a:t>
                </a:r>
                <a:endParaRPr lang="en-US" altLang="zh-CN" sz="2000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69064" y="1501256"/>
                <a:ext cx="4185920" cy="645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600" b="1" dirty="0">
                    <a:solidFill>
                      <a:srgbClr val="2D3E43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春天 </a:t>
                </a:r>
                <a:r>
                  <a:rPr lang="en-US" altLang="zh-CN" sz="3600" b="1" dirty="0">
                    <a:solidFill>
                      <a:srgbClr val="2D3E43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—— </a:t>
                </a:r>
                <a:r>
                  <a:rPr lang="zh-CN" altLang="en-US" sz="3600" b="1" dirty="0">
                    <a:solidFill>
                      <a:srgbClr val="2D3E43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祛病养肝</a:t>
                </a:r>
              </a:p>
            </p:txBody>
          </p:sp>
        </p:grpSp>
        <p:sp>
          <p:nvSpPr>
            <p:cNvPr id="49" name="文本框 48"/>
            <p:cNvSpPr txBox="1"/>
            <p:nvPr/>
          </p:nvSpPr>
          <p:spPr>
            <a:xfrm>
              <a:off x="771765" y="3759514"/>
              <a:ext cx="10404235" cy="19380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  <a:defRPr sz="2000">
                  <a:latin typeface="汉仪中宋S" panose="00020600040101010101" pitchFamily="18" charset="-122"/>
                  <a:ea typeface="汉仪中宋S" panose="00020600040101010101" pitchFamily="18" charset="-122"/>
                </a:defRPr>
              </a:lvl1pPr>
            </a:lstStyle>
            <a:p>
              <a:r>
                <a:rPr lang="zh-CN" altLang="en-US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肺在五行中属</a:t>
              </a:r>
              <a:r>
                <a:rPr lang="zh-CN" altLang="en-US" dirty="0">
                  <a:solidFill>
                    <a:srgbClr val="B51A27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金</a:t>
              </a:r>
              <a:r>
                <a:rPr lang="zh-CN" altLang="en-US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，正好可抑制肝火（木）的宣发（金克木），但春天是木旺之时，肝气是最强大的，于是就出现了</a:t>
              </a:r>
              <a:r>
                <a:rPr lang="en-US" altLang="zh-CN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"</a:t>
              </a:r>
              <a:r>
                <a:rPr lang="zh-CN" altLang="en-US" dirty="0">
                  <a:solidFill>
                    <a:srgbClr val="B51A27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木火刑金</a:t>
              </a:r>
              <a:r>
                <a:rPr lang="en-US" altLang="zh-CN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"</a:t>
              </a:r>
              <a:r>
                <a:rPr lang="zh-CN" altLang="en-US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的情况。</a:t>
              </a:r>
              <a:r>
                <a:rPr lang="zh-CN" altLang="en-US" sz="2000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肝脏的火气要借助胆经的通道才能往外发</a:t>
              </a:r>
              <a:r>
                <a:rPr lang="zh-CN" altLang="en-US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此时肺脏外有风寒束表，宣发功能受阻，内有肝火相逼，火气难发，于是只有借咳嗽这一病理现象来排解内火和外寒了。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8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矩形: 圆角 3"/>
          <p:cNvSpPr/>
          <p:nvPr/>
        </p:nvSpPr>
        <p:spPr>
          <a:xfrm>
            <a:off x="874712" y="1403427"/>
            <a:ext cx="10442575" cy="4543897"/>
          </a:xfrm>
          <a:prstGeom prst="roundRect">
            <a:avLst>
              <a:gd name="adj" fmla="val 3470"/>
            </a:avLst>
          </a:prstGeom>
          <a:solidFill>
            <a:srgbClr val="EE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 panose="020B0500000000000000" charset="-122"/>
              <a:cs typeface="+mn-cs"/>
            </a:endParaRPr>
          </a:p>
        </p:txBody>
      </p:sp>
      <p:sp>
        <p:nvSpPr>
          <p:cNvPr id="26" name="任意多边形: 形状 25"/>
          <p:cNvSpPr/>
          <p:nvPr/>
        </p:nvSpPr>
        <p:spPr>
          <a:xfrm rot="20888796">
            <a:off x="10418008" y="1134678"/>
            <a:ext cx="841000" cy="654739"/>
          </a:xfrm>
          <a:custGeom>
            <a:avLst/>
            <a:gdLst>
              <a:gd name="connsiteX0" fmla="*/ 1370310 w 4776816"/>
              <a:gd name="connsiteY0" fmla="*/ 225403 h 3718866"/>
              <a:gd name="connsiteX1" fmla="*/ 1583283 w 4776816"/>
              <a:gd name="connsiteY1" fmla="*/ 0 h 3718866"/>
              <a:gd name="connsiteX2" fmla="*/ 1499605 w 4776816"/>
              <a:gd name="connsiteY2" fmla="*/ 203972 h 3718866"/>
              <a:gd name="connsiteX3" fmla="*/ 1444808 w 4776816"/>
              <a:gd name="connsiteY3" fmla="*/ 339348 h 3718866"/>
              <a:gd name="connsiteX4" fmla="*/ 1371267 w 4776816"/>
              <a:gd name="connsiteY4" fmla="*/ 584747 h 3718866"/>
              <a:gd name="connsiteX5" fmla="*/ 1344299 w 4776816"/>
              <a:gd name="connsiteY5" fmla="*/ 681949 h 3718866"/>
              <a:gd name="connsiteX6" fmla="*/ 1313600 w 4776816"/>
              <a:gd name="connsiteY6" fmla="*/ 957867 h 3718866"/>
              <a:gd name="connsiteX7" fmla="*/ 1320964 w 4776816"/>
              <a:gd name="connsiteY7" fmla="*/ 1169876 h 3718866"/>
              <a:gd name="connsiteX8" fmla="*/ 1343055 w 4776816"/>
              <a:gd name="connsiteY8" fmla="*/ 1378727 h 3718866"/>
              <a:gd name="connsiteX9" fmla="*/ 1369258 w 4776816"/>
              <a:gd name="connsiteY9" fmla="*/ 1454787 h 3718866"/>
              <a:gd name="connsiteX10" fmla="*/ 1451502 w 4776816"/>
              <a:gd name="connsiteY10" fmla="*/ 1693966 h 3718866"/>
              <a:gd name="connsiteX11" fmla="*/ 1618379 w 4776816"/>
              <a:gd name="connsiteY11" fmla="*/ 1968353 h 3718866"/>
              <a:gd name="connsiteX12" fmla="*/ 1702727 w 4776816"/>
              <a:gd name="connsiteY12" fmla="*/ 2014563 h 3718866"/>
              <a:gd name="connsiteX13" fmla="*/ 1881081 w 4776816"/>
              <a:gd name="connsiteY13" fmla="*/ 2006909 h 3718866"/>
              <a:gd name="connsiteX14" fmla="*/ 2029980 w 4776816"/>
              <a:gd name="connsiteY14" fmla="*/ 1976294 h 3718866"/>
              <a:gd name="connsiteX15" fmla="*/ 2219139 w 4776816"/>
              <a:gd name="connsiteY15" fmla="*/ 1917264 h 3718866"/>
              <a:gd name="connsiteX16" fmla="*/ 2384774 w 4776816"/>
              <a:gd name="connsiteY16" fmla="*/ 1852399 h 3718866"/>
              <a:gd name="connsiteX17" fmla="*/ 3069116 w 4776816"/>
              <a:gd name="connsiteY17" fmla="*/ 1465980 h 3718866"/>
              <a:gd name="connsiteX18" fmla="*/ 4146315 w 4776816"/>
              <a:gd name="connsiteY18" fmla="*/ 582450 h 3718866"/>
              <a:gd name="connsiteX19" fmla="*/ 4517654 w 4776816"/>
              <a:gd name="connsiteY19" fmla="*/ 264628 h 3718866"/>
              <a:gd name="connsiteX20" fmla="*/ 4563844 w 4776816"/>
              <a:gd name="connsiteY20" fmla="*/ 254009 h 3718866"/>
              <a:gd name="connsiteX21" fmla="*/ 4220717 w 4776816"/>
              <a:gd name="connsiteY21" fmla="*/ 618901 h 3718866"/>
              <a:gd name="connsiteX22" fmla="*/ 4094387 w 4776816"/>
              <a:gd name="connsiteY22" fmla="*/ 750546 h 3718866"/>
              <a:gd name="connsiteX23" fmla="*/ 4062733 w 4776816"/>
              <a:gd name="connsiteY23" fmla="*/ 795512 h 3718866"/>
              <a:gd name="connsiteX24" fmla="*/ 4032895 w 4776816"/>
              <a:gd name="connsiteY24" fmla="*/ 812924 h 3718866"/>
              <a:gd name="connsiteX25" fmla="*/ 3642048 w 4776816"/>
              <a:gd name="connsiteY25" fmla="*/ 1216755 h 3718866"/>
              <a:gd name="connsiteX26" fmla="*/ 3285531 w 4776816"/>
              <a:gd name="connsiteY26" fmla="*/ 1596572 h 3718866"/>
              <a:gd name="connsiteX27" fmla="*/ 3223275 w 4776816"/>
              <a:gd name="connsiteY27" fmla="*/ 1692149 h 3718866"/>
              <a:gd name="connsiteX28" fmla="*/ 3359551 w 4776816"/>
              <a:gd name="connsiteY28" fmla="*/ 1661916 h 3718866"/>
              <a:gd name="connsiteX29" fmla="*/ 3519065 w 4776816"/>
              <a:gd name="connsiteY29" fmla="*/ 1601834 h 3718866"/>
              <a:gd name="connsiteX30" fmla="*/ 3800414 w 4776816"/>
              <a:gd name="connsiteY30" fmla="*/ 1433165 h 3718866"/>
              <a:gd name="connsiteX31" fmla="*/ 4341787 w 4776816"/>
              <a:gd name="connsiteY31" fmla="*/ 894245 h 3718866"/>
              <a:gd name="connsiteX32" fmla="*/ 4647809 w 4776816"/>
              <a:gd name="connsiteY32" fmla="*/ 462286 h 3718866"/>
              <a:gd name="connsiteX33" fmla="*/ 4776816 w 4776816"/>
              <a:gd name="connsiteY33" fmla="*/ 276109 h 3718866"/>
              <a:gd name="connsiteX34" fmla="*/ 4763906 w 4776816"/>
              <a:gd name="connsiteY34" fmla="*/ 338583 h 3718866"/>
              <a:gd name="connsiteX35" fmla="*/ 4630691 w 4776816"/>
              <a:gd name="connsiteY35" fmla="*/ 606751 h 3718866"/>
              <a:gd name="connsiteX36" fmla="*/ 4284503 w 4776816"/>
              <a:gd name="connsiteY36" fmla="*/ 1113621 h 3718866"/>
              <a:gd name="connsiteX37" fmla="*/ 3856646 w 4776816"/>
              <a:gd name="connsiteY37" fmla="*/ 1593798 h 3718866"/>
              <a:gd name="connsiteX38" fmla="*/ 3200132 w 4776816"/>
              <a:gd name="connsiteY38" fmla="*/ 2190312 h 3718866"/>
              <a:gd name="connsiteX39" fmla="*/ 3044061 w 4776816"/>
              <a:gd name="connsiteY39" fmla="*/ 2313538 h 3718866"/>
              <a:gd name="connsiteX40" fmla="*/ 2959427 w 4776816"/>
              <a:gd name="connsiteY40" fmla="*/ 2324635 h 3718866"/>
              <a:gd name="connsiteX41" fmla="*/ 2776769 w 4776816"/>
              <a:gd name="connsiteY41" fmla="*/ 2407009 h 3718866"/>
              <a:gd name="connsiteX42" fmla="*/ 2581585 w 4776816"/>
              <a:gd name="connsiteY42" fmla="*/ 2473405 h 3718866"/>
              <a:gd name="connsiteX43" fmla="*/ 2379419 w 4776816"/>
              <a:gd name="connsiteY43" fmla="*/ 2529756 h 3718866"/>
              <a:gd name="connsiteX44" fmla="*/ 2204030 w 4776816"/>
              <a:gd name="connsiteY44" fmla="*/ 2554439 h 3718866"/>
              <a:gd name="connsiteX45" fmla="*/ 2142443 w 4776816"/>
              <a:gd name="connsiteY45" fmla="*/ 2561806 h 3718866"/>
              <a:gd name="connsiteX46" fmla="*/ 2180791 w 4776816"/>
              <a:gd name="connsiteY46" fmla="*/ 2630116 h 3718866"/>
              <a:gd name="connsiteX47" fmla="*/ 2356372 w 4776816"/>
              <a:gd name="connsiteY47" fmla="*/ 2819450 h 3718866"/>
              <a:gd name="connsiteX48" fmla="*/ 2478111 w 4776816"/>
              <a:gd name="connsiteY48" fmla="*/ 3040739 h 3718866"/>
              <a:gd name="connsiteX49" fmla="*/ 2624237 w 4776816"/>
              <a:gd name="connsiteY49" fmla="*/ 3200703 h 3718866"/>
              <a:gd name="connsiteX50" fmla="*/ 2955315 w 4776816"/>
              <a:gd name="connsiteY50" fmla="*/ 3414912 h 3718866"/>
              <a:gd name="connsiteX51" fmla="*/ 3193916 w 4776816"/>
              <a:gd name="connsiteY51" fmla="*/ 3517281 h 3718866"/>
              <a:gd name="connsiteX52" fmla="*/ 3406410 w 4776816"/>
              <a:gd name="connsiteY52" fmla="*/ 3578033 h 3718866"/>
              <a:gd name="connsiteX53" fmla="*/ 3680683 w 4776816"/>
              <a:gd name="connsiteY53" fmla="*/ 3639646 h 3718866"/>
              <a:gd name="connsiteX54" fmla="*/ 3921388 w 4776816"/>
              <a:gd name="connsiteY54" fmla="*/ 3663755 h 3718866"/>
              <a:gd name="connsiteX55" fmla="*/ 3747051 w 4776816"/>
              <a:gd name="connsiteY55" fmla="*/ 3704798 h 3718866"/>
              <a:gd name="connsiteX56" fmla="*/ 3509023 w 4776816"/>
              <a:gd name="connsiteY56" fmla="*/ 3711017 h 3718866"/>
              <a:gd name="connsiteX57" fmla="*/ 3345301 w 4776816"/>
              <a:gd name="connsiteY57" fmla="*/ 3718766 h 3718866"/>
              <a:gd name="connsiteX58" fmla="*/ 2917444 w 4776816"/>
              <a:gd name="connsiteY58" fmla="*/ 3716948 h 3718866"/>
              <a:gd name="connsiteX59" fmla="*/ 2656656 w 4776816"/>
              <a:gd name="connsiteY59" fmla="*/ 3701737 h 3718866"/>
              <a:gd name="connsiteX60" fmla="*/ 2445118 w 4776816"/>
              <a:gd name="connsiteY60" fmla="*/ 3675905 h 3718866"/>
              <a:gd name="connsiteX61" fmla="*/ 2231763 w 4776816"/>
              <a:gd name="connsiteY61" fmla="*/ 3639741 h 3718866"/>
              <a:gd name="connsiteX62" fmla="*/ 1988475 w 4776816"/>
              <a:gd name="connsiteY62" fmla="*/ 3576310 h 3718866"/>
              <a:gd name="connsiteX63" fmla="*/ 1638749 w 4776816"/>
              <a:gd name="connsiteY63" fmla="*/ 3440361 h 3718866"/>
              <a:gd name="connsiteX64" fmla="*/ 1482773 w 4776816"/>
              <a:gd name="connsiteY64" fmla="*/ 3357126 h 3718866"/>
              <a:gd name="connsiteX65" fmla="*/ 1300021 w 4776816"/>
              <a:gd name="connsiteY65" fmla="*/ 3224334 h 3718866"/>
              <a:gd name="connsiteX66" fmla="*/ 1212135 w 4776816"/>
              <a:gd name="connsiteY66" fmla="*/ 3163200 h 3718866"/>
              <a:gd name="connsiteX67" fmla="*/ 1060367 w 4776816"/>
              <a:gd name="connsiteY67" fmla="*/ 3151432 h 3718866"/>
              <a:gd name="connsiteX68" fmla="*/ 887274 w 4776816"/>
              <a:gd name="connsiteY68" fmla="*/ 3092976 h 3718866"/>
              <a:gd name="connsiteX69" fmla="*/ 771463 w 4776816"/>
              <a:gd name="connsiteY69" fmla="*/ 3018065 h 3718866"/>
              <a:gd name="connsiteX70" fmla="*/ 949434 w 4776816"/>
              <a:gd name="connsiteY70" fmla="*/ 3083792 h 3718866"/>
              <a:gd name="connsiteX71" fmla="*/ 1062567 w 4776816"/>
              <a:gd name="connsiteY71" fmla="*/ 3105605 h 3718866"/>
              <a:gd name="connsiteX72" fmla="*/ 1184402 w 4776816"/>
              <a:gd name="connsiteY72" fmla="*/ 3116129 h 3718866"/>
              <a:gd name="connsiteX73" fmla="*/ 1009682 w 4776816"/>
              <a:gd name="connsiteY73" fmla="*/ 2951286 h 3718866"/>
              <a:gd name="connsiteX74" fmla="*/ 820905 w 4776816"/>
              <a:gd name="connsiteY74" fmla="*/ 2907277 h 3718866"/>
              <a:gd name="connsiteX75" fmla="*/ 703852 w 4776816"/>
              <a:gd name="connsiteY75" fmla="*/ 2916653 h 3718866"/>
              <a:gd name="connsiteX76" fmla="*/ 678605 w 4776816"/>
              <a:gd name="connsiteY76" fmla="*/ 2965541 h 3718866"/>
              <a:gd name="connsiteX77" fmla="*/ 482559 w 4776816"/>
              <a:gd name="connsiteY77" fmla="*/ 2889099 h 3718866"/>
              <a:gd name="connsiteX78" fmla="*/ 227891 w 4776816"/>
              <a:gd name="connsiteY78" fmla="*/ 2857911 h 3718866"/>
              <a:gd name="connsiteX79" fmla="*/ 118010 w 4776816"/>
              <a:gd name="connsiteY79" fmla="*/ 2873409 h 3718866"/>
              <a:gd name="connsiteX80" fmla="*/ 0 w 4776816"/>
              <a:gd name="connsiteY80" fmla="*/ 2906990 h 3718866"/>
              <a:gd name="connsiteX81" fmla="*/ 58144 w 4776816"/>
              <a:gd name="connsiteY81" fmla="*/ 2816580 h 3718866"/>
              <a:gd name="connsiteX82" fmla="*/ 189734 w 4776816"/>
              <a:gd name="connsiteY82" fmla="*/ 2594526 h 3718866"/>
              <a:gd name="connsiteX83" fmla="*/ 345327 w 4776816"/>
              <a:gd name="connsiteY83" fmla="*/ 2462785 h 3718866"/>
              <a:gd name="connsiteX84" fmla="*/ 456547 w 4776816"/>
              <a:gd name="connsiteY84" fmla="*/ 2411697 h 3718866"/>
              <a:gd name="connsiteX85" fmla="*/ 592153 w 4776816"/>
              <a:gd name="connsiteY85" fmla="*/ 2378499 h 3718866"/>
              <a:gd name="connsiteX86" fmla="*/ 721543 w 4776816"/>
              <a:gd name="connsiteY86" fmla="*/ 2369792 h 3718866"/>
              <a:gd name="connsiteX87" fmla="*/ 713032 w 4776816"/>
              <a:gd name="connsiteY87" fmla="*/ 2225711 h 3718866"/>
              <a:gd name="connsiteX88" fmla="*/ 682812 w 4776816"/>
              <a:gd name="connsiteY88" fmla="*/ 1962709 h 3718866"/>
              <a:gd name="connsiteX89" fmla="*/ 690845 w 4776816"/>
              <a:gd name="connsiteY89" fmla="*/ 1713388 h 3718866"/>
              <a:gd name="connsiteX90" fmla="*/ 719822 w 4776816"/>
              <a:gd name="connsiteY90" fmla="*/ 1532185 h 3718866"/>
              <a:gd name="connsiteX91" fmla="*/ 727760 w 4776816"/>
              <a:gd name="connsiteY91" fmla="*/ 1468659 h 3718866"/>
              <a:gd name="connsiteX92" fmla="*/ 815167 w 4776816"/>
              <a:gd name="connsiteY92" fmla="*/ 1180304 h 3718866"/>
              <a:gd name="connsiteX93" fmla="*/ 1040189 w 4776816"/>
              <a:gd name="connsiteY93" fmla="*/ 701562 h 3718866"/>
              <a:gd name="connsiteX94" fmla="*/ 1224281 w 4776816"/>
              <a:gd name="connsiteY94" fmla="*/ 414068 h 3718866"/>
              <a:gd name="connsiteX95" fmla="*/ 1370310 w 4776816"/>
              <a:gd name="connsiteY95" fmla="*/ 225403 h 3718866"/>
              <a:gd name="connsiteX96" fmla="*/ 459607 w 4776816"/>
              <a:gd name="connsiteY96" fmla="*/ 2661400 h 3718866"/>
              <a:gd name="connsiteX97" fmla="*/ 441341 w 4776816"/>
              <a:gd name="connsiteY97" fmla="*/ 2749132 h 3718866"/>
              <a:gd name="connsiteX98" fmla="*/ 547971 w 4776816"/>
              <a:gd name="connsiteY98" fmla="*/ 2737460 h 3718866"/>
              <a:gd name="connsiteX99" fmla="*/ 515074 w 4776816"/>
              <a:gd name="connsiteY99" fmla="*/ 2656426 h 3718866"/>
              <a:gd name="connsiteX100" fmla="*/ 459607 w 4776816"/>
              <a:gd name="connsiteY100" fmla="*/ 2661400 h 3718866"/>
              <a:gd name="connsiteX101" fmla="*/ 103761 w 4776816"/>
              <a:gd name="connsiteY101" fmla="*/ 2820599 h 3718866"/>
              <a:gd name="connsiteX102" fmla="*/ 206565 w 4776816"/>
              <a:gd name="connsiteY102" fmla="*/ 2803090 h 3718866"/>
              <a:gd name="connsiteX103" fmla="*/ 204461 w 4776816"/>
              <a:gd name="connsiteY103" fmla="*/ 2753532 h 3718866"/>
              <a:gd name="connsiteX104" fmla="*/ 160757 w 4776816"/>
              <a:gd name="connsiteY104" fmla="*/ 2743296 h 3718866"/>
              <a:gd name="connsiteX105" fmla="*/ 103761 w 4776816"/>
              <a:gd name="connsiteY105" fmla="*/ 2820599 h 371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776816" h="3718866">
                <a:moveTo>
                  <a:pt x="1370310" y="225403"/>
                </a:moveTo>
                <a:cubicBezTo>
                  <a:pt x="1436105" y="145708"/>
                  <a:pt x="1503047" y="65631"/>
                  <a:pt x="1583283" y="0"/>
                </a:cubicBezTo>
                <a:cubicBezTo>
                  <a:pt x="1572859" y="74050"/>
                  <a:pt x="1528390" y="136524"/>
                  <a:pt x="1499605" y="203972"/>
                </a:cubicBezTo>
                <a:cubicBezTo>
                  <a:pt x="1483730" y="250086"/>
                  <a:pt x="1458770" y="292564"/>
                  <a:pt x="1444808" y="339348"/>
                </a:cubicBezTo>
                <a:cubicBezTo>
                  <a:pt x="1421760" y="421530"/>
                  <a:pt x="1385134" y="500268"/>
                  <a:pt x="1371267" y="584747"/>
                </a:cubicBezTo>
                <a:cubicBezTo>
                  <a:pt x="1372414" y="619475"/>
                  <a:pt x="1354340" y="649803"/>
                  <a:pt x="1344299" y="681949"/>
                </a:cubicBezTo>
                <a:cubicBezTo>
                  <a:pt x="1333683" y="773985"/>
                  <a:pt x="1327850" y="866309"/>
                  <a:pt x="1313600" y="957867"/>
                </a:cubicBezTo>
                <a:cubicBezTo>
                  <a:pt x="1314366" y="1028473"/>
                  <a:pt x="1306907" y="1100227"/>
                  <a:pt x="1320964" y="1169876"/>
                </a:cubicBezTo>
                <a:cubicBezTo>
                  <a:pt x="1326989" y="1239716"/>
                  <a:pt x="1337987" y="1308887"/>
                  <a:pt x="1343055" y="1378727"/>
                </a:cubicBezTo>
                <a:cubicBezTo>
                  <a:pt x="1346881" y="1405516"/>
                  <a:pt x="1365050" y="1427998"/>
                  <a:pt x="1369258" y="1454787"/>
                </a:cubicBezTo>
                <a:cubicBezTo>
                  <a:pt x="1380639" y="1539265"/>
                  <a:pt x="1423482" y="1614463"/>
                  <a:pt x="1451502" y="1693966"/>
                </a:cubicBezTo>
                <a:cubicBezTo>
                  <a:pt x="1497118" y="1790977"/>
                  <a:pt x="1553924" y="1882727"/>
                  <a:pt x="1618379" y="1968353"/>
                </a:cubicBezTo>
                <a:cubicBezTo>
                  <a:pt x="1637793" y="1995142"/>
                  <a:pt x="1668395" y="2016189"/>
                  <a:pt x="1702727" y="2014563"/>
                </a:cubicBezTo>
                <a:cubicBezTo>
                  <a:pt x="1762210" y="2014276"/>
                  <a:pt x="1822363" y="2019155"/>
                  <a:pt x="1881081" y="2006909"/>
                </a:cubicBezTo>
                <a:cubicBezTo>
                  <a:pt x="1931957" y="2002699"/>
                  <a:pt x="1978530" y="1976868"/>
                  <a:pt x="2029980" y="1976294"/>
                </a:cubicBezTo>
                <a:cubicBezTo>
                  <a:pt x="2095487" y="1965866"/>
                  <a:pt x="2155545" y="1934964"/>
                  <a:pt x="2219139" y="1917264"/>
                </a:cubicBezTo>
                <a:cubicBezTo>
                  <a:pt x="2277475" y="1904444"/>
                  <a:pt x="2327778" y="1869811"/>
                  <a:pt x="2384774" y="1852399"/>
                </a:cubicBezTo>
                <a:cubicBezTo>
                  <a:pt x="2623472" y="1743620"/>
                  <a:pt x="2854232" y="1616759"/>
                  <a:pt x="3069116" y="1465980"/>
                </a:cubicBezTo>
                <a:cubicBezTo>
                  <a:pt x="3430892" y="1174946"/>
                  <a:pt x="3789894" y="880373"/>
                  <a:pt x="4146315" y="582450"/>
                </a:cubicBezTo>
                <a:cubicBezTo>
                  <a:pt x="4270828" y="477594"/>
                  <a:pt x="4396393" y="373503"/>
                  <a:pt x="4517654" y="264628"/>
                </a:cubicBezTo>
                <a:cubicBezTo>
                  <a:pt x="4528747" y="250086"/>
                  <a:pt x="4548065" y="254774"/>
                  <a:pt x="4563844" y="254009"/>
                </a:cubicBezTo>
                <a:cubicBezTo>
                  <a:pt x="4458744" y="384027"/>
                  <a:pt x="4338057" y="500173"/>
                  <a:pt x="4220717" y="618901"/>
                </a:cubicBezTo>
                <a:cubicBezTo>
                  <a:pt x="4176343" y="660614"/>
                  <a:pt x="4140386" y="710555"/>
                  <a:pt x="4094387" y="750546"/>
                </a:cubicBezTo>
                <a:cubicBezTo>
                  <a:pt x="4079946" y="762505"/>
                  <a:pt x="4068375" y="777525"/>
                  <a:pt x="4062733" y="795512"/>
                </a:cubicBezTo>
                <a:cubicBezTo>
                  <a:pt x="4052118" y="800200"/>
                  <a:pt x="4041024" y="804505"/>
                  <a:pt x="4032895" y="812924"/>
                </a:cubicBezTo>
                <a:cubicBezTo>
                  <a:pt x="3902836" y="947821"/>
                  <a:pt x="3775359" y="1085015"/>
                  <a:pt x="3642048" y="1216755"/>
                </a:cubicBezTo>
                <a:cubicBezTo>
                  <a:pt x="3525089" y="1345051"/>
                  <a:pt x="3399047" y="1465024"/>
                  <a:pt x="3285531" y="1596572"/>
                </a:cubicBezTo>
                <a:cubicBezTo>
                  <a:pt x="3265449" y="1629484"/>
                  <a:pt x="3218207" y="1647278"/>
                  <a:pt x="3223275" y="1692149"/>
                </a:cubicBezTo>
                <a:cubicBezTo>
                  <a:pt x="3270995" y="1695401"/>
                  <a:pt x="3314986" y="1675597"/>
                  <a:pt x="3359551" y="1661916"/>
                </a:cubicBezTo>
                <a:cubicBezTo>
                  <a:pt x="3412913" y="1642304"/>
                  <a:pt x="3470292" y="1632641"/>
                  <a:pt x="3519065" y="1601834"/>
                </a:cubicBezTo>
                <a:cubicBezTo>
                  <a:pt x="3619861" y="1558495"/>
                  <a:pt x="3712337" y="1498222"/>
                  <a:pt x="3800414" y="1433165"/>
                </a:cubicBezTo>
                <a:cubicBezTo>
                  <a:pt x="4008318" y="1283630"/>
                  <a:pt x="4178734" y="1089990"/>
                  <a:pt x="4341787" y="894245"/>
                </a:cubicBezTo>
                <a:cubicBezTo>
                  <a:pt x="4450902" y="755425"/>
                  <a:pt x="4553707" y="611726"/>
                  <a:pt x="4647809" y="462286"/>
                </a:cubicBezTo>
                <a:cubicBezTo>
                  <a:pt x="4692565" y="401918"/>
                  <a:pt x="4715421" y="322606"/>
                  <a:pt x="4776816" y="276109"/>
                </a:cubicBezTo>
                <a:cubicBezTo>
                  <a:pt x="4775669" y="297444"/>
                  <a:pt x="4775477" y="319831"/>
                  <a:pt x="4763906" y="338583"/>
                </a:cubicBezTo>
                <a:cubicBezTo>
                  <a:pt x="4718959" y="427845"/>
                  <a:pt x="4683575" y="521794"/>
                  <a:pt x="4630691" y="606751"/>
                </a:cubicBezTo>
                <a:cubicBezTo>
                  <a:pt x="4531616" y="786136"/>
                  <a:pt x="4411694" y="953179"/>
                  <a:pt x="4284503" y="1113621"/>
                </a:cubicBezTo>
                <a:cubicBezTo>
                  <a:pt x="4148993" y="1279803"/>
                  <a:pt x="4009178" y="1443019"/>
                  <a:pt x="3856646" y="1593798"/>
                </a:cubicBezTo>
                <a:cubicBezTo>
                  <a:pt x="3651132" y="1806764"/>
                  <a:pt x="3423911" y="1997246"/>
                  <a:pt x="3200132" y="2190312"/>
                </a:cubicBezTo>
                <a:cubicBezTo>
                  <a:pt x="3146579" y="2229538"/>
                  <a:pt x="3097997" y="2274982"/>
                  <a:pt x="3044061" y="2313538"/>
                </a:cubicBezTo>
                <a:cubicBezTo>
                  <a:pt x="3019483" y="2331811"/>
                  <a:pt x="2986490" y="2314973"/>
                  <a:pt x="2959427" y="2324635"/>
                </a:cubicBezTo>
                <a:cubicBezTo>
                  <a:pt x="2900231" y="2355824"/>
                  <a:pt x="2837209" y="2378690"/>
                  <a:pt x="2776769" y="2407009"/>
                </a:cubicBezTo>
                <a:cubicBezTo>
                  <a:pt x="2709253" y="2422316"/>
                  <a:pt x="2650344" y="2462977"/>
                  <a:pt x="2581585" y="2473405"/>
                </a:cubicBezTo>
                <a:cubicBezTo>
                  <a:pt x="2512634" y="2486416"/>
                  <a:pt x="2447413" y="2513396"/>
                  <a:pt x="2379419" y="2529756"/>
                </a:cubicBezTo>
                <a:cubicBezTo>
                  <a:pt x="2320414" y="2532722"/>
                  <a:pt x="2260835" y="2537027"/>
                  <a:pt x="2204030" y="2554439"/>
                </a:cubicBezTo>
                <a:cubicBezTo>
                  <a:pt x="2184234" y="2561328"/>
                  <a:pt x="2163004" y="2560945"/>
                  <a:pt x="2142443" y="2561806"/>
                </a:cubicBezTo>
                <a:cubicBezTo>
                  <a:pt x="2141678" y="2590603"/>
                  <a:pt x="2163960" y="2609642"/>
                  <a:pt x="2180791" y="2630116"/>
                </a:cubicBezTo>
                <a:cubicBezTo>
                  <a:pt x="2239318" y="2693451"/>
                  <a:pt x="2289525" y="2764248"/>
                  <a:pt x="2356372" y="2819450"/>
                </a:cubicBezTo>
                <a:cubicBezTo>
                  <a:pt x="2380375" y="2900197"/>
                  <a:pt x="2429052" y="2972238"/>
                  <a:pt x="2478111" y="3040739"/>
                </a:cubicBezTo>
                <a:cubicBezTo>
                  <a:pt x="2520763" y="3099290"/>
                  <a:pt x="2572213" y="3150571"/>
                  <a:pt x="2624237" y="3200703"/>
                </a:cubicBezTo>
                <a:cubicBezTo>
                  <a:pt x="2726754" y="3283363"/>
                  <a:pt x="2837783" y="3355500"/>
                  <a:pt x="2955315" y="3414912"/>
                </a:cubicBezTo>
                <a:cubicBezTo>
                  <a:pt x="3034785" y="3449067"/>
                  <a:pt x="3111960" y="3489153"/>
                  <a:pt x="3193916" y="3517281"/>
                </a:cubicBezTo>
                <a:cubicBezTo>
                  <a:pt x="3264492" y="3538329"/>
                  <a:pt x="3336025" y="3556028"/>
                  <a:pt x="3406410" y="3578033"/>
                </a:cubicBezTo>
                <a:cubicBezTo>
                  <a:pt x="3497261" y="3600898"/>
                  <a:pt x="3590693" y="3613049"/>
                  <a:pt x="3680683" y="3639646"/>
                </a:cubicBezTo>
                <a:cubicBezTo>
                  <a:pt x="3761014" y="3647204"/>
                  <a:pt x="3841822" y="3649595"/>
                  <a:pt x="3921388" y="3663755"/>
                </a:cubicBezTo>
                <a:cubicBezTo>
                  <a:pt x="3878545" y="3716852"/>
                  <a:pt x="3804718" y="3690830"/>
                  <a:pt x="3747051" y="3704798"/>
                </a:cubicBezTo>
                <a:cubicBezTo>
                  <a:pt x="3668059" y="3713313"/>
                  <a:pt x="3588207" y="3706903"/>
                  <a:pt x="3509023" y="3711017"/>
                </a:cubicBezTo>
                <a:cubicBezTo>
                  <a:pt x="3454992" y="3721158"/>
                  <a:pt x="3399908" y="3717235"/>
                  <a:pt x="3345301" y="3718766"/>
                </a:cubicBezTo>
                <a:cubicBezTo>
                  <a:pt x="3202714" y="3718096"/>
                  <a:pt x="3060031" y="3720297"/>
                  <a:pt x="2917444" y="3716948"/>
                </a:cubicBezTo>
                <a:cubicBezTo>
                  <a:pt x="2831375" y="3700684"/>
                  <a:pt x="2742724" y="3718096"/>
                  <a:pt x="2656656" y="3701737"/>
                </a:cubicBezTo>
                <a:cubicBezTo>
                  <a:pt x="2585410" y="3699536"/>
                  <a:pt x="2516077" y="3681263"/>
                  <a:pt x="2445118" y="3675905"/>
                </a:cubicBezTo>
                <a:cubicBezTo>
                  <a:pt x="2375211" y="3656962"/>
                  <a:pt x="2303965" y="3645960"/>
                  <a:pt x="2231763" y="3639741"/>
                </a:cubicBezTo>
                <a:cubicBezTo>
                  <a:pt x="2151432" y="3615728"/>
                  <a:pt x="2070336" y="3594392"/>
                  <a:pt x="1988475" y="3576310"/>
                </a:cubicBezTo>
                <a:cubicBezTo>
                  <a:pt x="1871326" y="3532684"/>
                  <a:pt x="1750543" y="3497286"/>
                  <a:pt x="1638749" y="3440361"/>
                </a:cubicBezTo>
                <a:cubicBezTo>
                  <a:pt x="1584334" y="3417113"/>
                  <a:pt x="1535850" y="3382766"/>
                  <a:pt x="1482773" y="3357126"/>
                </a:cubicBezTo>
                <a:cubicBezTo>
                  <a:pt x="1419465" y="3316275"/>
                  <a:pt x="1357496" y="3272839"/>
                  <a:pt x="1300021" y="3224334"/>
                </a:cubicBezTo>
                <a:cubicBezTo>
                  <a:pt x="1272957" y="3201660"/>
                  <a:pt x="1252683" y="3159372"/>
                  <a:pt x="1212135" y="3163200"/>
                </a:cubicBezTo>
                <a:cubicBezTo>
                  <a:pt x="1160876" y="3167122"/>
                  <a:pt x="1111243" y="3153154"/>
                  <a:pt x="1060367" y="3151432"/>
                </a:cubicBezTo>
                <a:cubicBezTo>
                  <a:pt x="1000597" y="3138325"/>
                  <a:pt x="944174" y="3114598"/>
                  <a:pt x="887274" y="3092976"/>
                </a:cubicBezTo>
                <a:cubicBezTo>
                  <a:pt x="841179" y="3082452"/>
                  <a:pt x="801396" y="3053942"/>
                  <a:pt x="771463" y="3018065"/>
                </a:cubicBezTo>
                <a:cubicBezTo>
                  <a:pt x="834197" y="3029737"/>
                  <a:pt x="891481" y="3058056"/>
                  <a:pt x="949434" y="3083792"/>
                </a:cubicBezTo>
                <a:cubicBezTo>
                  <a:pt x="987113" y="3090297"/>
                  <a:pt x="1026418" y="3091541"/>
                  <a:pt x="1062567" y="3105605"/>
                </a:cubicBezTo>
                <a:cubicBezTo>
                  <a:pt x="1100915" y="3122156"/>
                  <a:pt x="1143759" y="3115077"/>
                  <a:pt x="1184402" y="3116129"/>
                </a:cubicBezTo>
                <a:cubicBezTo>
                  <a:pt x="1158390" y="3035478"/>
                  <a:pt x="1080928" y="2988024"/>
                  <a:pt x="1009682" y="2951286"/>
                </a:cubicBezTo>
                <a:cubicBezTo>
                  <a:pt x="952495" y="2917897"/>
                  <a:pt x="884309" y="2918375"/>
                  <a:pt x="820905" y="2907277"/>
                </a:cubicBezTo>
                <a:cubicBezTo>
                  <a:pt x="781409" y="2901154"/>
                  <a:pt x="742391" y="2909191"/>
                  <a:pt x="703852" y="2916653"/>
                </a:cubicBezTo>
                <a:cubicBezTo>
                  <a:pt x="697061" y="2933778"/>
                  <a:pt x="687976" y="2949756"/>
                  <a:pt x="678605" y="2965541"/>
                </a:cubicBezTo>
                <a:cubicBezTo>
                  <a:pt x="621130" y="2922680"/>
                  <a:pt x="548354" y="2913209"/>
                  <a:pt x="482559" y="2889099"/>
                </a:cubicBezTo>
                <a:cubicBezTo>
                  <a:pt x="399646" y="2866234"/>
                  <a:pt x="312143" y="2873122"/>
                  <a:pt x="227891" y="2857911"/>
                </a:cubicBezTo>
                <a:cubicBezTo>
                  <a:pt x="190977" y="2860207"/>
                  <a:pt x="154446" y="2867765"/>
                  <a:pt x="118010" y="2873409"/>
                </a:cubicBezTo>
                <a:cubicBezTo>
                  <a:pt x="76792" y="2878384"/>
                  <a:pt x="41887" y="2905555"/>
                  <a:pt x="0" y="2906990"/>
                </a:cubicBezTo>
                <a:cubicBezTo>
                  <a:pt x="1148" y="2867765"/>
                  <a:pt x="38635" y="2846621"/>
                  <a:pt x="58144" y="2816580"/>
                </a:cubicBezTo>
                <a:cubicBezTo>
                  <a:pt x="108160" y="2746453"/>
                  <a:pt x="135319" y="2661974"/>
                  <a:pt x="189734" y="2594526"/>
                </a:cubicBezTo>
                <a:cubicBezTo>
                  <a:pt x="236498" y="2545255"/>
                  <a:pt x="284123" y="2494166"/>
                  <a:pt x="345327" y="2462785"/>
                </a:cubicBezTo>
                <a:cubicBezTo>
                  <a:pt x="380807" y="2442503"/>
                  <a:pt x="415617" y="2419255"/>
                  <a:pt x="456547" y="2411697"/>
                </a:cubicBezTo>
                <a:cubicBezTo>
                  <a:pt x="502546" y="2403278"/>
                  <a:pt x="543859" y="2373907"/>
                  <a:pt x="592153" y="2378499"/>
                </a:cubicBezTo>
                <a:cubicBezTo>
                  <a:pt x="635666" y="2380795"/>
                  <a:pt x="677839" y="2365583"/>
                  <a:pt x="721543" y="2369792"/>
                </a:cubicBezTo>
                <a:cubicBezTo>
                  <a:pt x="719630" y="2321765"/>
                  <a:pt x="724699" y="2272781"/>
                  <a:pt x="713032" y="2225711"/>
                </a:cubicBezTo>
                <a:cubicBezTo>
                  <a:pt x="693332" y="2139415"/>
                  <a:pt x="679752" y="2051301"/>
                  <a:pt x="682812" y="1962709"/>
                </a:cubicBezTo>
                <a:cubicBezTo>
                  <a:pt x="685586" y="1879570"/>
                  <a:pt x="676022" y="1795570"/>
                  <a:pt x="690845" y="1713388"/>
                </a:cubicBezTo>
                <a:cubicBezTo>
                  <a:pt x="692566" y="1651775"/>
                  <a:pt x="719822" y="1593989"/>
                  <a:pt x="719822" y="1532185"/>
                </a:cubicBezTo>
                <a:cubicBezTo>
                  <a:pt x="720778" y="1510850"/>
                  <a:pt x="718674" y="1488655"/>
                  <a:pt x="727760" y="1468659"/>
                </a:cubicBezTo>
                <a:cubicBezTo>
                  <a:pt x="767829" y="1375857"/>
                  <a:pt x="771368" y="1271862"/>
                  <a:pt x="815167" y="1180304"/>
                </a:cubicBezTo>
                <a:cubicBezTo>
                  <a:pt x="872164" y="1013069"/>
                  <a:pt x="949912" y="853297"/>
                  <a:pt x="1040189" y="701562"/>
                </a:cubicBezTo>
                <a:cubicBezTo>
                  <a:pt x="1089726" y="598715"/>
                  <a:pt x="1160016" y="507922"/>
                  <a:pt x="1224281" y="414068"/>
                </a:cubicBezTo>
                <a:cubicBezTo>
                  <a:pt x="1272479" y="350829"/>
                  <a:pt x="1314557" y="282615"/>
                  <a:pt x="1370310" y="225403"/>
                </a:cubicBezTo>
                <a:moveTo>
                  <a:pt x="459607" y="2661400"/>
                </a:moveTo>
                <a:cubicBezTo>
                  <a:pt x="428623" y="2677473"/>
                  <a:pt x="443350" y="2720717"/>
                  <a:pt x="441341" y="2749132"/>
                </a:cubicBezTo>
                <a:cubicBezTo>
                  <a:pt x="467832" y="2783669"/>
                  <a:pt x="530279" y="2779077"/>
                  <a:pt x="547971" y="2737460"/>
                </a:cubicBezTo>
                <a:cubicBezTo>
                  <a:pt x="553422" y="2706749"/>
                  <a:pt x="541851" y="2673646"/>
                  <a:pt x="515074" y="2656426"/>
                </a:cubicBezTo>
                <a:cubicBezTo>
                  <a:pt x="496712" y="2656617"/>
                  <a:pt x="476247" y="2652407"/>
                  <a:pt x="459607" y="2661400"/>
                </a:cubicBezTo>
                <a:moveTo>
                  <a:pt x="103761" y="2820599"/>
                </a:moveTo>
                <a:cubicBezTo>
                  <a:pt x="139049" y="2821077"/>
                  <a:pt x="172042" y="2808257"/>
                  <a:pt x="206565" y="2803090"/>
                </a:cubicBezTo>
                <a:cubicBezTo>
                  <a:pt x="203887" y="2786635"/>
                  <a:pt x="203218" y="2770084"/>
                  <a:pt x="204461" y="2753532"/>
                </a:cubicBezTo>
                <a:cubicBezTo>
                  <a:pt x="190116" y="2749323"/>
                  <a:pt x="176058" y="2742148"/>
                  <a:pt x="160757" y="2743296"/>
                </a:cubicBezTo>
                <a:cubicBezTo>
                  <a:pt x="129964" y="2757551"/>
                  <a:pt x="111316" y="2788548"/>
                  <a:pt x="103761" y="2820599"/>
                </a:cubicBezTo>
                <a:close/>
              </a:path>
            </a:pathLst>
          </a:custGeom>
          <a:gradFill>
            <a:gsLst>
              <a:gs pos="0">
                <a:srgbClr val="C8DAC2"/>
              </a:gs>
              <a:gs pos="54000">
                <a:srgbClr val="ABCCC2"/>
              </a:gs>
              <a:gs pos="100000">
                <a:srgbClr val="72A9BA"/>
              </a:gs>
            </a:gsLst>
            <a:lin ang="5400000" scaled="1"/>
          </a:gradFill>
          <a:ln w="95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225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7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F0502020204030204"/>
              <a:ea typeface="思源宋体 CN Medium"/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943626" y="2603194"/>
            <a:ext cx="647700" cy="2609992"/>
            <a:chOff x="-8836742" y="1127420"/>
            <a:chExt cx="647700" cy="3002975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-8836742" y="1127420"/>
              <a:ext cx="0" cy="3002975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-8189042" y="1127420"/>
              <a:ext cx="0" cy="3002975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6338990" y="2603194"/>
            <a:ext cx="676275" cy="2609992"/>
            <a:chOff x="-7503242" y="1127420"/>
            <a:chExt cx="676275" cy="3002975"/>
          </a:xfrm>
        </p:grpSpPr>
        <p:cxnSp>
          <p:nvCxnSpPr>
            <p:cNvPr id="39" name="直接连接符 38"/>
            <p:cNvCxnSpPr/>
            <p:nvPr/>
          </p:nvCxnSpPr>
          <p:spPr>
            <a:xfrm>
              <a:off x="-7503242" y="1127420"/>
              <a:ext cx="0" cy="3002975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-6826967" y="1127420"/>
              <a:ext cx="0" cy="3002975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组合 40"/>
          <p:cNvGrpSpPr/>
          <p:nvPr/>
        </p:nvGrpSpPr>
        <p:grpSpPr>
          <a:xfrm>
            <a:off x="7762929" y="2603194"/>
            <a:ext cx="647700" cy="2609992"/>
            <a:chOff x="-8836742" y="1127420"/>
            <a:chExt cx="647700" cy="3002975"/>
          </a:xfrm>
        </p:grpSpPr>
        <p:cxnSp>
          <p:nvCxnSpPr>
            <p:cNvPr id="42" name="直接连接符 41"/>
            <p:cNvCxnSpPr/>
            <p:nvPr/>
          </p:nvCxnSpPr>
          <p:spPr>
            <a:xfrm>
              <a:off x="-8836742" y="1127420"/>
              <a:ext cx="0" cy="3002975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-8189042" y="1127420"/>
              <a:ext cx="0" cy="3002975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/>
          <p:cNvGrpSpPr/>
          <p:nvPr/>
        </p:nvGrpSpPr>
        <p:grpSpPr>
          <a:xfrm>
            <a:off x="9158293" y="2603194"/>
            <a:ext cx="676275" cy="2609992"/>
            <a:chOff x="-7503242" y="1127420"/>
            <a:chExt cx="676275" cy="3002975"/>
          </a:xfrm>
        </p:grpSpPr>
        <p:cxnSp>
          <p:nvCxnSpPr>
            <p:cNvPr id="45" name="直接连接符 44"/>
            <p:cNvCxnSpPr/>
            <p:nvPr/>
          </p:nvCxnSpPr>
          <p:spPr>
            <a:xfrm>
              <a:off x="-7503242" y="1127420"/>
              <a:ext cx="0" cy="3002975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-6826967" y="1127420"/>
              <a:ext cx="0" cy="3002975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文本框 47"/>
          <p:cNvSpPr txBox="1"/>
          <p:nvPr/>
        </p:nvSpPr>
        <p:spPr>
          <a:xfrm flipH="1">
            <a:off x="4958770" y="2603195"/>
            <a:ext cx="613410" cy="2609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2D3E43"/>
                </a:solidFill>
                <a:latin typeface="楷体" panose="02010609060101010101" charset="-122"/>
                <a:ea typeface="楷体" panose="02010609060101010101" charset="-122"/>
              </a:rPr>
              <a:t>中医养生总则</a:t>
            </a:r>
          </a:p>
        </p:txBody>
      </p:sp>
      <p:sp>
        <p:nvSpPr>
          <p:cNvPr id="49" name="文本框 48"/>
          <p:cNvSpPr txBox="1"/>
          <p:nvPr/>
        </p:nvSpPr>
        <p:spPr>
          <a:xfrm flipH="1">
            <a:off x="6371011" y="2603195"/>
            <a:ext cx="613410" cy="2609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2D3E43"/>
                </a:solidFill>
                <a:latin typeface="楷体" panose="02010609060101010101" charset="-122"/>
                <a:ea typeface="楷体" panose="02010609060101010101" charset="-122"/>
              </a:rPr>
              <a:t>春季养肝</a:t>
            </a:r>
          </a:p>
        </p:txBody>
      </p:sp>
      <p:sp>
        <p:nvSpPr>
          <p:cNvPr id="50" name="文本框 49"/>
          <p:cNvSpPr txBox="1"/>
          <p:nvPr/>
        </p:nvSpPr>
        <p:spPr>
          <a:xfrm flipH="1">
            <a:off x="7781982" y="2603195"/>
            <a:ext cx="613410" cy="2609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2D3E43"/>
                </a:solidFill>
                <a:latin typeface="楷体" panose="02010609060101010101" charset="-122"/>
                <a:ea typeface="楷体" panose="02010609060101010101" charset="-122"/>
              </a:rPr>
              <a:t>春季饮食</a:t>
            </a:r>
          </a:p>
        </p:txBody>
      </p:sp>
      <p:sp>
        <p:nvSpPr>
          <p:cNvPr id="51" name="文本框 50"/>
          <p:cNvSpPr txBox="1"/>
          <p:nvPr/>
        </p:nvSpPr>
        <p:spPr>
          <a:xfrm flipH="1">
            <a:off x="9190413" y="2603195"/>
            <a:ext cx="613410" cy="2609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2D3E43"/>
                </a:solidFill>
                <a:latin typeface="楷体" panose="02010609060101010101" charset="-122"/>
                <a:ea typeface="楷体" panose="02010609060101010101" charset="-122"/>
              </a:rPr>
              <a:t>春季起居</a:t>
            </a:r>
          </a:p>
        </p:txBody>
      </p:sp>
      <p:pic>
        <p:nvPicPr>
          <p:cNvPr id="14" name="图形 1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965929" y="4999372"/>
            <a:ext cx="3267075" cy="1905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374882" y="2192792"/>
            <a:ext cx="2890876" cy="2806580"/>
            <a:chOff x="1080714" y="2192792"/>
            <a:chExt cx="2890876" cy="2806580"/>
          </a:xfrm>
        </p:grpSpPr>
        <p:pic>
          <p:nvPicPr>
            <p:cNvPr id="52" name="图形 51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80714" y="2382441"/>
              <a:ext cx="1123883" cy="997471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1408392" y="2192792"/>
              <a:ext cx="2563198" cy="2806580"/>
              <a:chOff x="1177408" y="2196211"/>
              <a:chExt cx="2563198" cy="2806580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1574431" y="2196211"/>
                <a:ext cx="821518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3E43"/>
                    </a:solidFill>
                    <a:effectLst/>
                    <a:uLnTx/>
                    <a:uFillTx/>
                    <a:latin typeface="汉仪许静行楷W" panose="00020600040101010101" pitchFamily="18" charset="-122"/>
                    <a:ea typeface="汉仪许静行楷W" panose="00020600040101010101" pitchFamily="18" charset="-122"/>
                  </a:rPr>
                  <a:t>目</a:t>
                </a: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2209947" y="3140743"/>
                <a:ext cx="821518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1500" dirty="0">
                    <a:solidFill>
                      <a:srgbClr val="2D3E43"/>
                    </a:solidFill>
                    <a:latin typeface="汉仪许静行楷W" panose="00020600040101010101" pitchFamily="18" charset="-122"/>
                    <a:ea typeface="汉仪许静行楷W" panose="00020600040101010101" pitchFamily="18" charset="-122"/>
                  </a:rPr>
                  <a:t>录</a:t>
                </a:r>
                <a:endParaRPr kumimoji="0" lang="zh-CN" alt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2D3E43"/>
                  </a:solidFill>
                  <a:effectLst/>
                  <a:uLnTx/>
                  <a:uFillTx/>
                  <a:latin typeface="汉仪许静行楷W" panose="00020600040101010101" pitchFamily="18" charset="-122"/>
                  <a:ea typeface="汉仪许静行楷W" panose="00020600040101010101" pitchFamily="18" charset="-122"/>
                </a:endParaRPr>
              </a:p>
            </p:txBody>
          </p:sp>
          <p:pic>
            <p:nvPicPr>
              <p:cNvPr id="24" name="图片 23"/>
              <p:cNvPicPr>
                <a:picLocks noChangeAspect="1"/>
              </p:cNvPicPr>
              <p:nvPr/>
            </p:nvPicPr>
            <p:blipFill rotWithShape="1">
              <a:blip r:embed="rId7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190" b="-1876"/>
              <a:stretch>
                <a:fillRect/>
              </a:stretch>
            </p:blipFill>
            <p:spPr>
              <a:xfrm>
                <a:off x="2261264" y="2881177"/>
                <a:ext cx="1479342" cy="794198"/>
              </a:xfrm>
              <a:custGeom>
                <a:avLst/>
                <a:gdLst>
                  <a:gd name="connsiteX0" fmla="*/ 0 w 1479342"/>
                  <a:gd name="connsiteY0" fmla="*/ 0 h 794198"/>
                  <a:gd name="connsiteX1" fmla="*/ 1479342 w 1479342"/>
                  <a:gd name="connsiteY1" fmla="*/ 0 h 794198"/>
                  <a:gd name="connsiteX2" fmla="*/ 1479342 w 1479342"/>
                  <a:gd name="connsiteY2" fmla="*/ 794198 h 794198"/>
                  <a:gd name="connsiteX3" fmla="*/ 0 w 1479342"/>
                  <a:gd name="connsiteY3" fmla="*/ 794198 h 794198"/>
                  <a:gd name="connsiteX4" fmla="*/ 0 w 1479342"/>
                  <a:gd name="connsiteY4" fmla="*/ 483921 h 794198"/>
                  <a:gd name="connsiteX5" fmla="*/ 68667 w 1479342"/>
                  <a:gd name="connsiteY5" fmla="*/ 543432 h 794198"/>
                  <a:gd name="connsiteX6" fmla="*/ 170267 w 1479342"/>
                  <a:gd name="connsiteY6" fmla="*/ 521207 h 794198"/>
                  <a:gd name="connsiteX7" fmla="*/ 332192 w 1479342"/>
                  <a:gd name="connsiteY7" fmla="*/ 479932 h 794198"/>
                  <a:gd name="connsiteX8" fmla="*/ 392517 w 1479342"/>
                  <a:gd name="connsiteY8" fmla="*/ 416432 h 794198"/>
                  <a:gd name="connsiteX9" fmla="*/ 475067 w 1479342"/>
                  <a:gd name="connsiteY9" fmla="*/ 359282 h 794198"/>
                  <a:gd name="connsiteX10" fmla="*/ 519517 w 1479342"/>
                  <a:gd name="connsiteY10" fmla="*/ 216407 h 794198"/>
                  <a:gd name="connsiteX11" fmla="*/ 367117 w 1479342"/>
                  <a:gd name="connsiteY11" fmla="*/ 194182 h 794198"/>
                  <a:gd name="connsiteX12" fmla="*/ 0 w 1479342"/>
                  <a:gd name="connsiteY12" fmla="*/ 170109 h 79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79342" h="794198">
                    <a:moveTo>
                      <a:pt x="0" y="0"/>
                    </a:moveTo>
                    <a:lnTo>
                      <a:pt x="1479342" y="0"/>
                    </a:lnTo>
                    <a:lnTo>
                      <a:pt x="1479342" y="794198"/>
                    </a:lnTo>
                    <a:lnTo>
                      <a:pt x="0" y="794198"/>
                    </a:lnTo>
                    <a:lnTo>
                      <a:pt x="0" y="483921"/>
                    </a:lnTo>
                    <a:lnTo>
                      <a:pt x="68667" y="543432"/>
                    </a:lnTo>
                    <a:lnTo>
                      <a:pt x="170267" y="521207"/>
                    </a:lnTo>
                    <a:lnTo>
                      <a:pt x="332192" y="479932"/>
                    </a:lnTo>
                    <a:lnTo>
                      <a:pt x="392517" y="416432"/>
                    </a:lnTo>
                    <a:lnTo>
                      <a:pt x="475067" y="359282"/>
                    </a:lnTo>
                    <a:lnTo>
                      <a:pt x="519517" y="216407"/>
                    </a:lnTo>
                    <a:lnTo>
                      <a:pt x="367117" y="194182"/>
                    </a:lnTo>
                    <a:lnTo>
                      <a:pt x="0" y="170109"/>
                    </a:lnTo>
                    <a:close/>
                  </a:path>
                </a:pathLst>
              </a:custGeom>
            </p:spPr>
          </p:pic>
          <p:pic>
            <p:nvPicPr>
              <p:cNvPr id="37" name="图片 36"/>
              <p:cNvPicPr>
                <a:picLocks noChangeAspect="1"/>
              </p:cNvPicPr>
              <p:nvPr/>
            </p:nvPicPr>
            <p:blipFill rotWithShape="1">
              <a:blip r:embed="rId8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190" b="-1876"/>
              <a:stretch>
                <a:fillRect/>
              </a:stretch>
            </p:blipFill>
            <p:spPr>
              <a:xfrm>
                <a:off x="1177408" y="4445364"/>
                <a:ext cx="918647" cy="493184"/>
              </a:xfrm>
              <a:custGeom>
                <a:avLst/>
                <a:gdLst>
                  <a:gd name="connsiteX0" fmla="*/ 0 w 1479342"/>
                  <a:gd name="connsiteY0" fmla="*/ 0 h 794198"/>
                  <a:gd name="connsiteX1" fmla="*/ 1479342 w 1479342"/>
                  <a:gd name="connsiteY1" fmla="*/ 0 h 794198"/>
                  <a:gd name="connsiteX2" fmla="*/ 1479342 w 1479342"/>
                  <a:gd name="connsiteY2" fmla="*/ 794198 h 794198"/>
                  <a:gd name="connsiteX3" fmla="*/ 0 w 1479342"/>
                  <a:gd name="connsiteY3" fmla="*/ 794198 h 794198"/>
                  <a:gd name="connsiteX4" fmla="*/ 0 w 1479342"/>
                  <a:gd name="connsiteY4" fmla="*/ 581753 h 794198"/>
                  <a:gd name="connsiteX5" fmla="*/ 890451 w 1479342"/>
                  <a:gd name="connsiteY5" fmla="*/ 581753 h 794198"/>
                  <a:gd name="connsiteX6" fmla="*/ 890451 w 1479342"/>
                  <a:gd name="connsiteY6" fmla="*/ 212444 h 794198"/>
                  <a:gd name="connsiteX7" fmla="*/ 492342 w 1479342"/>
                  <a:gd name="connsiteY7" fmla="*/ 212444 h 794198"/>
                  <a:gd name="connsiteX8" fmla="*/ 367117 w 1479342"/>
                  <a:gd name="connsiteY8" fmla="*/ 194182 h 794198"/>
                  <a:gd name="connsiteX9" fmla="*/ 0 w 1479342"/>
                  <a:gd name="connsiteY9" fmla="*/ 170109 h 79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9342" h="794198">
                    <a:moveTo>
                      <a:pt x="0" y="0"/>
                    </a:moveTo>
                    <a:lnTo>
                      <a:pt x="1479342" y="0"/>
                    </a:lnTo>
                    <a:lnTo>
                      <a:pt x="1479342" y="794198"/>
                    </a:lnTo>
                    <a:lnTo>
                      <a:pt x="0" y="794198"/>
                    </a:lnTo>
                    <a:lnTo>
                      <a:pt x="0" y="581753"/>
                    </a:lnTo>
                    <a:lnTo>
                      <a:pt x="890451" y="581753"/>
                    </a:lnTo>
                    <a:lnTo>
                      <a:pt x="890451" y="212444"/>
                    </a:lnTo>
                    <a:lnTo>
                      <a:pt x="492342" y="212444"/>
                    </a:lnTo>
                    <a:lnTo>
                      <a:pt x="367117" y="194182"/>
                    </a:lnTo>
                    <a:lnTo>
                      <a:pt x="0" y="170109"/>
                    </a:lnTo>
                    <a:close/>
                  </a:path>
                </a:pathLst>
              </a:custGeom>
            </p:spPr>
          </p:pic>
        </p:grpSp>
        <p:pic>
          <p:nvPicPr>
            <p:cNvPr id="15" name="图形 14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385480" y="4716054"/>
              <a:ext cx="209550" cy="219075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1" r="195" b="2602"/>
            <a:stretch>
              <a:fillRect/>
            </a:stretch>
          </p:blipFill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12192000 w 12192000"/>
                <a:gd name="connsiteY0" fmla="*/ 0 h 6858000"/>
                <a:gd name="connsiteX1" fmla="*/ 0 w 12192000"/>
                <a:gd name="connsiteY1" fmla="*/ 0 h 6858000"/>
                <a:gd name="connsiteX2" fmla="*/ 0 w 12192000"/>
                <a:gd name="connsiteY2" fmla="*/ 6858000 h 6858000"/>
                <a:gd name="connsiteX3" fmla="*/ 1219200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2192000" y="6858000"/>
                  </a:lnTo>
                  <a:close/>
                </a:path>
              </a:pathLst>
            </a:cu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753" y="213081"/>
              <a:ext cx="11778493" cy="6431837"/>
            </a:xfrm>
            <a:prstGeom prst="rect">
              <a:avLst/>
            </a:prstGeom>
          </p:spPr>
        </p:pic>
      </p:grpSp>
      <p:sp>
        <p:nvSpPr>
          <p:cNvPr id="30" name="任意多边形: 形状 29"/>
          <p:cNvSpPr/>
          <p:nvPr/>
        </p:nvSpPr>
        <p:spPr>
          <a:xfrm rot="711204" flipH="1">
            <a:off x="1906623" y="1056778"/>
            <a:ext cx="1185815" cy="923186"/>
          </a:xfrm>
          <a:custGeom>
            <a:avLst/>
            <a:gdLst>
              <a:gd name="connsiteX0" fmla="*/ 1370310 w 4776816"/>
              <a:gd name="connsiteY0" fmla="*/ 225403 h 3718866"/>
              <a:gd name="connsiteX1" fmla="*/ 1583283 w 4776816"/>
              <a:gd name="connsiteY1" fmla="*/ 0 h 3718866"/>
              <a:gd name="connsiteX2" fmla="*/ 1499605 w 4776816"/>
              <a:gd name="connsiteY2" fmla="*/ 203972 h 3718866"/>
              <a:gd name="connsiteX3" fmla="*/ 1444808 w 4776816"/>
              <a:gd name="connsiteY3" fmla="*/ 339348 h 3718866"/>
              <a:gd name="connsiteX4" fmla="*/ 1371267 w 4776816"/>
              <a:gd name="connsiteY4" fmla="*/ 584747 h 3718866"/>
              <a:gd name="connsiteX5" fmla="*/ 1344299 w 4776816"/>
              <a:gd name="connsiteY5" fmla="*/ 681949 h 3718866"/>
              <a:gd name="connsiteX6" fmla="*/ 1313600 w 4776816"/>
              <a:gd name="connsiteY6" fmla="*/ 957867 h 3718866"/>
              <a:gd name="connsiteX7" fmla="*/ 1320964 w 4776816"/>
              <a:gd name="connsiteY7" fmla="*/ 1169876 h 3718866"/>
              <a:gd name="connsiteX8" fmla="*/ 1343055 w 4776816"/>
              <a:gd name="connsiteY8" fmla="*/ 1378727 h 3718866"/>
              <a:gd name="connsiteX9" fmla="*/ 1369258 w 4776816"/>
              <a:gd name="connsiteY9" fmla="*/ 1454787 h 3718866"/>
              <a:gd name="connsiteX10" fmla="*/ 1451502 w 4776816"/>
              <a:gd name="connsiteY10" fmla="*/ 1693966 h 3718866"/>
              <a:gd name="connsiteX11" fmla="*/ 1618379 w 4776816"/>
              <a:gd name="connsiteY11" fmla="*/ 1968353 h 3718866"/>
              <a:gd name="connsiteX12" fmla="*/ 1702727 w 4776816"/>
              <a:gd name="connsiteY12" fmla="*/ 2014563 h 3718866"/>
              <a:gd name="connsiteX13" fmla="*/ 1881081 w 4776816"/>
              <a:gd name="connsiteY13" fmla="*/ 2006909 h 3718866"/>
              <a:gd name="connsiteX14" fmla="*/ 2029980 w 4776816"/>
              <a:gd name="connsiteY14" fmla="*/ 1976294 h 3718866"/>
              <a:gd name="connsiteX15" fmla="*/ 2219139 w 4776816"/>
              <a:gd name="connsiteY15" fmla="*/ 1917264 h 3718866"/>
              <a:gd name="connsiteX16" fmla="*/ 2384774 w 4776816"/>
              <a:gd name="connsiteY16" fmla="*/ 1852399 h 3718866"/>
              <a:gd name="connsiteX17" fmla="*/ 3069116 w 4776816"/>
              <a:gd name="connsiteY17" fmla="*/ 1465980 h 3718866"/>
              <a:gd name="connsiteX18" fmla="*/ 4146315 w 4776816"/>
              <a:gd name="connsiteY18" fmla="*/ 582450 h 3718866"/>
              <a:gd name="connsiteX19" fmla="*/ 4517654 w 4776816"/>
              <a:gd name="connsiteY19" fmla="*/ 264628 h 3718866"/>
              <a:gd name="connsiteX20" fmla="*/ 4563844 w 4776816"/>
              <a:gd name="connsiteY20" fmla="*/ 254009 h 3718866"/>
              <a:gd name="connsiteX21" fmla="*/ 4220717 w 4776816"/>
              <a:gd name="connsiteY21" fmla="*/ 618901 h 3718866"/>
              <a:gd name="connsiteX22" fmla="*/ 4094387 w 4776816"/>
              <a:gd name="connsiteY22" fmla="*/ 750546 h 3718866"/>
              <a:gd name="connsiteX23" fmla="*/ 4062733 w 4776816"/>
              <a:gd name="connsiteY23" fmla="*/ 795512 h 3718866"/>
              <a:gd name="connsiteX24" fmla="*/ 4032895 w 4776816"/>
              <a:gd name="connsiteY24" fmla="*/ 812924 h 3718866"/>
              <a:gd name="connsiteX25" fmla="*/ 3642048 w 4776816"/>
              <a:gd name="connsiteY25" fmla="*/ 1216755 h 3718866"/>
              <a:gd name="connsiteX26" fmla="*/ 3285531 w 4776816"/>
              <a:gd name="connsiteY26" fmla="*/ 1596572 h 3718866"/>
              <a:gd name="connsiteX27" fmla="*/ 3223275 w 4776816"/>
              <a:gd name="connsiteY27" fmla="*/ 1692149 h 3718866"/>
              <a:gd name="connsiteX28" fmla="*/ 3359551 w 4776816"/>
              <a:gd name="connsiteY28" fmla="*/ 1661916 h 3718866"/>
              <a:gd name="connsiteX29" fmla="*/ 3519065 w 4776816"/>
              <a:gd name="connsiteY29" fmla="*/ 1601834 h 3718866"/>
              <a:gd name="connsiteX30" fmla="*/ 3800414 w 4776816"/>
              <a:gd name="connsiteY30" fmla="*/ 1433165 h 3718866"/>
              <a:gd name="connsiteX31" fmla="*/ 4341787 w 4776816"/>
              <a:gd name="connsiteY31" fmla="*/ 894245 h 3718866"/>
              <a:gd name="connsiteX32" fmla="*/ 4647809 w 4776816"/>
              <a:gd name="connsiteY32" fmla="*/ 462286 h 3718866"/>
              <a:gd name="connsiteX33" fmla="*/ 4776816 w 4776816"/>
              <a:gd name="connsiteY33" fmla="*/ 276109 h 3718866"/>
              <a:gd name="connsiteX34" fmla="*/ 4763906 w 4776816"/>
              <a:gd name="connsiteY34" fmla="*/ 338583 h 3718866"/>
              <a:gd name="connsiteX35" fmla="*/ 4630691 w 4776816"/>
              <a:gd name="connsiteY35" fmla="*/ 606751 h 3718866"/>
              <a:gd name="connsiteX36" fmla="*/ 4284503 w 4776816"/>
              <a:gd name="connsiteY36" fmla="*/ 1113621 h 3718866"/>
              <a:gd name="connsiteX37" fmla="*/ 3856646 w 4776816"/>
              <a:gd name="connsiteY37" fmla="*/ 1593798 h 3718866"/>
              <a:gd name="connsiteX38" fmla="*/ 3200132 w 4776816"/>
              <a:gd name="connsiteY38" fmla="*/ 2190312 h 3718866"/>
              <a:gd name="connsiteX39" fmla="*/ 3044061 w 4776816"/>
              <a:gd name="connsiteY39" fmla="*/ 2313538 h 3718866"/>
              <a:gd name="connsiteX40" fmla="*/ 2959427 w 4776816"/>
              <a:gd name="connsiteY40" fmla="*/ 2324635 h 3718866"/>
              <a:gd name="connsiteX41" fmla="*/ 2776769 w 4776816"/>
              <a:gd name="connsiteY41" fmla="*/ 2407009 h 3718866"/>
              <a:gd name="connsiteX42" fmla="*/ 2581585 w 4776816"/>
              <a:gd name="connsiteY42" fmla="*/ 2473405 h 3718866"/>
              <a:gd name="connsiteX43" fmla="*/ 2379419 w 4776816"/>
              <a:gd name="connsiteY43" fmla="*/ 2529756 h 3718866"/>
              <a:gd name="connsiteX44" fmla="*/ 2204030 w 4776816"/>
              <a:gd name="connsiteY44" fmla="*/ 2554439 h 3718866"/>
              <a:gd name="connsiteX45" fmla="*/ 2142443 w 4776816"/>
              <a:gd name="connsiteY45" fmla="*/ 2561806 h 3718866"/>
              <a:gd name="connsiteX46" fmla="*/ 2180791 w 4776816"/>
              <a:gd name="connsiteY46" fmla="*/ 2630116 h 3718866"/>
              <a:gd name="connsiteX47" fmla="*/ 2356372 w 4776816"/>
              <a:gd name="connsiteY47" fmla="*/ 2819450 h 3718866"/>
              <a:gd name="connsiteX48" fmla="*/ 2478111 w 4776816"/>
              <a:gd name="connsiteY48" fmla="*/ 3040739 h 3718866"/>
              <a:gd name="connsiteX49" fmla="*/ 2624237 w 4776816"/>
              <a:gd name="connsiteY49" fmla="*/ 3200703 h 3718866"/>
              <a:gd name="connsiteX50" fmla="*/ 2955315 w 4776816"/>
              <a:gd name="connsiteY50" fmla="*/ 3414912 h 3718866"/>
              <a:gd name="connsiteX51" fmla="*/ 3193916 w 4776816"/>
              <a:gd name="connsiteY51" fmla="*/ 3517281 h 3718866"/>
              <a:gd name="connsiteX52" fmla="*/ 3406410 w 4776816"/>
              <a:gd name="connsiteY52" fmla="*/ 3578033 h 3718866"/>
              <a:gd name="connsiteX53" fmla="*/ 3680683 w 4776816"/>
              <a:gd name="connsiteY53" fmla="*/ 3639646 h 3718866"/>
              <a:gd name="connsiteX54" fmla="*/ 3921388 w 4776816"/>
              <a:gd name="connsiteY54" fmla="*/ 3663755 h 3718866"/>
              <a:gd name="connsiteX55" fmla="*/ 3747051 w 4776816"/>
              <a:gd name="connsiteY55" fmla="*/ 3704798 h 3718866"/>
              <a:gd name="connsiteX56" fmla="*/ 3509023 w 4776816"/>
              <a:gd name="connsiteY56" fmla="*/ 3711017 h 3718866"/>
              <a:gd name="connsiteX57" fmla="*/ 3345301 w 4776816"/>
              <a:gd name="connsiteY57" fmla="*/ 3718766 h 3718866"/>
              <a:gd name="connsiteX58" fmla="*/ 2917444 w 4776816"/>
              <a:gd name="connsiteY58" fmla="*/ 3716948 h 3718866"/>
              <a:gd name="connsiteX59" fmla="*/ 2656656 w 4776816"/>
              <a:gd name="connsiteY59" fmla="*/ 3701737 h 3718866"/>
              <a:gd name="connsiteX60" fmla="*/ 2445118 w 4776816"/>
              <a:gd name="connsiteY60" fmla="*/ 3675905 h 3718866"/>
              <a:gd name="connsiteX61" fmla="*/ 2231763 w 4776816"/>
              <a:gd name="connsiteY61" fmla="*/ 3639741 h 3718866"/>
              <a:gd name="connsiteX62" fmla="*/ 1988475 w 4776816"/>
              <a:gd name="connsiteY62" fmla="*/ 3576310 h 3718866"/>
              <a:gd name="connsiteX63" fmla="*/ 1638749 w 4776816"/>
              <a:gd name="connsiteY63" fmla="*/ 3440361 h 3718866"/>
              <a:gd name="connsiteX64" fmla="*/ 1482773 w 4776816"/>
              <a:gd name="connsiteY64" fmla="*/ 3357126 h 3718866"/>
              <a:gd name="connsiteX65" fmla="*/ 1300021 w 4776816"/>
              <a:gd name="connsiteY65" fmla="*/ 3224334 h 3718866"/>
              <a:gd name="connsiteX66" fmla="*/ 1212135 w 4776816"/>
              <a:gd name="connsiteY66" fmla="*/ 3163200 h 3718866"/>
              <a:gd name="connsiteX67" fmla="*/ 1060367 w 4776816"/>
              <a:gd name="connsiteY67" fmla="*/ 3151432 h 3718866"/>
              <a:gd name="connsiteX68" fmla="*/ 887274 w 4776816"/>
              <a:gd name="connsiteY68" fmla="*/ 3092976 h 3718866"/>
              <a:gd name="connsiteX69" fmla="*/ 771463 w 4776816"/>
              <a:gd name="connsiteY69" fmla="*/ 3018065 h 3718866"/>
              <a:gd name="connsiteX70" fmla="*/ 949434 w 4776816"/>
              <a:gd name="connsiteY70" fmla="*/ 3083792 h 3718866"/>
              <a:gd name="connsiteX71" fmla="*/ 1062567 w 4776816"/>
              <a:gd name="connsiteY71" fmla="*/ 3105605 h 3718866"/>
              <a:gd name="connsiteX72" fmla="*/ 1184402 w 4776816"/>
              <a:gd name="connsiteY72" fmla="*/ 3116129 h 3718866"/>
              <a:gd name="connsiteX73" fmla="*/ 1009682 w 4776816"/>
              <a:gd name="connsiteY73" fmla="*/ 2951286 h 3718866"/>
              <a:gd name="connsiteX74" fmla="*/ 820905 w 4776816"/>
              <a:gd name="connsiteY74" fmla="*/ 2907277 h 3718866"/>
              <a:gd name="connsiteX75" fmla="*/ 703852 w 4776816"/>
              <a:gd name="connsiteY75" fmla="*/ 2916653 h 3718866"/>
              <a:gd name="connsiteX76" fmla="*/ 678605 w 4776816"/>
              <a:gd name="connsiteY76" fmla="*/ 2965541 h 3718866"/>
              <a:gd name="connsiteX77" fmla="*/ 482559 w 4776816"/>
              <a:gd name="connsiteY77" fmla="*/ 2889099 h 3718866"/>
              <a:gd name="connsiteX78" fmla="*/ 227891 w 4776816"/>
              <a:gd name="connsiteY78" fmla="*/ 2857911 h 3718866"/>
              <a:gd name="connsiteX79" fmla="*/ 118010 w 4776816"/>
              <a:gd name="connsiteY79" fmla="*/ 2873409 h 3718866"/>
              <a:gd name="connsiteX80" fmla="*/ 0 w 4776816"/>
              <a:gd name="connsiteY80" fmla="*/ 2906990 h 3718866"/>
              <a:gd name="connsiteX81" fmla="*/ 58144 w 4776816"/>
              <a:gd name="connsiteY81" fmla="*/ 2816580 h 3718866"/>
              <a:gd name="connsiteX82" fmla="*/ 189734 w 4776816"/>
              <a:gd name="connsiteY82" fmla="*/ 2594526 h 3718866"/>
              <a:gd name="connsiteX83" fmla="*/ 345327 w 4776816"/>
              <a:gd name="connsiteY83" fmla="*/ 2462785 h 3718866"/>
              <a:gd name="connsiteX84" fmla="*/ 456547 w 4776816"/>
              <a:gd name="connsiteY84" fmla="*/ 2411697 h 3718866"/>
              <a:gd name="connsiteX85" fmla="*/ 592153 w 4776816"/>
              <a:gd name="connsiteY85" fmla="*/ 2378499 h 3718866"/>
              <a:gd name="connsiteX86" fmla="*/ 721543 w 4776816"/>
              <a:gd name="connsiteY86" fmla="*/ 2369792 h 3718866"/>
              <a:gd name="connsiteX87" fmla="*/ 713032 w 4776816"/>
              <a:gd name="connsiteY87" fmla="*/ 2225711 h 3718866"/>
              <a:gd name="connsiteX88" fmla="*/ 682812 w 4776816"/>
              <a:gd name="connsiteY88" fmla="*/ 1962709 h 3718866"/>
              <a:gd name="connsiteX89" fmla="*/ 690845 w 4776816"/>
              <a:gd name="connsiteY89" fmla="*/ 1713388 h 3718866"/>
              <a:gd name="connsiteX90" fmla="*/ 719822 w 4776816"/>
              <a:gd name="connsiteY90" fmla="*/ 1532185 h 3718866"/>
              <a:gd name="connsiteX91" fmla="*/ 727760 w 4776816"/>
              <a:gd name="connsiteY91" fmla="*/ 1468659 h 3718866"/>
              <a:gd name="connsiteX92" fmla="*/ 815167 w 4776816"/>
              <a:gd name="connsiteY92" fmla="*/ 1180304 h 3718866"/>
              <a:gd name="connsiteX93" fmla="*/ 1040189 w 4776816"/>
              <a:gd name="connsiteY93" fmla="*/ 701562 h 3718866"/>
              <a:gd name="connsiteX94" fmla="*/ 1224281 w 4776816"/>
              <a:gd name="connsiteY94" fmla="*/ 414068 h 3718866"/>
              <a:gd name="connsiteX95" fmla="*/ 1370310 w 4776816"/>
              <a:gd name="connsiteY95" fmla="*/ 225403 h 3718866"/>
              <a:gd name="connsiteX96" fmla="*/ 459607 w 4776816"/>
              <a:gd name="connsiteY96" fmla="*/ 2661400 h 3718866"/>
              <a:gd name="connsiteX97" fmla="*/ 441341 w 4776816"/>
              <a:gd name="connsiteY97" fmla="*/ 2749132 h 3718866"/>
              <a:gd name="connsiteX98" fmla="*/ 547971 w 4776816"/>
              <a:gd name="connsiteY98" fmla="*/ 2737460 h 3718866"/>
              <a:gd name="connsiteX99" fmla="*/ 515074 w 4776816"/>
              <a:gd name="connsiteY99" fmla="*/ 2656426 h 3718866"/>
              <a:gd name="connsiteX100" fmla="*/ 459607 w 4776816"/>
              <a:gd name="connsiteY100" fmla="*/ 2661400 h 3718866"/>
              <a:gd name="connsiteX101" fmla="*/ 103761 w 4776816"/>
              <a:gd name="connsiteY101" fmla="*/ 2820599 h 3718866"/>
              <a:gd name="connsiteX102" fmla="*/ 206565 w 4776816"/>
              <a:gd name="connsiteY102" fmla="*/ 2803090 h 3718866"/>
              <a:gd name="connsiteX103" fmla="*/ 204461 w 4776816"/>
              <a:gd name="connsiteY103" fmla="*/ 2753532 h 3718866"/>
              <a:gd name="connsiteX104" fmla="*/ 160757 w 4776816"/>
              <a:gd name="connsiteY104" fmla="*/ 2743296 h 3718866"/>
              <a:gd name="connsiteX105" fmla="*/ 103761 w 4776816"/>
              <a:gd name="connsiteY105" fmla="*/ 2820599 h 371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776816" h="3718866">
                <a:moveTo>
                  <a:pt x="1370310" y="225403"/>
                </a:moveTo>
                <a:cubicBezTo>
                  <a:pt x="1436105" y="145708"/>
                  <a:pt x="1503047" y="65631"/>
                  <a:pt x="1583283" y="0"/>
                </a:cubicBezTo>
                <a:cubicBezTo>
                  <a:pt x="1572859" y="74050"/>
                  <a:pt x="1528390" y="136524"/>
                  <a:pt x="1499605" y="203972"/>
                </a:cubicBezTo>
                <a:cubicBezTo>
                  <a:pt x="1483730" y="250086"/>
                  <a:pt x="1458770" y="292564"/>
                  <a:pt x="1444808" y="339348"/>
                </a:cubicBezTo>
                <a:cubicBezTo>
                  <a:pt x="1421760" y="421530"/>
                  <a:pt x="1385134" y="500268"/>
                  <a:pt x="1371267" y="584747"/>
                </a:cubicBezTo>
                <a:cubicBezTo>
                  <a:pt x="1372414" y="619475"/>
                  <a:pt x="1354340" y="649803"/>
                  <a:pt x="1344299" y="681949"/>
                </a:cubicBezTo>
                <a:cubicBezTo>
                  <a:pt x="1333683" y="773985"/>
                  <a:pt x="1327850" y="866309"/>
                  <a:pt x="1313600" y="957867"/>
                </a:cubicBezTo>
                <a:cubicBezTo>
                  <a:pt x="1314366" y="1028473"/>
                  <a:pt x="1306907" y="1100227"/>
                  <a:pt x="1320964" y="1169876"/>
                </a:cubicBezTo>
                <a:cubicBezTo>
                  <a:pt x="1326989" y="1239716"/>
                  <a:pt x="1337987" y="1308887"/>
                  <a:pt x="1343055" y="1378727"/>
                </a:cubicBezTo>
                <a:cubicBezTo>
                  <a:pt x="1346881" y="1405516"/>
                  <a:pt x="1365050" y="1427998"/>
                  <a:pt x="1369258" y="1454787"/>
                </a:cubicBezTo>
                <a:cubicBezTo>
                  <a:pt x="1380639" y="1539265"/>
                  <a:pt x="1423482" y="1614463"/>
                  <a:pt x="1451502" y="1693966"/>
                </a:cubicBezTo>
                <a:cubicBezTo>
                  <a:pt x="1497118" y="1790977"/>
                  <a:pt x="1553924" y="1882727"/>
                  <a:pt x="1618379" y="1968353"/>
                </a:cubicBezTo>
                <a:cubicBezTo>
                  <a:pt x="1637793" y="1995142"/>
                  <a:pt x="1668395" y="2016189"/>
                  <a:pt x="1702727" y="2014563"/>
                </a:cubicBezTo>
                <a:cubicBezTo>
                  <a:pt x="1762210" y="2014276"/>
                  <a:pt x="1822363" y="2019155"/>
                  <a:pt x="1881081" y="2006909"/>
                </a:cubicBezTo>
                <a:cubicBezTo>
                  <a:pt x="1931957" y="2002699"/>
                  <a:pt x="1978530" y="1976868"/>
                  <a:pt x="2029980" y="1976294"/>
                </a:cubicBezTo>
                <a:cubicBezTo>
                  <a:pt x="2095487" y="1965866"/>
                  <a:pt x="2155545" y="1934964"/>
                  <a:pt x="2219139" y="1917264"/>
                </a:cubicBezTo>
                <a:cubicBezTo>
                  <a:pt x="2277475" y="1904444"/>
                  <a:pt x="2327778" y="1869811"/>
                  <a:pt x="2384774" y="1852399"/>
                </a:cubicBezTo>
                <a:cubicBezTo>
                  <a:pt x="2623472" y="1743620"/>
                  <a:pt x="2854232" y="1616759"/>
                  <a:pt x="3069116" y="1465980"/>
                </a:cubicBezTo>
                <a:cubicBezTo>
                  <a:pt x="3430892" y="1174946"/>
                  <a:pt x="3789894" y="880373"/>
                  <a:pt x="4146315" y="582450"/>
                </a:cubicBezTo>
                <a:cubicBezTo>
                  <a:pt x="4270828" y="477594"/>
                  <a:pt x="4396393" y="373503"/>
                  <a:pt x="4517654" y="264628"/>
                </a:cubicBezTo>
                <a:cubicBezTo>
                  <a:pt x="4528747" y="250086"/>
                  <a:pt x="4548065" y="254774"/>
                  <a:pt x="4563844" y="254009"/>
                </a:cubicBezTo>
                <a:cubicBezTo>
                  <a:pt x="4458744" y="384027"/>
                  <a:pt x="4338057" y="500173"/>
                  <a:pt x="4220717" y="618901"/>
                </a:cubicBezTo>
                <a:cubicBezTo>
                  <a:pt x="4176343" y="660614"/>
                  <a:pt x="4140386" y="710555"/>
                  <a:pt x="4094387" y="750546"/>
                </a:cubicBezTo>
                <a:cubicBezTo>
                  <a:pt x="4079946" y="762505"/>
                  <a:pt x="4068375" y="777525"/>
                  <a:pt x="4062733" y="795512"/>
                </a:cubicBezTo>
                <a:cubicBezTo>
                  <a:pt x="4052118" y="800200"/>
                  <a:pt x="4041024" y="804505"/>
                  <a:pt x="4032895" y="812924"/>
                </a:cubicBezTo>
                <a:cubicBezTo>
                  <a:pt x="3902836" y="947821"/>
                  <a:pt x="3775359" y="1085015"/>
                  <a:pt x="3642048" y="1216755"/>
                </a:cubicBezTo>
                <a:cubicBezTo>
                  <a:pt x="3525089" y="1345051"/>
                  <a:pt x="3399047" y="1465024"/>
                  <a:pt x="3285531" y="1596572"/>
                </a:cubicBezTo>
                <a:cubicBezTo>
                  <a:pt x="3265449" y="1629484"/>
                  <a:pt x="3218207" y="1647278"/>
                  <a:pt x="3223275" y="1692149"/>
                </a:cubicBezTo>
                <a:cubicBezTo>
                  <a:pt x="3270995" y="1695401"/>
                  <a:pt x="3314986" y="1675597"/>
                  <a:pt x="3359551" y="1661916"/>
                </a:cubicBezTo>
                <a:cubicBezTo>
                  <a:pt x="3412913" y="1642304"/>
                  <a:pt x="3470292" y="1632641"/>
                  <a:pt x="3519065" y="1601834"/>
                </a:cubicBezTo>
                <a:cubicBezTo>
                  <a:pt x="3619861" y="1558495"/>
                  <a:pt x="3712337" y="1498222"/>
                  <a:pt x="3800414" y="1433165"/>
                </a:cubicBezTo>
                <a:cubicBezTo>
                  <a:pt x="4008318" y="1283630"/>
                  <a:pt x="4178734" y="1089990"/>
                  <a:pt x="4341787" y="894245"/>
                </a:cubicBezTo>
                <a:cubicBezTo>
                  <a:pt x="4450902" y="755425"/>
                  <a:pt x="4553707" y="611726"/>
                  <a:pt x="4647809" y="462286"/>
                </a:cubicBezTo>
                <a:cubicBezTo>
                  <a:pt x="4692565" y="401918"/>
                  <a:pt x="4715421" y="322606"/>
                  <a:pt x="4776816" y="276109"/>
                </a:cubicBezTo>
                <a:cubicBezTo>
                  <a:pt x="4775669" y="297444"/>
                  <a:pt x="4775477" y="319831"/>
                  <a:pt x="4763906" y="338583"/>
                </a:cubicBezTo>
                <a:cubicBezTo>
                  <a:pt x="4718959" y="427845"/>
                  <a:pt x="4683575" y="521794"/>
                  <a:pt x="4630691" y="606751"/>
                </a:cubicBezTo>
                <a:cubicBezTo>
                  <a:pt x="4531616" y="786136"/>
                  <a:pt x="4411694" y="953179"/>
                  <a:pt x="4284503" y="1113621"/>
                </a:cubicBezTo>
                <a:cubicBezTo>
                  <a:pt x="4148993" y="1279803"/>
                  <a:pt x="4009178" y="1443019"/>
                  <a:pt x="3856646" y="1593798"/>
                </a:cubicBezTo>
                <a:cubicBezTo>
                  <a:pt x="3651132" y="1806764"/>
                  <a:pt x="3423911" y="1997246"/>
                  <a:pt x="3200132" y="2190312"/>
                </a:cubicBezTo>
                <a:cubicBezTo>
                  <a:pt x="3146579" y="2229538"/>
                  <a:pt x="3097997" y="2274982"/>
                  <a:pt x="3044061" y="2313538"/>
                </a:cubicBezTo>
                <a:cubicBezTo>
                  <a:pt x="3019483" y="2331811"/>
                  <a:pt x="2986490" y="2314973"/>
                  <a:pt x="2959427" y="2324635"/>
                </a:cubicBezTo>
                <a:cubicBezTo>
                  <a:pt x="2900231" y="2355824"/>
                  <a:pt x="2837209" y="2378690"/>
                  <a:pt x="2776769" y="2407009"/>
                </a:cubicBezTo>
                <a:cubicBezTo>
                  <a:pt x="2709253" y="2422316"/>
                  <a:pt x="2650344" y="2462977"/>
                  <a:pt x="2581585" y="2473405"/>
                </a:cubicBezTo>
                <a:cubicBezTo>
                  <a:pt x="2512634" y="2486416"/>
                  <a:pt x="2447413" y="2513396"/>
                  <a:pt x="2379419" y="2529756"/>
                </a:cubicBezTo>
                <a:cubicBezTo>
                  <a:pt x="2320414" y="2532722"/>
                  <a:pt x="2260835" y="2537027"/>
                  <a:pt x="2204030" y="2554439"/>
                </a:cubicBezTo>
                <a:cubicBezTo>
                  <a:pt x="2184234" y="2561328"/>
                  <a:pt x="2163004" y="2560945"/>
                  <a:pt x="2142443" y="2561806"/>
                </a:cubicBezTo>
                <a:cubicBezTo>
                  <a:pt x="2141678" y="2590603"/>
                  <a:pt x="2163960" y="2609642"/>
                  <a:pt x="2180791" y="2630116"/>
                </a:cubicBezTo>
                <a:cubicBezTo>
                  <a:pt x="2239318" y="2693451"/>
                  <a:pt x="2289525" y="2764248"/>
                  <a:pt x="2356372" y="2819450"/>
                </a:cubicBezTo>
                <a:cubicBezTo>
                  <a:pt x="2380375" y="2900197"/>
                  <a:pt x="2429052" y="2972238"/>
                  <a:pt x="2478111" y="3040739"/>
                </a:cubicBezTo>
                <a:cubicBezTo>
                  <a:pt x="2520763" y="3099290"/>
                  <a:pt x="2572213" y="3150571"/>
                  <a:pt x="2624237" y="3200703"/>
                </a:cubicBezTo>
                <a:cubicBezTo>
                  <a:pt x="2726754" y="3283363"/>
                  <a:pt x="2837783" y="3355500"/>
                  <a:pt x="2955315" y="3414912"/>
                </a:cubicBezTo>
                <a:cubicBezTo>
                  <a:pt x="3034785" y="3449067"/>
                  <a:pt x="3111960" y="3489153"/>
                  <a:pt x="3193916" y="3517281"/>
                </a:cubicBezTo>
                <a:cubicBezTo>
                  <a:pt x="3264492" y="3538329"/>
                  <a:pt x="3336025" y="3556028"/>
                  <a:pt x="3406410" y="3578033"/>
                </a:cubicBezTo>
                <a:cubicBezTo>
                  <a:pt x="3497261" y="3600898"/>
                  <a:pt x="3590693" y="3613049"/>
                  <a:pt x="3680683" y="3639646"/>
                </a:cubicBezTo>
                <a:cubicBezTo>
                  <a:pt x="3761014" y="3647204"/>
                  <a:pt x="3841822" y="3649595"/>
                  <a:pt x="3921388" y="3663755"/>
                </a:cubicBezTo>
                <a:cubicBezTo>
                  <a:pt x="3878545" y="3716852"/>
                  <a:pt x="3804718" y="3690830"/>
                  <a:pt x="3747051" y="3704798"/>
                </a:cubicBezTo>
                <a:cubicBezTo>
                  <a:pt x="3668059" y="3713313"/>
                  <a:pt x="3588207" y="3706903"/>
                  <a:pt x="3509023" y="3711017"/>
                </a:cubicBezTo>
                <a:cubicBezTo>
                  <a:pt x="3454992" y="3721158"/>
                  <a:pt x="3399908" y="3717235"/>
                  <a:pt x="3345301" y="3718766"/>
                </a:cubicBezTo>
                <a:cubicBezTo>
                  <a:pt x="3202714" y="3718096"/>
                  <a:pt x="3060031" y="3720297"/>
                  <a:pt x="2917444" y="3716948"/>
                </a:cubicBezTo>
                <a:cubicBezTo>
                  <a:pt x="2831375" y="3700684"/>
                  <a:pt x="2742724" y="3718096"/>
                  <a:pt x="2656656" y="3701737"/>
                </a:cubicBezTo>
                <a:cubicBezTo>
                  <a:pt x="2585410" y="3699536"/>
                  <a:pt x="2516077" y="3681263"/>
                  <a:pt x="2445118" y="3675905"/>
                </a:cubicBezTo>
                <a:cubicBezTo>
                  <a:pt x="2375211" y="3656962"/>
                  <a:pt x="2303965" y="3645960"/>
                  <a:pt x="2231763" y="3639741"/>
                </a:cubicBezTo>
                <a:cubicBezTo>
                  <a:pt x="2151432" y="3615728"/>
                  <a:pt x="2070336" y="3594392"/>
                  <a:pt x="1988475" y="3576310"/>
                </a:cubicBezTo>
                <a:cubicBezTo>
                  <a:pt x="1871326" y="3532684"/>
                  <a:pt x="1750543" y="3497286"/>
                  <a:pt x="1638749" y="3440361"/>
                </a:cubicBezTo>
                <a:cubicBezTo>
                  <a:pt x="1584334" y="3417113"/>
                  <a:pt x="1535850" y="3382766"/>
                  <a:pt x="1482773" y="3357126"/>
                </a:cubicBezTo>
                <a:cubicBezTo>
                  <a:pt x="1419465" y="3316275"/>
                  <a:pt x="1357496" y="3272839"/>
                  <a:pt x="1300021" y="3224334"/>
                </a:cubicBezTo>
                <a:cubicBezTo>
                  <a:pt x="1272957" y="3201660"/>
                  <a:pt x="1252683" y="3159372"/>
                  <a:pt x="1212135" y="3163200"/>
                </a:cubicBezTo>
                <a:cubicBezTo>
                  <a:pt x="1160876" y="3167122"/>
                  <a:pt x="1111243" y="3153154"/>
                  <a:pt x="1060367" y="3151432"/>
                </a:cubicBezTo>
                <a:cubicBezTo>
                  <a:pt x="1000597" y="3138325"/>
                  <a:pt x="944174" y="3114598"/>
                  <a:pt x="887274" y="3092976"/>
                </a:cubicBezTo>
                <a:cubicBezTo>
                  <a:pt x="841179" y="3082452"/>
                  <a:pt x="801396" y="3053942"/>
                  <a:pt x="771463" y="3018065"/>
                </a:cubicBezTo>
                <a:cubicBezTo>
                  <a:pt x="834197" y="3029737"/>
                  <a:pt x="891481" y="3058056"/>
                  <a:pt x="949434" y="3083792"/>
                </a:cubicBezTo>
                <a:cubicBezTo>
                  <a:pt x="987113" y="3090297"/>
                  <a:pt x="1026418" y="3091541"/>
                  <a:pt x="1062567" y="3105605"/>
                </a:cubicBezTo>
                <a:cubicBezTo>
                  <a:pt x="1100915" y="3122156"/>
                  <a:pt x="1143759" y="3115077"/>
                  <a:pt x="1184402" y="3116129"/>
                </a:cubicBezTo>
                <a:cubicBezTo>
                  <a:pt x="1158390" y="3035478"/>
                  <a:pt x="1080928" y="2988024"/>
                  <a:pt x="1009682" y="2951286"/>
                </a:cubicBezTo>
                <a:cubicBezTo>
                  <a:pt x="952495" y="2917897"/>
                  <a:pt x="884309" y="2918375"/>
                  <a:pt x="820905" y="2907277"/>
                </a:cubicBezTo>
                <a:cubicBezTo>
                  <a:pt x="781409" y="2901154"/>
                  <a:pt x="742391" y="2909191"/>
                  <a:pt x="703852" y="2916653"/>
                </a:cubicBezTo>
                <a:cubicBezTo>
                  <a:pt x="697061" y="2933778"/>
                  <a:pt x="687976" y="2949756"/>
                  <a:pt x="678605" y="2965541"/>
                </a:cubicBezTo>
                <a:cubicBezTo>
                  <a:pt x="621130" y="2922680"/>
                  <a:pt x="548354" y="2913209"/>
                  <a:pt x="482559" y="2889099"/>
                </a:cubicBezTo>
                <a:cubicBezTo>
                  <a:pt x="399646" y="2866234"/>
                  <a:pt x="312143" y="2873122"/>
                  <a:pt x="227891" y="2857911"/>
                </a:cubicBezTo>
                <a:cubicBezTo>
                  <a:pt x="190977" y="2860207"/>
                  <a:pt x="154446" y="2867765"/>
                  <a:pt x="118010" y="2873409"/>
                </a:cubicBezTo>
                <a:cubicBezTo>
                  <a:pt x="76792" y="2878384"/>
                  <a:pt x="41887" y="2905555"/>
                  <a:pt x="0" y="2906990"/>
                </a:cubicBezTo>
                <a:cubicBezTo>
                  <a:pt x="1148" y="2867765"/>
                  <a:pt x="38635" y="2846621"/>
                  <a:pt x="58144" y="2816580"/>
                </a:cubicBezTo>
                <a:cubicBezTo>
                  <a:pt x="108160" y="2746453"/>
                  <a:pt x="135319" y="2661974"/>
                  <a:pt x="189734" y="2594526"/>
                </a:cubicBezTo>
                <a:cubicBezTo>
                  <a:pt x="236498" y="2545255"/>
                  <a:pt x="284123" y="2494166"/>
                  <a:pt x="345327" y="2462785"/>
                </a:cubicBezTo>
                <a:cubicBezTo>
                  <a:pt x="380807" y="2442503"/>
                  <a:pt x="415617" y="2419255"/>
                  <a:pt x="456547" y="2411697"/>
                </a:cubicBezTo>
                <a:cubicBezTo>
                  <a:pt x="502546" y="2403278"/>
                  <a:pt x="543859" y="2373907"/>
                  <a:pt x="592153" y="2378499"/>
                </a:cubicBezTo>
                <a:cubicBezTo>
                  <a:pt x="635666" y="2380795"/>
                  <a:pt x="677839" y="2365583"/>
                  <a:pt x="721543" y="2369792"/>
                </a:cubicBezTo>
                <a:cubicBezTo>
                  <a:pt x="719630" y="2321765"/>
                  <a:pt x="724699" y="2272781"/>
                  <a:pt x="713032" y="2225711"/>
                </a:cubicBezTo>
                <a:cubicBezTo>
                  <a:pt x="693332" y="2139415"/>
                  <a:pt x="679752" y="2051301"/>
                  <a:pt x="682812" y="1962709"/>
                </a:cubicBezTo>
                <a:cubicBezTo>
                  <a:pt x="685586" y="1879570"/>
                  <a:pt x="676022" y="1795570"/>
                  <a:pt x="690845" y="1713388"/>
                </a:cubicBezTo>
                <a:cubicBezTo>
                  <a:pt x="692566" y="1651775"/>
                  <a:pt x="719822" y="1593989"/>
                  <a:pt x="719822" y="1532185"/>
                </a:cubicBezTo>
                <a:cubicBezTo>
                  <a:pt x="720778" y="1510850"/>
                  <a:pt x="718674" y="1488655"/>
                  <a:pt x="727760" y="1468659"/>
                </a:cubicBezTo>
                <a:cubicBezTo>
                  <a:pt x="767829" y="1375857"/>
                  <a:pt x="771368" y="1271862"/>
                  <a:pt x="815167" y="1180304"/>
                </a:cubicBezTo>
                <a:cubicBezTo>
                  <a:pt x="872164" y="1013069"/>
                  <a:pt x="949912" y="853297"/>
                  <a:pt x="1040189" y="701562"/>
                </a:cubicBezTo>
                <a:cubicBezTo>
                  <a:pt x="1089726" y="598715"/>
                  <a:pt x="1160016" y="507922"/>
                  <a:pt x="1224281" y="414068"/>
                </a:cubicBezTo>
                <a:cubicBezTo>
                  <a:pt x="1272479" y="350829"/>
                  <a:pt x="1314557" y="282615"/>
                  <a:pt x="1370310" y="225403"/>
                </a:cubicBezTo>
                <a:moveTo>
                  <a:pt x="459607" y="2661400"/>
                </a:moveTo>
                <a:cubicBezTo>
                  <a:pt x="428623" y="2677473"/>
                  <a:pt x="443350" y="2720717"/>
                  <a:pt x="441341" y="2749132"/>
                </a:cubicBezTo>
                <a:cubicBezTo>
                  <a:pt x="467832" y="2783669"/>
                  <a:pt x="530279" y="2779077"/>
                  <a:pt x="547971" y="2737460"/>
                </a:cubicBezTo>
                <a:cubicBezTo>
                  <a:pt x="553422" y="2706749"/>
                  <a:pt x="541851" y="2673646"/>
                  <a:pt x="515074" y="2656426"/>
                </a:cubicBezTo>
                <a:cubicBezTo>
                  <a:pt x="496712" y="2656617"/>
                  <a:pt x="476247" y="2652407"/>
                  <a:pt x="459607" y="2661400"/>
                </a:cubicBezTo>
                <a:moveTo>
                  <a:pt x="103761" y="2820599"/>
                </a:moveTo>
                <a:cubicBezTo>
                  <a:pt x="139049" y="2821077"/>
                  <a:pt x="172042" y="2808257"/>
                  <a:pt x="206565" y="2803090"/>
                </a:cubicBezTo>
                <a:cubicBezTo>
                  <a:pt x="203887" y="2786635"/>
                  <a:pt x="203218" y="2770084"/>
                  <a:pt x="204461" y="2753532"/>
                </a:cubicBezTo>
                <a:cubicBezTo>
                  <a:pt x="190116" y="2749323"/>
                  <a:pt x="176058" y="2742148"/>
                  <a:pt x="160757" y="2743296"/>
                </a:cubicBezTo>
                <a:cubicBezTo>
                  <a:pt x="129964" y="2757551"/>
                  <a:pt x="111316" y="2788548"/>
                  <a:pt x="103761" y="2820599"/>
                </a:cubicBezTo>
                <a:close/>
              </a:path>
            </a:pathLst>
          </a:custGeom>
          <a:gradFill>
            <a:gsLst>
              <a:gs pos="0">
                <a:srgbClr val="C8DAC2"/>
              </a:gs>
              <a:gs pos="54000">
                <a:srgbClr val="ABCCC2"/>
              </a:gs>
              <a:gs pos="100000">
                <a:srgbClr val="72A9BA"/>
              </a:gs>
            </a:gsLst>
            <a:lin ang="5400000" scaled="1"/>
          </a:gradFill>
          <a:ln w="95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225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7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F0502020204030204"/>
              <a:ea typeface="思源宋体 CN Medium"/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690713" y="1818082"/>
            <a:ext cx="9572734" cy="3755189"/>
            <a:chOff x="1976465" y="1898025"/>
            <a:chExt cx="9572734" cy="3755189"/>
          </a:xfrm>
        </p:grpSpPr>
        <p:sp>
          <p:nvSpPr>
            <p:cNvPr id="33" name="文本框 32"/>
            <p:cNvSpPr txBox="1"/>
            <p:nvPr/>
          </p:nvSpPr>
          <p:spPr>
            <a:xfrm>
              <a:off x="4935779" y="1898025"/>
              <a:ext cx="2896614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0" dirty="0">
                  <a:solidFill>
                    <a:srgbClr val="2D3E43"/>
                  </a:solidFill>
                  <a:latin typeface="汉仪许静行楷W" panose="00020600040101010101" pitchFamily="18" charset="-122"/>
                  <a:ea typeface="汉仪许静行楷W" panose="00020600040101010101" pitchFamily="18" charset="-122"/>
                </a:rPr>
                <a:t>壹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976465" y="2028685"/>
              <a:ext cx="9572734" cy="3624529"/>
              <a:chOff x="-103218" y="1729129"/>
              <a:chExt cx="8055373" cy="3050010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-103218" y="1729129"/>
                <a:ext cx="8055373" cy="3050010"/>
                <a:chOff x="87282" y="1688823"/>
                <a:chExt cx="8055373" cy="3050010"/>
              </a:xfrm>
            </p:grpSpPr>
            <p:grpSp>
              <p:nvGrpSpPr>
                <p:cNvPr id="38" name="组合 37"/>
                <p:cNvGrpSpPr/>
                <p:nvPr/>
              </p:nvGrpSpPr>
              <p:grpSpPr>
                <a:xfrm>
                  <a:off x="87282" y="1688823"/>
                  <a:ext cx="8055373" cy="3050010"/>
                  <a:chOff x="-104499" y="1630414"/>
                  <a:chExt cx="8055373" cy="3050010"/>
                </a:xfrm>
              </p:grpSpPr>
              <p:sp>
                <p:nvSpPr>
                  <p:cNvPr id="41" name="弧形 40"/>
                  <p:cNvSpPr/>
                  <p:nvPr/>
                </p:nvSpPr>
                <p:spPr>
                  <a:xfrm rot="11787073">
                    <a:off x="2124976" y="1630415"/>
                    <a:ext cx="2989788" cy="2989788"/>
                  </a:xfrm>
                  <a:prstGeom prst="arc">
                    <a:avLst>
                      <a:gd name="adj1" fmla="val 12330940"/>
                      <a:gd name="adj2" fmla="val 19268676"/>
                    </a:avLst>
                  </a:prstGeom>
                  <a:ln w="25400" cap="rnd">
                    <a:solidFill>
                      <a:srgbClr val="2D3E4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/>
                  </a:p>
                </p:txBody>
              </p:sp>
              <p:sp>
                <p:nvSpPr>
                  <p:cNvPr id="42" name="弧形 41"/>
                  <p:cNvSpPr/>
                  <p:nvPr/>
                </p:nvSpPr>
                <p:spPr>
                  <a:xfrm rot="11787073">
                    <a:off x="2124978" y="1630414"/>
                    <a:ext cx="2989788" cy="2989788"/>
                  </a:xfrm>
                  <a:prstGeom prst="arc">
                    <a:avLst>
                      <a:gd name="adj1" fmla="val 21283528"/>
                      <a:gd name="adj2" fmla="val 8947135"/>
                    </a:avLst>
                  </a:prstGeom>
                  <a:ln w="25400" cap="rnd">
                    <a:solidFill>
                      <a:srgbClr val="2D3E4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/>
                  </a:p>
                </p:txBody>
              </p:sp>
              <p:pic>
                <p:nvPicPr>
                  <p:cNvPr id="43" name="图片 42" descr="文本&#10;&#10;描述已自动生成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biLevel thresh="75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1905" t="6984" b="50053"/>
                  <a:stretch>
                    <a:fillRect/>
                  </a:stretch>
                </p:blipFill>
                <p:spPr>
                  <a:xfrm flipH="1">
                    <a:off x="-104499" y="3679443"/>
                    <a:ext cx="2052504" cy="1000981"/>
                  </a:xfrm>
                  <a:custGeom>
                    <a:avLst/>
                    <a:gdLst>
                      <a:gd name="connsiteX0" fmla="*/ 4905828 w 6041571"/>
                      <a:gd name="connsiteY0" fmla="*/ 0 h 2946400"/>
                      <a:gd name="connsiteX1" fmla="*/ 6041571 w 6041571"/>
                      <a:gd name="connsiteY1" fmla="*/ 817181 h 2946400"/>
                      <a:gd name="connsiteX2" fmla="*/ 6041571 w 6041571"/>
                      <a:gd name="connsiteY2" fmla="*/ 1266653 h 2946400"/>
                      <a:gd name="connsiteX3" fmla="*/ 5907314 w 6041571"/>
                      <a:gd name="connsiteY3" fmla="*/ 2278743 h 2946400"/>
                      <a:gd name="connsiteX4" fmla="*/ 4920342 w 6041571"/>
                      <a:gd name="connsiteY4" fmla="*/ 2627086 h 2946400"/>
                      <a:gd name="connsiteX5" fmla="*/ 3439885 w 6041571"/>
                      <a:gd name="connsiteY5" fmla="*/ 2946400 h 2946400"/>
                      <a:gd name="connsiteX6" fmla="*/ 2206171 w 6041571"/>
                      <a:gd name="connsiteY6" fmla="*/ 2481943 h 2946400"/>
                      <a:gd name="connsiteX7" fmla="*/ 1480457 w 6041571"/>
                      <a:gd name="connsiteY7" fmla="*/ 1756229 h 2946400"/>
                      <a:gd name="connsiteX8" fmla="*/ 740228 w 6041571"/>
                      <a:gd name="connsiteY8" fmla="*/ 1175658 h 2946400"/>
                      <a:gd name="connsiteX9" fmla="*/ 0 w 6041571"/>
                      <a:gd name="connsiteY9" fmla="*/ 580572 h 2946400"/>
                      <a:gd name="connsiteX10" fmla="*/ 246742 w 6041571"/>
                      <a:gd name="connsiteY10" fmla="*/ 72572 h 2946400"/>
                      <a:gd name="connsiteX11" fmla="*/ 870857 w 6041571"/>
                      <a:gd name="connsiteY11" fmla="*/ 203200 h 2946400"/>
                      <a:gd name="connsiteX12" fmla="*/ 696685 w 6041571"/>
                      <a:gd name="connsiteY12" fmla="*/ 798286 h 2946400"/>
                      <a:gd name="connsiteX13" fmla="*/ 2960914 w 6041571"/>
                      <a:gd name="connsiteY13" fmla="*/ 58058 h 2946400"/>
                      <a:gd name="connsiteX14" fmla="*/ 4905828 w 6041571"/>
                      <a:gd name="connsiteY14" fmla="*/ 0 h 294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041571" h="2946400">
                        <a:moveTo>
                          <a:pt x="4905828" y="0"/>
                        </a:moveTo>
                        <a:lnTo>
                          <a:pt x="6041571" y="817181"/>
                        </a:lnTo>
                        <a:lnTo>
                          <a:pt x="6041571" y="1266653"/>
                        </a:lnTo>
                        <a:lnTo>
                          <a:pt x="5907314" y="2278743"/>
                        </a:lnTo>
                        <a:lnTo>
                          <a:pt x="4920342" y="2627086"/>
                        </a:lnTo>
                        <a:lnTo>
                          <a:pt x="3439885" y="2946400"/>
                        </a:lnTo>
                        <a:lnTo>
                          <a:pt x="2206171" y="2481943"/>
                        </a:lnTo>
                        <a:lnTo>
                          <a:pt x="1480457" y="1756229"/>
                        </a:lnTo>
                        <a:lnTo>
                          <a:pt x="740228" y="1175658"/>
                        </a:lnTo>
                        <a:lnTo>
                          <a:pt x="0" y="580572"/>
                        </a:lnTo>
                        <a:lnTo>
                          <a:pt x="246742" y="72572"/>
                        </a:lnTo>
                        <a:lnTo>
                          <a:pt x="870857" y="203200"/>
                        </a:lnTo>
                        <a:lnTo>
                          <a:pt x="696685" y="798286"/>
                        </a:lnTo>
                        <a:lnTo>
                          <a:pt x="2960914" y="58058"/>
                        </a:lnTo>
                        <a:lnTo>
                          <a:pt x="4905828" y="0"/>
                        </a:lnTo>
                        <a:close/>
                      </a:path>
                    </a:pathLst>
                  </a:custGeom>
                </p:spPr>
              </p:pic>
              <p:sp>
                <p:nvSpPr>
                  <p:cNvPr id="44" name="矩形 43"/>
                  <p:cNvSpPr/>
                  <p:nvPr/>
                </p:nvSpPr>
                <p:spPr>
                  <a:xfrm>
                    <a:off x="4684755" y="3436388"/>
                    <a:ext cx="3266119" cy="47006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eaLnBrk="0" hangingPunct="0">
                      <a:lnSpc>
                        <a:spcPct val="130000"/>
                      </a:lnSpc>
                    </a:pPr>
                    <a:r>
                      <a:rPr lang="zh-CN" altLang="en-US" sz="1200" dirty="0">
                        <a:solidFill>
                          <a:srgbClr val="2D3E43"/>
                        </a:solidFill>
                        <a:latin typeface="汉仪中宋S" panose="00020600040101010101" pitchFamily="18" charset="-122"/>
                        <a:ea typeface="汉仪中宋S" panose="00020600040101010101" pitchFamily="18" charset="-122"/>
                      </a:rPr>
                      <a:t>所谓养生，实际就是保养生命要人们实行正常的、有规律的思维活动和生活方式，也就是说要保养正气。</a:t>
                    </a:r>
                    <a:endParaRPr lang="en-US" altLang="zh-CN" sz="1200" dirty="0">
                      <a:solidFill>
                        <a:srgbClr val="2D3E43"/>
                      </a:solidFill>
                      <a:latin typeface="汉仪中宋S" panose="00020600040101010101" pitchFamily="18" charset="-122"/>
                      <a:ea typeface="汉仪中宋S" panose="00020600040101010101" pitchFamily="18" charset="-122"/>
                    </a:endParaRPr>
                  </a:p>
                </p:txBody>
              </p:sp>
            </p:grpSp>
            <p:pic>
              <p:nvPicPr>
                <p:cNvPr id="39" name="图形 38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86304" y="2579931"/>
                  <a:ext cx="321932" cy="336565"/>
                </a:xfrm>
                <a:prstGeom prst="rect">
                  <a:avLst/>
                </a:prstGeom>
              </p:spPr>
            </p:pic>
            <p:sp>
              <p:nvSpPr>
                <p:cNvPr id="40" name="文本框 39"/>
                <p:cNvSpPr txBox="1"/>
                <p:nvPr/>
              </p:nvSpPr>
              <p:spPr>
                <a:xfrm>
                  <a:off x="4851309" y="3082771"/>
                  <a:ext cx="2052505" cy="4392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2800" b="1" dirty="0">
                      <a:solidFill>
                        <a:srgbClr val="2D3E43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中医养生总则</a:t>
                  </a:r>
                </a:p>
              </p:txBody>
            </p:sp>
          </p:grpSp>
          <p:sp>
            <p:nvSpPr>
              <p:cNvPr id="37" name="文本框 36"/>
              <p:cNvSpPr txBox="1"/>
              <p:nvPr/>
            </p:nvSpPr>
            <p:spPr>
              <a:xfrm rot="5400000">
                <a:off x="3529513" y="3688232"/>
                <a:ext cx="1490885" cy="2848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i="0" dirty="0">
                    <a:solidFill>
                      <a:srgbClr val="9A1623"/>
                    </a:solidFill>
                    <a:effectLst/>
                    <a:latin typeface="汉仪铁线黑-65简" panose="00020600040101010101" pitchFamily="18" charset="-122"/>
                    <a:ea typeface="汉仪铁线黑-65简" panose="00020600040101010101" pitchFamily="18" charset="-122"/>
                  </a:rPr>
                  <a:t>PART  </a:t>
                </a:r>
                <a:r>
                  <a:rPr lang="en-US" altLang="zh-CN" sz="1600" dirty="0">
                    <a:solidFill>
                      <a:srgbClr val="9A1623"/>
                    </a:solidFill>
                    <a:latin typeface="汉仪铁线黑-65简" panose="00020600040101010101" pitchFamily="18" charset="-122"/>
                    <a:ea typeface="汉仪铁线黑-65简" panose="00020600040101010101" pitchFamily="18" charset="-122"/>
                  </a:rPr>
                  <a:t>ONE</a:t>
                </a:r>
                <a:endParaRPr lang="zh-CN" altLang="en-US" sz="1600" dirty="0">
                  <a:solidFill>
                    <a:srgbClr val="9A1623"/>
                  </a:solidFill>
                  <a:latin typeface="汉仪铁线黑-65简" panose="00020600040101010101" pitchFamily="18" charset="-122"/>
                  <a:ea typeface="汉仪铁线黑-65简" panose="00020600040101010101" pitchFamily="18" charset="-122"/>
                </a:endParaRPr>
              </a:p>
            </p:txBody>
          </p:sp>
        </p:grpSp>
        <p:pic>
          <p:nvPicPr>
            <p:cNvPr id="35" name="图形 34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1208697">
              <a:off x="3538907" y="3378305"/>
              <a:ext cx="1165466" cy="101875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13665" y="0"/>
            <a:ext cx="12192000" cy="6858000"/>
            <a:chOff x="0" y="0"/>
            <a:chExt cx="12192000" cy="6858000"/>
          </a:xfrm>
        </p:grpSpPr>
        <p:grpSp>
          <p:nvGrpSpPr>
            <p:cNvPr id="20" name="组合 19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5" name="矩形: 圆角 4"/>
              <p:cNvSpPr/>
              <p:nvPr/>
            </p:nvSpPr>
            <p:spPr>
              <a:xfrm>
                <a:off x="215002" y="210409"/>
                <a:ext cx="11761996" cy="6418991"/>
              </a:xfrm>
              <a:prstGeom prst="roundRect">
                <a:avLst>
                  <a:gd name="adj" fmla="val 5936"/>
                </a:avLst>
              </a:prstGeom>
              <a:solidFill>
                <a:srgbClr val="F4F8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Regular"/>
                  <a:ea typeface="思源黑体 CN Regular" panose="020B0500000000000000" charset="-122"/>
                  <a:cs typeface="+mn-cs"/>
                </a:endParaRPr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753" y="213081"/>
              <a:ext cx="11778493" cy="6431837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4118" y="1507053"/>
            <a:ext cx="2293896" cy="4552282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25997" y="2031481"/>
            <a:ext cx="7852218" cy="452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2D3E4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顺应春生之气，养阳护肝（养正性：就是要人们实行正常的、有规律的思维活动和生活方式，也就是说要</a:t>
            </a:r>
            <a:r>
              <a:rPr lang="zh-CN" altLang="en-US" sz="2400" dirty="0">
                <a:solidFill>
                  <a:srgbClr val="B51A27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保养正气</a:t>
            </a:r>
            <a:r>
              <a:rPr lang="zh-CN" altLang="en-US" sz="2400" dirty="0">
                <a:solidFill>
                  <a:srgbClr val="2D3E4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。）</a:t>
            </a:r>
            <a:endParaRPr lang="en-US" altLang="zh-CN" sz="2400" dirty="0">
              <a:solidFill>
                <a:srgbClr val="2D3E43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514350" indent="-51435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2D3E4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疏肝理气，调畅情志</a:t>
            </a:r>
          </a:p>
          <a:p>
            <a:pPr marL="514350" indent="-51435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2D3E4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早睡早起，适量运动</a:t>
            </a:r>
          </a:p>
          <a:p>
            <a:pPr marL="514350" indent="-51435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2D3E4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饮食清淡，少酸多甘（顺自然：人们养生不仅要顺从一年四季的气候变化，而且还要随时适应周围外界环境。 </a:t>
            </a:r>
            <a:r>
              <a:rPr lang="zh-CN" altLang="en-US" sz="2400" dirty="0">
                <a:solidFill>
                  <a:srgbClr val="B51A27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食有时，动有节</a:t>
            </a:r>
            <a:r>
              <a:rPr lang="zh-CN" altLang="en-US" sz="2400" dirty="0">
                <a:solidFill>
                  <a:srgbClr val="2D3E4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。）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119761" y="935553"/>
            <a:ext cx="5237349" cy="828021"/>
            <a:chOff x="680167" y="1754703"/>
            <a:chExt cx="4672883" cy="738780"/>
          </a:xfrm>
        </p:grpSpPr>
        <p:sp>
          <p:nvSpPr>
            <p:cNvPr id="13" name="文本框 12"/>
            <p:cNvSpPr txBox="1"/>
            <p:nvPr/>
          </p:nvSpPr>
          <p:spPr>
            <a:xfrm>
              <a:off x="689693" y="1807532"/>
              <a:ext cx="3867622" cy="685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 eaLnBrk="1" hangingPunct="1"/>
              <a:r>
                <a:rPr lang="zh-CN" altLang="en-US" sz="4400" dirty="0">
                  <a:solidFill>
                    <a:srgbClr val="2D3E43"/>
                  </a:solidFill>
                  <a:latin typeface="汉仪中宋S" panose="00020600040101010101" pitchFamily="18" charset="-122"/>
                  <a:ea typeface="汉仪中宋S" panose="00020600040101010101" pitchFamily="18" charset="-122"/>
                </a:rPr>
                <a:t>春季养生总</a:t>
              </a: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680167" y="1754703"/>
              <a:ext cx="4672883" cy="694212"/>
              <a:chOff x="680167" y="1754703"/>
              <a:chExt cx="4672883" cy="694212"/>
            </a:xfrm>
          </p:grpSpPr>
          <p:grpSp>
            <p:nvGrpSpPr>
              <p:cNvPr id="1370" name="组合 1369"/>
              <p:cNvGrpSpPr/>
              <p:nvPr/>
            </p:nvGrpSpPr>
            <p:grpSpPr>
              <a:xfrm>
                <a:off x="680167" y="1754703"/>
                <a:ext cx="694211" cy="694212"/>
                <a:chOff x="6068585" y="1913651"/>
                <a:chExt cx="915273" cy="915274"/>
              </a:xfrm>
            </p:grpSpPr>
            <p:sp>
              <p:nvSpPr>
                <p:cNvPr id="1385" name="矩形 1384"/>
                <p:cNvSpPr/>
                <p:nvPr/>
              </p:nvSpPr>
              <p:spPr>
                <a:xfrm>
                  <a:off x="6068585" y="1913652"/>
                  <a:ext cx="915273" cy="915273"/>
                </a:xfrm>
                <a:prstGeom prst="rect">
                  <a:avLst/>
                </a:prstGeom>
                <a:noFill/>
                <a:ln w="19050">
                  <a:solidFill>
                    <a:srgbClr val="72A9BA">
                      <a:alpha val="3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grpSp>
              <p:nvGrpSpPr>
                <p:cNvPr id="1386" name="组合 1385"/>
                <p:cNvGrpSpPr/>
                <p:nvPr/>
              </p:nvGrpSpPr>
              <p:grpSpPr>
                <a:xfrm>
                  <a:off x="6068585" y="1913651"/>
                  <a:ext cx="915273" cy="915273"/>
                  <a:chOff x="6068585" y="1913651"/>
                  <a:chExt cx="915273" cy="915273"/>
                </a:xfrm>
              </p:grpSpPr>
              <p:cxnSp>
                <p:nvCxnSpPr>
                  <p:cNvPr id="1387" name="直接连接符 1386"/>
                  <p:cNvCxnSpPr/>
                  <p:nvPr/>
                </p:nvCxnSpPr>
                <p:spPr>
                  <a:xfrm>
                    <a:off x="6068585" y="1913651"/>
                    <a:ext cx="915273" cy="915273"/>
                  </a:xfrm>
                  <a:prstGeom prst="line">
                    <a:avLst/>
                  </a:prstGeom>
                  <a:ln w="3175">
                    <a:solidFill>
                      <a:srgbClr val="72A9BA">
                        <a:alpha val="30000"/>
                      </a:srgb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8" name="直接连接符 1387"/>
                  <p:cNvCxnSpPr/>
                  <p:nvPr/>
                </p:nvCxnSpPr>
                <p:spPr>
                  <a:xfrm flipH="1">
                    <a:off x="6068585" y="1913651"/>
                    <a:ext cx="915273" cy="915273"/>
                  </a:xfrm>
                  <a:prstGeom prst="line">
                    <a:avLst/>
                  </a:prstGeom>
                  <a:ln w="3175">
                    <a:solidFill>
                      <a:srgbClr val="72A9BA">
                        <a:alpha val="30000"/>
                      </a:srgb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9" name="直接连接符 1388"/>
                  <p:cNvCxnSpPr>
                    <a:stCxn id="1385" idx="3"/>
                  </p:cNvCxnSpPr>
                  <p:nvPr/>
                </p:nvCxnSpPr>
                <p:spPr>
                  <a:xfrm flipH="1" flipV="1">
                    <a:off x="6068585" y="2371287"/>
                    <a:ext cx="915273" cy="2"/>
                  </a:xfrm>
                  <a:prstGeom prst="line">
                    <a:avLst/>
                  </a:prstGeom>
                  <a:ln w="3175">
                    <a:solidFill>
                      <a:srgbClr val="72A9BA">
                        <a:alpha val="30000"/>
                      </a:srgb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0" name="直接连接符 1389"/>
                  <p:cNvCxnSpPr>
                    <a:endCxn id="1385" idx="0"/>
                  </p:cNvCxnSpPr>
                  <p:nvPr/>
                </p:nvCxnSpPr>
                <p:spPr>
                  <a:xfrm flipV="1">
                    <a:off x="6526221" y="1913652"/>
                    <a:ext cx="1" cy="915272"/>
                  </a:xfrm>
                  <a:prstGeom prst="line">
                    <a:avLst/>
                  </a:prstGeom>
                  <a:ln w="3175">
                    <a:solidFill>
                      <a:srgbClr val="72A9BA">
                        <a:alpha val="30000"/>
                      </a:srgb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71" name="组合 1370"/>
              <p:cNvGrpSpPr/>
              <p:nvPr/>
            </p:nvGrpSpPr>
            <p:grpSpPr>
              <a:xfrm>
                <a:off x="1475901" y="1754703"/>
                <a:ext cx="694211" cy="694212"/>
                <a:chOff x="6068585" y="1913651"/>
                <a:chExt cx="915273" cy="915274"/>
              </a:xfrm>
            </p:grpSpPr>
            <p:sp>
              <p:nvSpPr>
                <p:cNvPr id="1379" name="矩形 1378"/>
                <p:cNvSpPr/>
                <p:nvPr/>
              </p:nvSpPr>
              <p:spPr>
                <a:xfrm>
                  <a:off x="6068585" y="1913652"/>
                  <a:ext cx="915273" cy="915273"/>
                </a:xfrm>
                <a:prstGeom prst="rect">
                  <a:avLst/>
                </a:prstGeom>
                <a:noFill/>
                <a:ln w="19050">
                  <a:solidFill>
                    <a:srgbClr val="72A9BA">
                      <a:alpha val="3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grpSp>
              <p:nvGrpSpPr>
                <p:cNvPr id="1380" name="组合 1379"/>
                <p:cNvGrpSpPr/>
                <p:nvPr/>
              </p:nvGrpSpPr>
              <p:grpSpPr>
                <a:xfrm>
                  <a:off x="6068585" y="1913651"/>
                  <a:ext cx="915273" cy="915273"/>
                  <a:chOff x="6068585" y="1913651"/>
                  <a:chExt cx="915273" cy="915273"/>
                </a:xfrm>
              </p:grpSpPr>
              <p:cxnSp>
                <p:nvCxnSpPr>
                  <p:cNvPr id="1381" name="直接连接符 1380"/>
                  <p:cNvCxnSpPr/>
                  <p:nvPr/>
                </p:nvCxnSpPr>
                <p:spPr>
                  <a:xfrm>
                    <a:off x="6068585" y="1913651"/>
                    <a:ext cx="915273" cy="915273"/>
                  </a:xfrm>
                  <a:prstGeom prst="line">
                    <a:avLst/>
                  </a:prstGeom>
                  <a:ln w="3175">
                    <a:solidFill>
                      <a:srgbClr val="72A9BA">
                        <a:alpha val="30000"/>
                      </a:srgb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2" name="直接连接符 1381"/>
                  <p:cNvCxnSpPr/>
                  <p:nvPr/>
                </p:nvCxnSpPr>
                <p:spPr>
                  <a:xfrm flipH="1">
                    <a:off x="6068585" y="1913651"/>
                    <a:ext cx="915273" cy="915273"/>
                  </a:xfrm>
                  <a:prstGeom prst="line">
                    <a:avLst/>
                  </a:prstGeom>
                  <a:ln w="3175">
                    <a:solidFill>
                      <a:srgbClr val="72A9BA">
                        <a:alpha val="30000"/>
                      </a:srgb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3" name="直接连接符 1382"/>
                  <p:cNvCxnSpPr>
                    <a:stCxn id="1379" idx="3"/>
                  </p:cNvCxnSpPr>
                  <p:nvPr/>
                </p:nvCxnSpPr>
                <p:spPr>
                  <a:xfrm flipH="1" flipV="1">
                    <a:off x="6068585" y="2371287"/>
                    <a:ext cx="915273" cy="2"/>
                  </a:xfrm>
                  <a:prstGeom prst="line">
                    <a:avLst/>
                  </a:prstGeom>
                  <a:ln w="3175">
                    <a:solidFill>
                      <a:srgbClr val="72A9BA">
                        <a:alpha val="30000"/>
                      </a:srgb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4" name="直接连接符 1383"/>
                  <p:cNvCxnSpPr>
                    <a:endCxn id="1379" idx="0"/>
                  </p:cNvCxnSpPr>
                  <p:nvPr/>
                </p:nvCxnSpPr>
                <p:spPr>
                  <a:xfrm flipV="1">
                    <a:off x="6526221" y="1913652"/>
                    <a:ext cx="1" cy="915272"/>
                  </a:xfrm>
                  <a:prstGeom prst="line">
                    <a:avLst/>
                  </a:prstGeom>
                  <a:ln w="3175">
                    <a:solidFill>
                      <a:srgbClr val="72A9BA">
                        <a:alpha val="30000"/>
                      </a:srgb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72" name="组合 1371"/>
              <p:cNvGrpSpPr/>
              <p:nvPr/>
            </p:nvGrpSpPr>
            <p:grpSpPr>
              <a:xfrm>
                <a:off x="2271635" y="1754703"/>
                <a:ext cx="694211" cy="694212"/>
                <a:chOff x="6068585" y="1913651"/>
                <a:chExt cx="915273" cy="915274"/>
              </a:xfrm>
            </p:grpSpPr>
            <p:sp>
              <p:nvSpPr>
                <p:cNvPr id="1373" name="矩形 1372"/>
                <p:cNvSpPr/>
                <p:nvPr/>
              </p:nvSpPr>
              <p:spPr>
                <a:xfrm>
                  <a:off x="6068585" y="1913652"/>
                  <a:ext cx="915273" cy="915273"/>
                </a:xfrm>
                <a:prstGeom prst="rect">
                  <a:avLst/>
                </a:prstGeom>
                <a:noFill/>
                <a:ln w="19050">
                  <a:solidFill>
                    <a:srgbClr val="72A9BA">
                      <a:alpha val="3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grpSp>
              <p:nvGrpSpPr>
                <p:cNvPr id="1374" name="组合 1373"/>
                <p:cNvGrpSpPr/>
                <p:nvPr/>
              </p:nvGrpSpPr>
              <p:grpSpPr>
                <a:xfrm>
                  <a:off x="6068585" y="1913651"/>
                  <a:ext cx="915273" cy="915273"/>
                  <a:chOff x="6068585" y="1913651"/>
                  <a:chExt cx="915273" cy="915273"/>
                </a:xfrm>
              </p:grpSpPr>
              <p:cxnSp>
                <p:nvCxnSpPr>
                  <p:cNvPr id="1375" name="直接连接符 1374"/>
                  <p:cNvCxnSpPr/>
                  <p:nvPr/>
                </p:nvCxnSpPr>
                <p:spPr>
                  <a:xfrm>
                    <a:off x="6068585" y="1913651"/>
                    <a:ext cx="915273" cy="915273"/>
                  </a:xfrm>
                  <a:prstGeom prst="line">
                    <a:avLst/>
                  </a:prstGeom>
                  <a:ln w="3175">
                    <a:solidFill>
                      <a:srgbClr val="72A9BA">
                        <a:alpha val="30000"/>
                      </a:srgb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6" name="直接连接符 1375"/>
                  <p:cNvCxnSpPr/>
                  <p:nvPr/>
                </p:nvCxnSpPr>
                <p:spPr>
                  <a:xfrm flipH="1">
                    <a:off x="6068585" y="1913651"/>
                    <a:ext cx="915273" cy="915273"/>
                  </a:xfrm>
                  <a:prstGeom prst="line">
                    <a:avLst/>
                  </a:prstGeom>
                  <a:ln w="3175">
                    <a:solidFill>
                      <a:srgbClr val="72A9BA">
                        <a:alpha val="30000"/>
                      </a:srgb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7" name="直接连接符 1376"/>
                  <p:cNvCxnSpPr>
                    <a:stCxn id="1373" idx="3"/>
                  </p:cNvCxnSpPr>
                  <p:nvPr/>
                </p:nvCxnSpPr>
                <p:spPr>
                  <a:xfrm flipH="1" flipV="1">
                    <a:off x="6068585" y="2371287"/>
                    <a:ext cx="915273" cy="2"/>
                  </a:xfrm>
                  <a:prstGeom prst="line">
                    <a:avLst/>
                  </a:prstGeom>
                  <a:ln w="3175">
                    <a:solidFill>
                      <a:srgbClr val="72A9BA">
                        <a:alpha val="30000"/>
                      </a:srgb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8" name="直接连接符 1377"/>
                  <p:cNvCxnSpPr>
                    <a:endCxn id="1373" idx="0"/>
                  </p:cNvCxnSpPr>
                  <p:nvPr/>
                </p:nvCxnSpPr>
                <p:spPr>
                  <a:xfrm flipV="1">
                    <a:off x="6526221" y="1913652"/>
                    <a:ext cx="1" cy="915272"/>
                  </a:xfrm>
                  <a:prstGeom prst="line">
                    <a:avLst/>
                  </a:prstGeom>
                  <a:ln w="3175">
                    <a:solidFill>
                      <a:srgbClr val="72A9BA">
                        <a:alpha val="30000"/>
                      </a:srgb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92" name="组合 1391"/>
              <p:cNvGrpSpPr/>
              <p:nvPr/>
            </p:nvGrpSpPr>
            <p:grpSpPr>
              <a:xfrm>
                <a:off x="3067369" y="1754703"/>
                <a:ext cx="694211" cy="694212"/>
                <a:chOff x="6068585" y="1913651"/>
                <a:chExt cx="915273" cy="915274"/>
              </a:xfrm>
            </p:grpSpPr>
            <p:sp>
              <p:nvSpPr>
                <p:cNvPr id="1407" name="矩形 1406"/>
                <p:cNvSpPr/>
                <p:nvPr/>
              </p:nvSpPr>
              <p:spPr>
                <a:xfrm>
                  <a:off x="6068585" y="1913652"/>
                  <a:ext cx="915273" cy="915273"/>
                </a:xfrm>
                <a:prstGeom prst="rect">
                  <a:avLst/>
                </a:prstGeom>
                <a:noFill/>
                <a:ln w="19050">
                  <a:solidFill>
                    <a:srgbClr val="72A9BA">
                      <a:alpha val="3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grpSp>
              <p:nvGrpSpPr>
                <p:cNvPr id="1408" name="组合 1407"/>
                <p:cNvGrpSpPr/>
                <p:nvPr/>
              </p:nvGrpSpPr>
              <p:grpSpPr>
                <a:xfrm>
                  <a:off x="6068585" y="1913651"/>
                  <a:ext cx="915273" cy="915273"/>
                  <a:chOff x="6068585" y="1913651"/>
                  <a:chExt cx="915273" cy="915273"/>
                </a:xfrm>
              </p:grpSpPr>
              <p:cxnSp>
                <p:nvCxnSpPr>
                  <p:cNvPr id="1409" name="直接连接符 1408"/>
                  <p:cNvCxnSpPr/>
                  <p:nvPr/>
                </p:nvCxnSpPr>
                <p:spPr>
                  <a:xfrm>
                    <a:off x="6068585" y="1913651"/>
                    <a:ext cx="915273" cy="915273"/>
                  </a:xfrm>
                  <a:prstGeom prst="line">
                    <a:avLst/>
                  </a:prstGeom>
                  <a:ln w="3175">
                    <a:solidFill>
                      <a:srgbClr val="72A9BA">
                        <a:alpha val="30000"/>
                      </a:srgb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0" name="直接连接符 1409"/>
                  <p:cNvCxnSpPr/>
                  <p:nvPr/>
                </p:nvCxnSpPr>
                <p:spPr>
                  <a:xfrm flipH="1">
                    <a:off x="6068585" y="1913651"/>
                    <a:ext cx="915273" cy="915273"/>
                  </a:xfrm>
                  <a:prstGeom prst="line">
                    <a:avLst/>
                  </a:prstGeom>
                  <a:ln w="3175">
                    <a:solidFill>
                      <a:srgbClr val="72A9BA">
                        <a:alpha val="30000"/>
                      </a:srgb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1" name="直接连接符 1410"/>
                  <p:cNvCxnSpPr>
                    <a:stCxn id="1407" idx="3"/>
                  </p:cNvCxnSpPr>
                  <p:nvPr/>
                </p:nvCxnSpPr>
                <p:spPr>
                  <a:xfrm flipH="1" flipV="1">
                    <a:off x="6068585" y="2371287"/>
                    <a:ext cx="915273" cy="2"/>
                  </a:xfrm>
                  <a:prstGeom prst="line">
                    <a:avLst/>
                  </a:prstGeom>
                  <a:ln w="3175">
                    <a:solidFill>
                      <a:srgbClr val="72A9BA">
                        <a:alpha val="30000"/>
                      </a:srgb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2" name="直接连接符 1411"/>
                  <p:cNvCxnSpPr>
                    <a:endCxn id="1407" idx="0"/>
                  </p:cNvCxnSpPr>
                  <p:nvPr/>
                </p:nvCxnSpPr>
                <p:spPr>
                  <a:xfrm flipV="1">
                    <a:off x="6526221" y="1913652"/>
                    <a:ext cx="1" cy="915272"/>
                  </a:xfrm>
                  <a:prstGeom prst="line">
                    <a:avLst/>
                  </a:prstGeom>
                  <a:ln w="3175">
                    <a:solidFill>
                      <a:srgbClr val="72A9BA">
                        <a:alpha val="30000"/>
                      </a:srgb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93" name="组合 1392"/>
              <p:cNvGrpSpPr/>
              <p:nvPr/>
            </p:nvGrpSpPr>
            <p:grpSpPr>
              <a:xfrm>
                <a:off x="3863103" y="1754703"/>
                <a:ext cx="694211" cy="694212"/>
                <a:chOff x="6068585" y="1913651"/>
                <a:chExt cx="915273" cy="915274"/>
              </a:xfrm>
            </p:grpSpPr>
            <p:sp>
              <p:nvSpPr>
                <p:cNvPr id="1401" name="矩形 1400"/>
                <p:cNvSpPr/>
                <p:nvPr/>
              </p:nvSpPr>
              <p:spPr>
                <a:xfrm>
                  <a:off x="6068585" y="1913652"/>
                  <a:ext cx="915273" cy="915273"/>
                </a:xfrm>
                <a:prstGeom prst="rect">
                  <a:avLst/>
                </a:prstGeom>
                <a:noFill/>
                <a:ln w="19050">
                  <a:solidFill>
                    <a:srgbClr val="72A9BA">
                      <a:alpha val="3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grpSp>
              <p:nvGrpSpPr>
                <p:cNvPr id="1402" name="组合 1401"/>
                <p:cNvGrpSpPr/>
                <p:nvPr/>
              </p:nvGrpSpPr>
              <p:grpSpPr>
                <a:xfrm>
                  <a:off x="6068585" y="1913651"/>
                  <a:ext cx="915273" cy="915273"/>
                  <a:chOff x="6068585" y="1913651"/>
                  <a:chExt cx="915273" cy="915273"/>
                </a:xfrm>
              </p:grpSpPr>
              <p:cxnSp>
                <p:nvCxnSpPr>
                  <p:cNvPr id="1403" name="直接连接符 1402"/>
                  <p:cNvCxnSpPr/>
                  <p:nvPr/>
                </p:nvCxnSpPr>
                <p:spPr>
                  <a:xfrm>
                    <a:off x="6068585" y="1913651"/>
                    <a:ext cx="915273" cy="915273"/>
                  </a:xfrm>
                  <a:prstGeom prst="line">
                    <a:avLst/>
                  </a:prstGeom>
                  <a:ln w="3175">
                    <a:solidFill>
                      <a:srgbClr val="72A9BA">
                        <a:alpha val="30000"/>
                      </a:srgb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4" name="直接连接符 1403"/>
                  <p:cNvCxnSpPr/>
                  <p:nvPr/>
                </p:nvCxnSpPr>
                <p:spPr>
                  <a:xfrm flipH="1">
                    <a:off x="6068585" y="1913651"/>
                    <a:ext cx="915273" cy="915273"/>
                  </a:xfrm>
                  <a:prstGeom prst="line">
                    <a:avLst/>
                  </a:prstGeom>
                  <a:ln w="3175">
                    <a:solidFill>
                      <a:srgbClr val="72A9BA">
                        <a:alpha val="30000"/>
                      </a:srgb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5" name="直接连接符 1404"/>
                  <p:cNvCxnSpPr>
                    <a:stCxn id="1401" idx="3"/>
                  </p:cNvCxnSpPr>
                  <p:nvPr/>
                </p:nvCxnSpPr>
                <p:spPr>
                  <a:xfrm flipH="1" flipV="1">
                    <a:off x="6068585" y="2371287"/>
                    <a:ext cx="915273" cy="2"/>
                  </a:xfrm>
                  <a:prstGeom prst="line">
                    <a:avLst/>
                  </a:prstGeom>
                  <a:ln w="3175">
                    <a:solidFill>
                      <a:srgbClr val="72A9BA">
                        <a:alpha val="30000"/>
                      </a:srgb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6" name="直接连接符 1405"/>
                  <p:cNvCxnSpPr>
                    <a:endCxn id="1401" idx="0"/>
                  </p:cNvCxnSpPr>
                  <p:nvPr/>
                </p:nvCxnSpPr>
                <p:spPr>
                  <a:xfrm flipV="1">
                    <a:off x="6526221" y="1913652"/>
                    <a:ext cx="1" cy="915272"/>
                  </a:xfrm>
                  <a:prstGeom prst="line">
                    <a:avLst/>
                  </a:prstGeom>
                  <a:ln w="3175">
                    <a:solidFill>
                      <a:srgbClr val="72A9BA">
                        <a:alpha val="30000"/>
                      </a:srgb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94" name="组合 1393"/>
              <p:cNvGrpSpPr/>
              <p:nvPr/>
            </p:nvGrpSpPr>
            <p:grpSpPr>
              <a:xfrm>
                <a:off x="4658839" y="1754703"/>
                <a:ext cx="694211" cy="694212"/>
                <a:chOff x="6068585" y="1913651"/>
                <a:chExt cx="915273" cy="915274"/>
              </a:xfrm>
            </p:grpSpPr>
            <p:sp>
              <p:nvSpPr>
                <p:cNvPr id="1395" name="矩形 1394"/>
                <p:cNvSpPr/>
                <p:nvPr/>
              </p:nvSpPr>
              <p:spPr>
                <a:xfrm>
                  <a:off x="6068585" y="1913652"/>
                  <a:ext cx="915273" cy="915273"/>
                </a:xfrm>
                <a:prstGeom prst="rect">
                  <a:avLst/>
                </a:prstGeom>
                <a:noFill/>
                <a:ln w="19050">
                  <a:solidFill>
                    <a:srgbClr val="72A9BA">
                      <a:alpha val="3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grpSp>
              <p:nvGrpSpPr>
                <p:cNvPr id="1396" name="组合 1395"/>
                <p:cNvGrpSpPr/>
                <p:nvPr/>
              </p:nvGrpSpPr>
              <p:grpSpPr>
                <a:xfrm>
                  <a:off x="6068585" y="1913651"/>
                  <a:ext cx="915273" cy="915273"/>
                  <a:chOff x="6068585" y="1913651"/>
                  <a:chExt cx="915273" cy="915273"/>
                </a:xfrm>
              </p:grpSpPr>
              <p:cxnSp>
                <p:nvCxnSpPr>
                  <p:cNvPr id="1397" name="直接连接符 1396"/>
                  <p:cNvCxnSpPr/>
                  <p:nvPr/>
                </p:nvCxnSpPr>
                <p:spPr>
                  <a:xfrm>
                    <a:off x="6068585" y="1913651"/>
                    <a:ext cx="915273" cy="915273"/>
                  </a:xfrm>
                  <a:prstGeom prst="line">
                    <a:avLst/>
                  </a:prstGeom>
                  <a:ln w="3175">
                    <a:solidFill>
                      <a:srgbClr val="72A9BA">
                        <a:alpha val="30000"/>
                      </a:srgb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8" name="直接连接符 1397"/>
                  <p:cNvCxnSpPr/>
                  <p:nvPr/>
                </p:nvCxnSpPr>
                <p:spPr>
                  <a:xfrm flipH="1">
                    <a:off x="6068585" y="1913651"/>
                    <a:ext cx="915273" cy="915273"/>
                  </a:xfrm>
                  <a:prstGeom prst="line">
                    <a:avLst/>
                  </a:prstGeom>
                  <a:ln w="3175">
                    <a:solidFill>
                      <a:srgbClr val="72A9BA">
                        <a:alpha val="30000"/>
                      </a:srgb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9" name="直接连接符 1398"/>
                  <p:cNvCxnSpPr>
                    <a:stCxn id="1395" idx="3"/>
                  </p:cNvCxnSpPr>
                  <p:nvPr/>
                </p:nvCxnSpPr>
                <p:spPr>
                  <a:xfrm flipH="1" flipV="1">
                    <a:off x="6068585" y="2371287"/>
                    <a:ext cx="915273" cy="2"/>
                  </a:xfrm>
                  <a:prstGeom prst="line">
                    <a:avLst/>
                  </a:prstGeom>
                  <a:ln w="3175">
                    <a:solidFill>
                      <a:srgbClr val="72A9BA">
                        <a:alpha val="30000"/>
                      </a:srgb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0" name="直接连接符 1399"/>
                  <p:cNvCxnSpPr>
                    <a:endCxn id="1395" idx="0"/>
                  </p:cNvCxnSpPr>
                  <p:nvPr/>
                </p:nvCxnSpPr>
                <p:spPr>
                  <a:xfrm flipV="1">
                    <a:off x="6526221" y="1913652"/>
                    <a:ext cx="1" cy="915272"/>
                  </a:xfrm>
                  <a:prstGeom prst="line">
                    <a:avLst/>
                  </a:prstGeom>
                  <a:ln w="3175">
                    <a:solidFill>
                      <a:srgbClr val="72A9BA">
                        <a:alpha val="30000"/>
                      </a:srgb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419" name="文本框 1418"/>
            <p:cNvSpPr txBox="1"/>
            <p:nvPr/>
          </p:nvSpPr>
          <p:spPr>
            <a:xfrm>
              <a:off x="4659215" y="1807943"/>
              <a:ext cx="469929" cy="685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 eaLnBrk="1" hangingPunct="1"/>
              <a:r>
                <a:rPr lang="zh-CN" altLang="en-US" sz="4400" dirty="0">
                  <a:solidFill>
                    <a:srgbClr val="2D3E43"/>
                  </a:solidFill>
                  <a:latin typeface="汉仪中宋S" panose="00020600040101010101" pitchFamily="18" charset="-122"/>
                  <a:ea typeface="汉仪中宋S" panose="00020600040101010101" pitchFamily="18" charset="-122"/>
                </a:rPr>
                <a:t>则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1" r="195" b="2602"/>
            <a:stretch>
              <a:fillRect/>
            </a:stretch>
          </p:blipFill>
          <p:spPr>
            <a:xfrm flipH="1">
              <a:off x="0" y="0"/>
              <a:ext cx="12192000" cy="6858000"/>
            </a:xfrm>
            <a:custGeom>
              <a:avLst/>
              <a:gdLst>
                <a:gd name="connsiteX0" fmla="*/ 12192000 w 12192000"/>
                <a:gd name="connsiteY0" fmla="*/ 0 h 6858000"/>
                <a:gd name="connsiteX1" fmla="*/ 0 w 12192000"/>
                <a:gd name="connsiteY1" fmla="*/ 0 h 6858000"/>
                <a:gd name="connsiteX2" fmla="*/ 0 w 12192000"/>
                <a:gd name="connsiteY2" fmla="*/ 6858000 h 6858000"/>
                <a:gd name="connsiteX3" fmla="*/ 1219200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2192000" y="6858000"/>
                  </a:lnTo>
                  <a:close/>
                </a:path>
              </a:pathLst>
            </a:cu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753" y="213081"/>
              <a:ext cx="11778493" cy="6431837"/>
            </a:xfrm>
            <a:prstGeom prst="rect">
              <a:avLst/>
            </a:prstGeom>
          </p:spPr>
        </p:pic>
      </p:grpSp>
      <p:sp>
        <p:nvSpPr>
          <p:cNvPr id="30" name="任意多边形: 形状 29"/>
          <p:cNvSpPr/>
          <p:nvPr/>
        </p:nvSpPr>
        <p:spPr>
          <a:xfrm rot="711204" flipH="1">
            <a:off x="1906623" y="1056778"/>
            <a:ext cx="1185815" cy="923186"/>
          </a:xfrm>
          <a:custGeom>
            <a:avLst/>
            <a:gdLst>
              <a:gd name="connsiteX0" fmla="*/ 1370310 w 4776816"/>
              <a:gd name="connsiteY0" fmla="*/ 225403 h 3718866"/>
              <a:gd name="connsiteX1" fmla="*/ 1583283 w 4776816"/>
              <a:gd name="connsiteY1" fmla="*/ 0 h 3718866"/>
              <a:gd name="connsiteX2" fmla="*/ 1499605 w 4776816"/>
              <a:gd name="connsiteY2" fmla="*/ 203972 h 3718866"/>
              <a:gd name="connsiteX3" fmla="*/ 1444808 w 4776816"/>
              <a:gd name="connsiteY3" fmla="*/ 339348 h 3718866"/>
              <a:gd name="connsiteX4" fmla="*/ 1371267 w 4776816"/>
              <a:gd name="connsiteY4" fmla="*/ 584747 h 3718866"/>
              <a:gd name="connsiteX5" fmla="*/ 1344299 w 4776816"/>
              <a:gd name="connsiteY5" fmla="*/ 681949 h 3718866"/>
              <a:gd name="connsiteX6" fmla="*/ 1313600 w 4776816"/>
              <a:gd name="connsiteY6" fmla="*/ 957867 h 3718866"/>
              <a:gd name="connsiteX7" fmla="*/ 1320964 w 4776816"/>
              <a:gd name="connsiteY7" fmla="*/ 1169876 h 3718866"/>
              <a:gd name="connsiteX8" fmla="*/ 1343055 w 4776816"/>
              <a:gd name="connsiteY8" fmla="*/ 1378727 h 3718866"/>
              <a:gd name="connsiteX9" fmla="*/ 1369258 w 4776816"/>
              <a:gd name="connsiteY9" fmla="*/ 1454787 h 3718866"/>
              <a:gd name="connsiteX10" fmla="*/ 1451502 w 4776816"/>
              <a:gd name="connsiteY10" fmla="*/ 1693966 h 3718866"/>
              <a:gd name="connsiteX11" fmla="*/ 1618379 w 4776816"/>
              <a:gd name="connsiteY11" fmla="*/ 1968353 h 3718866"/>
              <a:gd name="connsiteX12" fmla="*/ 1702727 w 4776816"/>
              <a:gd name="connsiteY12" fmla="*/ 2014563 h 3718866"/>
              <a:gd name="connsiteX13" fmla="*/ 1881081 w 4776816"/>
              <a:gd name="connsiteY13" fmla="*/ 2006909 h 3718866"/>
              <a:gd name="connsiteX14" fmla="*/ 2029980 w 4776816"/>
              <a:gd name="connsiteY14" fmla="*/ 1976294 h 3718866"/>
              <a:gd name="connsiteX15" fmla="*/ 2219139 w 4776816"/>
              <a:gd name="connsiteY15" fmla="*/ 1917264 h 3718866"/>
              <a:gd name="connsiteX16" fmla="*/ 2384774 w 4776816"/>
              <a:gd name="connsiteY16" fmla="*/ 1852399 h 3718866"/>
              <a:gd name="connsiteX17" fmla="*/ 3069116 w 4776816"/>
              <a:gd name="connsiteY17" fmla="*/ 1465980 h 3718866"/>
              <a:gd name="connsiteX18" fmla="*/ 4146315 w 4776816"/>
              <a:gd name="connsiteY18" fmla="*/ 582450 h 3718866"/>
              <a:gd name="connsiteX19" fmla="*/ 4517654 w 4776816"/>
              <a:gd name="connsiteY19" fmla="*/ 264628 h 3718866"/>
              <a:gd name="connsiteX20" fmla="*/ 4563844 w 4776816"/>
              <a:gd name="connsiteY20" fmla="*/ 254009 h 3718866"/>
              <a:gd name="connsiteX21" fmla="*/ 4220717 w 4776816"/>
              <a:gd name="connsiteY21" fmla="*/ 618901 h 3718866"/>
              <a:gd name="connsiteX22" fmla="*/ 4094387 w 4776816"/>
              <a:gd name="connsiteY22" fmla="*/ 750546 h 3718866"/>
              <a:gd name="connsiteX23" fmla="*/ 4062733 w 4776816"/>
              <a:gd name="connsiteY23" fmla="*/ 795512 h 3718866"/>
              <a:gd name="connsiteX24" fmla="*/ 4032895 w 4776816"/>
              <a:gd name="connsiteY24" fmla="*/ 812924 h 3718866"/>
              <a:gd name="connsiteX25" fmla="*/ 3642048 w 4776816"/>
              <a:gd name="connsiteY25" fmla="*/ 1216755 h 3718866"/>
              <a:gd name="connsiteX26" fmla="*/ 3285531 w 4776816"/>
              <a:gd name="connsiteY26" fmla="*/ 1596572 h 3718866"/>
              <a:gd name="connsiteX27" fmla="*/ 3223275 w 4776816"/>
              <a:gd name="connsiteY27" fmla="*/ 1692149 h 3718866"/>
              <a:gd name="connsiteX28" fmla="*/ 3359551 w 4776816"/>
              <a:gd name="connsiteY28" fmla="*/ 1661916 h 3718866"/>
              <a:gd name="connsiteX29" fmla="*/ 3519065 w 4776816"/>
              <a:gd name="connsiteY29" fmla="*/ 1601834 h 3718866"/>
              <a:gd name="connsiteX30" fmla="*/ 3800414 w 4776816"/>
              <a:gd name="connsiteY30" fmla="*/ 1433165 h 3718866"/>
              <a:gd name="connsiteX31" fmla="*/ 4341787 w 4776816"/>
              <a:gd name="connsiteY31" fmla="*/ 894245 h 3718866"/>
              <a:gd name="connsiteX32" fmla="*/ 4647809 w 4776816"/>
              <a:gd name="connsiteY32" fmla="*/ 462286 h 3718866"/>
              <a:gd name="connsiteX33" fmla="*/ 4776816 w 4776816"/>
              <a:gd name="connsiteY33" fmla="*/ 276109 h 3718866"/>
              <a:gd name="connsiteX34" fmla="*/ 4763906 w 4776816"/>
              <a:gd name="connsiteY34" fmla="*/ 338583 h 3718866"/>
              <a:gd name="connsiteX35" fmla="*/ 4630691 w 4776816"/>
              <a:gd name="connsiteY35" fmla="*/ 606751 h 3718866"/>
              <a:gd name="connsiteX36" fmla="*/ 4284503 w 4776816"/>
              <a:gd name="connsiteY36" fmla="*/ 1113621 h 3718866"/>
              <a:gd name="connsiteX37" fmla="*/ 3856646 w 4776816"/>
              <a:gd name="connsiteY37" fmla="*/ 1593798 h 3718866"/>
              <a:gd name="connsiteX38" fmla="*/ 3200132 w 4776816"/>
              <a:gd name="connsiteY38" fmla="*/ 2190312 h 3718866"/>
              <a:gd name="connsiteX39" fmla="*/ 3044061 w 4776816"/>
              <a:gd name="connsiteY39" fmla="*/ 2313538 h 3718866"/>
              <a:gd name="connsiteX40" fmla="*/ 2959427 w 4776816"/>
              <a:gd name="connsiteY40" fmla="*/ 2324635 h 3718866"/>
              <a:gd name="connsiteX41" fmla="*/ 2776769 w 4776816"/>
              <a:gd name="connsiteY41" fmla="*/ 2407009 h 3718866"/>
              <a:gd name="connsiteX42" fmla="*/ 2581585 w 4776816"/>
              <a:gd name="connsiteY42" fmla="*/ 2473405 h 3718866"/>
              <a:gd name="connsiteX43" fmla="*/ 2379419 w 4776816"/>
              <a:gd name="connsiteY43" fmla="*/ 2529756 h 3718866"/>
              <a:gd name="connsiteX44" fmla="*/ 2204030 w 4776816"/>
              <a:gd name="connsiteY44" fmla="*/ 2554439 h 3718866"/>
              <a:gd name="connsiteX45" fmla="*/ 2142443 w 4776816"/>
              <a:gd name="connsiteY45" fmla="*/ 2561806 h 3718866"/>
              <a:gd name="connsiteX46" fmla="*/ 2180791 w 4776816"/>
              <a:gd name="connsiteY46" fmla="*/ 2630116 h 3718866"/>
              <a:gd name="connsiteX47" fmla="*/ 2356372 w 4776816"/>
              <a:gd name="connsiteY47" fmla="*/ 2819450 h 3718866"/>
              <a:gd name="connsiteX48" fmla="*/ 2478111 w 4776816"/>
              <a:gd name="connsiteY48" fmla="*/ 3040739 h 3718866"/>
              <a:gd name="connsiteX49" fmla="*/ 2624237 w 4776816"/>
              <a:gd name="connsiteY49" fmla="*/ 3200703 h 3718866"/>
              <a:gd name="connsiteX50" fmla="*/ 2955315 w 4776816"/>
              <a:gd name="connsiteY50" fmla="*/ 3414912 h 3718866"/>
              <a:gd name="connsiteX51" fmla="*/ 3193916 w 4776816"/>
              <a:gd name="connsiteY51" fmla="*/ 3517281 h 3718866"/>
              <a:gd name="connsiteX52" fmla="*/ 3406410 w 4776816"/>
              <a:gd name="connsiteY52" fmla="*/ 3578033 h 3718866"/>
              <a:gd name="connsiteX53" fmla="*/ 3680683 w 4776816"/>
              <a:gd name="connsiteY53" fmla="*/ 3639646 h 3718866"/>
              <a:gd name="connsiteX54" fmla="*/ 3921388 w 4776816"/>
              <a:gd name="connsiteY54" fmla="*/ 3663755 h 3718866"/>
              <a:gd name="connsiteX55" fmla="*/ 3747051 w 4776816"/>
              <a:gd name="connsiteY55" fmla="*/ 3704798 h 3718866"/>
              <a:gd name="connsiteX56" fmla="*/ 3509023 w 4776816"/>
              <a:gd name="connsiteY56" fmla="*/ 3711017 h 3718866"/>
              <a:gd name="connsiteX57" fmla="*/ 3345301 w 4776816"/>
              <a:gd name="connsiteY57" fmla="*/ 3718766 h 3718866"/>
              <a:gd name="connsiteX58" fmla="*/ 2917444 w 4776816"/>
              <a:gd name="connsiteY58" fmla="*/ 3716948 h 3718866"/>
              <a:gd name="connsiteX59" fmla="*/ 2656656 w 4776816"/>
              <a:gd name="connsiteY59" fmla="*/ 3701737 h 3718866"/>
              <a:gd name="connsiteX60" fmla="*/ 2445118 w 4776816"/>
              <a:gd name="connsiteY60" fmla="*/ 3675905 h 3718866"/>
              <a:gd name="connsiteX61" fmla="*/ 2231763 w 4776816"/>
              <a:gd name="connsiteY61" fmla="*/ 3639741 h 3718866"/>
              <a:gd name="connsiteX62" fmla="*/ 1988475 w 4776816"/>
              <a:gd name="connsiteY62" fmla="*/ 3576310 h 3718866"/>
              <a:gd name="connsiteX63" fmla="*/ 1638749 w 4776816"/>
              <a:gd name="connsiteY63" fmla="*/ 3440361 h 3718866"/>
              <a:gd name="connsiteX64" fmla="*/ 1482773 w 4776816"/>
              <a:gd name="connsiteY64" fmla="*/ 3357126 h 3718866"/>
              <a:gd name="connsiteX65" fmla="*/ 1300021 w 4776816"/>
              <a:gd name="connsiteY65" fmla="*/ 3224334 h 3718866"/>
              <a:gd name="connsiteX66" fmla="*/ 1212135 w 4776816"/>
              <a:gd name="connsiteY66" fmla="*/ 3163200 h 3718866"/>
              <a:gd name="connsiteX67" fmla="*/ 1060367 w 4776816"/>
              <a:gd name="connsiteY67" fmla="*/ 3151432 h 3718866"/>
              <a:gd name="connsiteX68" fmla="*/ 887274 w 4776816"/>
              <a:gd name="connsiteY68" fmla="*/ 3092976 h 3718866"/>
              <a:gd name="connsiteX69" fmla="*/ 771463 w 4776816"/>
              <a:gd name="connsiteY69" fmla="*/ 3018065 h 3718866"/>
              <a:gd name="connsiteX70" fmla="*/ 949434 w 4776816"/>
              <a:gd name="connsiteY70" fmla="*/ 3083792 h 3718866"/>
              <a:gd name="connsiteX71" fmla="*/ 1062567 w 4776816"/>
              <a:gd name="connsiteY71" fmla="*/ 3105605 h 3718866"/>
              <a:gd name="connsiteX72" fmla="*/ 1184402 w 4776816"/>
              <a:gd name="connsiteY72" fmla="*/ 3116129 h 3718866"/>
              <a:gd name="connsiteX73" fmla="*/ 1009682 w 4776816"/>
              <a:gd name="connsiteY73" fmla="*/ 2951286 h 3718866"/>
              <a:gd name="connsiteX74" fmla="*/ 820905 w 4776816"/>
              <a:gd name="connsiteY74" fmla="*/ 2907277 h 3718866"/>
              <a:gd name="connsiteX75" fmla="*/ 703852 w 4776816"/>
              <a:gd name="connsiteY75" fmla="*/ 2916653 h 3718866"/>
              <a:gd name="connsiteX76" fmla="*/ 678605 w 4776816"/>
              <a:gd name="connsiteY76" fmla="*/ 2965541 h 3718866"/>
              <a:gd name="connsiteX77" fmla="*/ 482559 w 4776816"/>
              <a:gd name="connsiteY77" fmla="*/ 2889099 h 3718866"/>
              <a:gd name="connsiteX78" fmla="*/ 227891 w 4776816"/>
              <a:gd name="connsiteY78" fmla="*/ 2857911 h 3718866"/>
              <a:gd name="connsiteX79" fmla="*/ 118010 w 4776816"/>
              <a:gd name="connsiteY79" fmla="*/ 2873409 h 3718866"/>
              <a:gd name="connsiteX80" fmla="*/ 0 w 4776816"/>
              <a:gd name="connsiteY80" fmla="*/ 2906990 h 3718866"/>
              <a:gd name="connsiteX81" fmla="*/ 58144 w 4776816"/>
              <a:gd name="connsiteY81" fmla="*/ 2816580 h 3718866"/>
              <a:gd name="connsiteX82" fmla="*/ 189734 w 4776816"/>
              <a:gd name="connsiteY82" fmla="*/ 2594526 h 3718866"/>
              <a:gd name="connsiteX83" fmla="*/ 345327 w 4776816"/>
              <a:gd name="connsiteY83" fmla="*/ 2462785 h 3718866"/>
              <a:gd name="connsiteX84" fmla="*/ 456547 w 4776816"/>
              <a:gd name="connsiteY84" fmla="*/ 2411697 h 3718866"/>
              <a:gd name="connsiteX85" fmla="*/ 592153 w 4776816"/>
              <a:gd name="connsiteY85" fmla="*/ 2378499 h 3718866"/>
              <a:gd name="connsiteX86" fmla="*/ 721543 w 4776816"/>
              <a:gd name="connsiteY86" fmla="*/ 2369792 h 3718866"/>
              <a:gd name="connsiteX87" fmla="*/ 713032 w 4776816"/>
              <a:gd name="connsiteY87" fmla="*/ 2225711 h 3718866"/>
              <a:gd name="connsiteX88" fmla="*/ 682812 w 4776816"/>
              <a:gd name="connsiteY88" fmla="*/ 1962709 h 3718866"/>
              <a:gd name="connsiteX89" fmla="*/ 690845 w 4776816"/>
              <a:gd name="connsiteY89" fmla="*/ 1713388 h 3718866"/>
              <a:gd name="connsiteX90" fmla="*/ 719822 w 4776816"/>
              <a:gd name="connsiteY90" fmla="*/ 1532185 h 3718866"/>
              <a:gd name="connsiteX91" fmla="*/ 727760 w 4776816"/>
              <a:gd name="connsiteY91" fmla="*/ 1468659 h 3718866"/>
              <a:gd name="connsiteX92" fmla="*/ 815167 w 4776816"/>
              <a:gd name="connsiteY92" fmla="*/ 1180304 h 3718866"/>
              <a:gd name="connsiteX93" fmla="*/ 1040189 w 4776816"/>
              <a:gd name="connsiteY93" fmla="*/ 701562 h 3718866"/>
              <a:gd name="connsiteX94" fmla="*/ 1224281 w 4776816"/>
              <a:gd name="connsiteY94" fmla="*/ 414068 h 3718866"/>
              <a:gd name="connsiteX95" fmla="*/ 1370310 w 4776816"/>
              <a:gd name="connsiteY95" fmla="*/ 225403 h 3718866"/>
              <a:gd name="connsiteX96" fmla="*/ 459607 w 4776816"/>
              <a:gd name="connsiteY96" fmla="*/ 2661400 h 3718866"/>
              <a:gd name="connsiteX97" fmla="*/ 441341 w 4776816"/>
              <a:gd name="connsiteY97" fmla="*/ 2749132 h 3718866"/>
              <a:gd name="connsiteX98" fmla="*/ 547971 w 4776816"/>
              <a:gd name="connsiteY98" fmla="*/ 2737460 h 3718866"/>
              <a:gd name="connsiteX99" fmla="*/ 515074 w 4776816"/>
              <a:gd name="connsiteY99" fmla="*/ 2656426 h 3718866"/>
              <a:gd name="connsiteX100" fmla="*/ 459607 w 4776816"/>
              <a:gd name="connsiteY100" fmla="*/ 2661400 h 3718866"/>
              <a:gd name="connsiteX101" fmla="*/ 103761 w 4776816"/>
              <a:gd name="connsiteY101" fmla="*/ 2820599 h 3718866"/>
              <a:gd name="connsiteX102" fmla="*/ 206565 w 4776816"/>
              <a:gd name="connsiteY102" fmla="*/ 2803090 h 3718866"/>
              <a:gd name="connsiteX103" fmla="*/ 204461 w 4776816"/>
              <a:gd name="connsiteY103" fmla="*/ 2753532 h 3718866"/>
              <a:gd name="connsiteX104" fmla="*/ 160757 w 4776816"/>
              <a:gd name="connsiteY104" fmla="*/ 2743296 h 3718866"/>
              <a:gd name="connsiteX105" fmla="*/ 103761 w 4776816"/>
              <a:gd name="connsiteY105" fmla="*/ 2820599 h 371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776816" h="3718866">
                <a:moveTo>
                  <a:pt x="1370310" y="225403"/>
                </a:moveTo>
                <a:cubicBezTo>
                  <a:pt x="1436105" y="145708"/>
                  <a:pt x="1503047" y="65631"/>
                  <a:pt x="1583283" y="0"/>
                </a:cubicBezTo>
                <a:cubicBezTo>
                  <a:pt x="1572859" y="74050"/>
                  <a:pt x="1528390" y="136524"/>
                  <a:pt x="1499605" y="203972"/>
                </a:cubicBezTo>
                <a:cubicBezTo>
                  <a:pt x="1483730" y="250086"/>
                  <a:pt x="1458770" y="292564"/>
                  <a:pt x="1444808" y="339348"/>
                </a:cubicBezTo>
                <a:cubicBezTo>
                  <a:pt x="1421760" y="421530"/>
                  <a:pt x="1385134" y="500268"/>
                  <a:pt x="1371267" y="584747"/>
                </a:cubicBezTo>
                <a:cubicBezTo>
                  <a:pt x="1372414" y="619475"/>
                  <a:pt x="1354340" y="649803"/>
                  <a:pt x="1344299" y="681949"/>
                </a:cubicBezTo>
                <a:cubicBezTo>
                  <a:pt x="1333683" y="773985"/>
                  <a:pt x="1327850" y="866309"/>
                  <a:pt x="1313600" y="957867"/>
                </a:cubicBezTo>
                <a:cubicBezTo>
                  <a:pt x="1314366" y="1028473"/>
                  <a:pt x="1306907" y="1100227"/>
                  <a:pt x="1320964" y="1169876"/>
                </a:cubicBezTo>
                <a:cubicBezTo>
                  <a:pt x="1326989" y="1239716"/>
                  <a:pt x="1337987" y="1308887"/>
                  <a:pt x="1343055" y="1378727"/>
                </a:cubicBezTo>
                <a:cubicBezTo>
                  <a:pt x="1346881" y="1405516"/>
                  <a:pt x="1365050" y="1427998"/>
                  <a:pt x="1369258" y="1454787"/>
                </a:cubicBezTo>
                <a:cubicBezTo>
                  <a:pt x="1380639" y="1539265"/>
                  <a:pt x="1423482" y="1614463"/>
                  <a:pt x="1451502" y="1693966"/>
                </a:cubicBezTo>
                <a:cubicBezTo>
                  <a:pt x="1497118" y="1790977"/>
                  <a:pt x="1553924" y="1882727"/>
                  <a:pt x="1618379" y="1968353"/>
                </a:cubicBezTo>
                <a:cubicBezTo>
                  <a:pt x="1637793" y="1995142"/>
                  <a:pt x="1668395" y="2016189"/>
                  <a:pt x="1702727" y="2014563"/>
                </a:cubicBezTo>
                <a:cubicBezTo>
                  <a:pt x="1762210" y="2014276"/>
                  <a:pt x="1822363" y="2019155"/>
                  <a:pt x="1881081" y="2006909"/>
                </a:cubicBezTo>
                <a:cubicBezTo>
                  <a:pt x="1931957" y="2002699"/>
                  <a:pt x="1978530" y="1976868"/>
                  <a:pt x="2029980" y="1976294"/>
                </a:cubicBezTo>
                <a:cubicBezTo>
                  <a:pt x="2095487" y="1965866"/>
                  <a:pt x="2155545" y="1934964"/>
                  <a:pt x="2219139" y="1917264"/>
                </a:cubicBezTo>
                <a:cubicBezTo>
                  <a:pt x="2277475" y="1904444"/>
                  <a:pt x="2327778" y="1869811"/>
                  <a:pt x="2384774" y="1852399"/>
                </a:cubicBezTo>
                <a:cubicBezTo>
                  <a:pt x="2623472" y="1743620"/>
                  <a:pt x="2854232" y="1616759"/>
                  <a:pt x="3069116" y="1465980"/>
                </a:cubicBezTo>
                <a:cubicBezTo>
                  <a:pt x="3430892" y="1174946"/>
                  <a:pt x="3789894" y="880373"/>
                  <a:pt x="4146315" y="582450"/>
                </a:cubicBezTo>
                <a:cubicBezTo>
                  <a:pt x="4270828" y="477594"/>
                  <a:pt x="4396393" y="373503"/>
                  <a:pt x="4517654" y="264628"/>
                </a:cubicBezTo>
                <a:cubicBezTo>
                  <a:pt x="4528747" y="250086"/>
                  <a:pt x="4548065" y="254774"/>
                  <a:pt x="4563844" y="254009"/>
                </a:cubicBezTo>
                <a:cubicBezTo>
                  <a:pt x="4458744" y="384027"/>
                  <a:pt x="4338057" y="500173"/>
                  <a:pt x="4220717" y="618901"/>
                </a:cubicBezTo>
                <a:cubicBezTo>
                  <a:pt x="4176343" y="660614"/>
                  <a:pt x="4140386" y="710555"/>
                  <a:pt x="4094387" y="750546"/>
                </a:cubicBezTo>
                <a:cubicBezTo>
                  <a:pt x="4079946" y="762505"/>
                  <a:pt x="4068375" y="777525"/>
                  <a:pt x="4062733" y="795512"/>
                </a:cubicBezTo>
                <a:cubicBezTo>
                  <a:pt x="4052118" y="800200"/>
                  <a:pt x="4041024" y="804505"/>
                  <a:pt x="4032895" y="812924"/>
                </a:cubicBezTo>
                <a:cubicBezTo>
                  <a:pt x="3902836" y="947821"/>
                  <a:pt x="3775359" y="1085015"/>
                  <a:pt x="3642048" y="1216755"/>
                </a:cubicBezTo>
                <a:cubicBezTo>
                  <a:pt x="3525089" y="1345051"/>
                  <a:pt x="3399047" y="1465024"/>
                  <a:pt x="3285531" y="1596572"/>
                </a:cubicBezTo>
                <a:cubicBezTo>
                  <a:pt x="3265449" y="1629484"/>
                  <a:pt x="3218207" y="1647278"/>
                  <a:pt x="3223275" y="1692149"/>
                </a:cubicBezTo>
                <a:cubicBezTo>
                  <a:pt x="3270995" y="1695401"/>
                  <a:pt x="3314986" y="1675597"/>
                  <a:pt x="3359551" y="1661916"/>
                </a:cubicBezTo>
                <a:cubicBezTo>
                  <a:pt x="3412913" y="1642304"/>
                  <a:pt x="3470292" y="1632641"/>
                  <a:pt x="3519065" y="1601834"/>
                </a:cubicBezTo>
                <a:cubicBezTo>
                  <a:pt x="3619861" y="1558495"/>
                  <a:pt x="3712337" y="1498222"/>
                  <a:pt x="3800414" y="1433165"/>
                </a:cubicBezTo>
                <a:cubicBezTo>
                  <a:pt x="4008318" y="1283630"/>
                  <a:pt x="4178734" y="1089990"/>
                  <a:pt x="4341787" y="894245"/>
                </a:cubicBezTo>
                <a:cubicBezTo>
                  <a:pt x="4450902" y="755425"/>
                  <a:pt x="4553707" y="611726"/>
                  <a:pt x="4647809" y="462286"/>
                </a:cubicBezTo>
                <a:cubicBezTo>
                  <a:pt x="4692565" y="401918"/>
                  <a:pt x="4715421" y="322606"/>
                  <a:pt x="4776816" y="276109"/>
                </a:cubicBezTo>
                <a:cubicBezTo>
                  <a:pt x="4775669" y="297444"/>
                  <a:pt x="4775477" y="319831"/>
                  <a:pt x="4763906" y="338583"/>
                </a:cubicBezTo>
                <a:cubicBezTo>
                  <a:pt x="4718959" y="427845"/>
                  <a:pt x="4683575" y="521794"/>
                  <a:pt x="4630691" y="606751"/>
                </a:cubicBezTo>
                <a:cubicBezTo>
                  <a:pt x="4531616" y="786136"/>
                  <a:pt x="4411694" y="953179"/>
                  <a:pt x="4284503" y="1113621"/>
                </a:cubicBezTo>
                <a:cubicBezTo>
                  <a:pt x="4148993" y="1279803"/>
                  <a:pt x="4009178" y="1443019"/>
                  <a:pt x="3856646" y="1593798"/>
                </a:cubicBezTo>
                <a:cubicBezTo>
                  <a:pt x="3651132" y="1806764"/>
                  <a:pt x="3423911" y="1997246"/>
                  <a:pt x="3200132" y="2190312"/>
                </a:cubicBezTo>
                <a:cubicBezTo>
                  <a:pt x="3146579" y="2229538"/>
                  <a:pt x="3097997" y="2274982"/>
                  <a:pt x="3044061" y="2313538"/>
                </a:cubicBezTo>
                <a:cubicBezTo>
                  <a:pt x="3019483" y="2331811"/>
                  <a:pt x="2986490" y="2314973"/>
                  <a:pt x="2959427" y="2324635"/>
                </a:cubicBezTo>
                <a:cubicBezTo>
                  <a:pt x="2900231" y="2355824"/>
                  <a:pt x="2837209" y="2378690"/>
                  <a:pt x="2776769" y="2407009"/>
                </a:cubicBezTo>
                <a:cubicBezTo>
                  <a:pt x="2709253" y="2422316"/>
                  <a:pt x="2650344" y="2462977"/>
                  <a:pt x="2581585" y="2473405"/>
                </a:cubicBezTo>
                <a:cubicBezTo>
                  <a:pt x="2512634" y="2486416"/>
                  <a:pt x="2447413" y="2513396"/>
                  <a:pt x="2379419" y="2529756"/>
                </a:cubicBezTo>
                <a:cubicBezTo>
                  <a:pt x="2320414" y="2532722"/>
                  <a:pt x="2260835" y="2537027"/>
                  <a:pt x="2204030" y="2554439"/>
                </a:cubicBezTo>
                <a:cubicBezTo>
                  <a:pt x="2184234" y="2561328"/>
                  <a:pt x="2163004" y="2560945"/>
                  <a:pt x="2142443" y="2561806"/>
                </a:cubicBezTo>
                <a:cubicBezTo>
                  <a:pt x="2141678" y="2590603"/>
                  <a:pt x="2163960" y="2609642"/>
                  <a:pt x="2180791" y="2630116"/>
                </a:cubicBezTo>
                <a:cubicBezTo>
                  <a:pt x="2239318" y="2693451"/>
                  <a:pt x="2289525" y="2764248"/>
                  <a:pt x="2356372" y="2819450"/>
                </a:cubicBezTo>
                <a:cubicBezTo>
                  <a:pt x="2380375" y="2900197"/>
                  <a:pt x="2429052" y="2972238"/>
                  <a:pt x="2478111" y="3040739"/>
                </a:cubicBezTo>
                <a:cubicBezTo>
                  <a:pt x="2520763" y="3099290"/>
                  <a:pt x="2572213" y="3150571"/>
                  <a:pt x="2624237" y="3200703"/>
                </a:cubicBezTo>
                <a:cubicBezTo>
                  <a:pt x="2726754" y="3283363"/>
                  <a:pt x="2837783" y="3355500"/>
                  <a:pt x="2955315" y="3414912"/>
                </a:cubicBezTo>
                <a:cubicBezTo>
                  <a:pt x="3034785" y="3449067"/>
                  <a:pt x="3111960" y="3489153"/>
                  <a:pt x="3193916" y="3517281"/>
                </a:cubicBezTo>
                <a:cubicBezTo>
                  <a:pt x="3264492" y="3538329"/>
                  <a:pt x="3336025" y="3556028"/>
                  <a:pt x="3406410" y="3578033"/>
                </a:cubicBezTo>
                <a:cubicBezTo>
                  <a:pt x="3497261" y="3600898"/>
                  <a:pt x="3590693" y="3613049"/>
                  <a:pt x="3680683" y="3639646"/>
                </a:cubicBezTo>
                <a:cubicBezTo>
                  <a:pt x="3761014" y="3647204"/>
                  <a:pt x="3841822" y="3649595"/>
                  <a:pt x="3921388" y="3663755"/>
                </a:cubicBezTo>
                <a:cubicBezTo>
                  <a:pt x="3878545" y="3716852"/>
                  <a:pt x="3804718" y="3690830"/>
                  <a:pt x="3747051" y="3704798"/>
                </a:cubicBezTo>
                <a:cubicBezTo>
                  <a:pt x="3668059" y="3713313"/>
                  <a:pt x="3588207" y="3706903"/>
                  <a:pt x="3509023" y="3711017"/>
                </a:cubicBezTo>
                <a:cubicBezTo>
                  <a:pt x="3454992" y="3721158"/>
                  <a:pt x="3399908" y="3717235"/>
                  <a:pt x="3345301" y="3718766"/>
                </a:cubicBezTo>
                <a:cubicBezTo>
                  <a:pt x="3202714" y="3718096"/>
                  <a:pt x="3060031" y="3720297"/>
                  <a:pt x="2917444" y="3716948"/>
                </a:cubicBezTo>
                <a:cubicBezTo>
                  <a:pt x="2831375" y="3700684"/>
                  <a:pt x="2742724" y="3718096"/>
                  <a:pt x="2656656" y="3701737"/>
                </a:cubicBezTo>
                <a:cubicBezTo>
                  <a:pt x="2585410" y="3699536"/>
                  <a:pt x="2516077" y="3681263"/>
                  <a:pt x="2445118" y="3675905"/>
                </a:cubicBezTo>
                <a:cubicBezTo>
                  <a:pt x="2375211" y="3656962"/>
                  <a:pt x="2303965" y="3645960"/>
                  <a:pt x="2231763" y="3639741"/>
                </a:cubicBezTo>
                <a:cubicBezTo>
                  <a:pt x="2151432" y="3615728"/>
                  <a:pt x="2070336" y="3594392"/>
                  <a:pt x="1988475" y="3576310"/>
                </a:cubicBezTo>
                <a:cubicBezTo>
                  <a:pt x="1871326" y="3532684"/>
                  <a:pt x="1750543" y="3497286"/>
                  <a:pt x="1638749" y="3440361"/>
                </a:cubicBezTo>
                <a:cubicBezTo>
                  <a:pt x="1584334" y="3417113"/>
                  <a:pt x="1535850" y="3382766"/>
                  <a:pt x="1482773" y="3357126"/>
                </a:cubicBezTo>
                <a:cubicBezTo>
                  <a:pt x="1419465" y="3316275"/>
                  <a:pt x="1357496" y="3272839"/>
                  <a:pt x="1300021" y="3224334"/>
                </a:cubicBezTo>
                <a:cubicBezTo>
                  <a:pt x="1272957" y="3201660"/>
                  <a:pt x="1252683" y="3159372"/>
                  <a:pt x="1212135" y="3163200"/>
                </a:cubicBezTo>
                <a:cubicBezTo>
                  <a:pt x="1160876" y="3167122"/>
                  <a:pt x="1111243" y="3153154"/>
                  <a:pt x="1060367" y="3151432"/>
                </a:cubicBezTo>
                <a:cubicBezTo>
                  <a:pt x="1000597" y="3138325"/>
                  <a:pt x="944174" y="3114598"/>
                  <a:pt x="887274" y="3092976"/>
                </a:cubicBezTo>
                <a:cubicBezTo>
                  <a:pt x="841179" y="3082452"/>
                  <a:pt x="801396" y="3053942"/>
                  <a:pt x="771463" y="3018065"/>
                </a:cubicBezTo>
                <a:cubicBezTo>
                  <a:pt x="834197" y="3029737"/>
                  <a:pt x="891481" y="3058056"/>
                  <a:pt x="949434" y="3083792"/>
                </a:cubicBezTo>
                <a:cubicBezTo>
                  <a:pt x="987113" y="3090297"/>
                  <a:pt x="1026418" y="3091541"/>
                  <a:pt x="1062567" y="3105605"/>
                </a:cubicBezTo>
                <a:cubicBezTo>
                  <a:pt x="1100915" y="3122156"/>
                  <a:pt x="1143759" y="3115077"/>
                  <a:pt x="1184402" y="3116129"/>
                </a:cubicBezTo>
                <a:cubicBezTo>
                  <a:pt x="1158390" y="3035478"/>
                  <a:pt x="1080928" y="2988024"/>
                  <a:pt x="1009682" y="2951286"/>
                </a:cubicBezTo>
                <a:cubicBezTo>
                  <a:pt x="952495" y="2917897"/>
                  <a:pt x="884309" y="2918375"/>
                  <a:pt x="820905" y="2907277"/>
                </a:cubicBezTo>
                <a:cubicBezTo>
                  <a:pt x="781409" y="2901154"/>
                  <a:pt x="742391" y="2909191"/>
                  <a:pt x="703852" y="2916653"/>
                </a:cubicBezTo>
                <a:cubicBezTo>
                  <a:pt x="697061" y="2933778"/>
                  <a:pt x="687976" y="2949756"/>
                  <a:pt x="678605" y="2965541"/>
                </a:cubicBezTo>
                <a:cubicBezTo>
                  <a:pt x="621130" y="2922680"/>
                  <a:pt x="548354" y="2913209"/>
                  <a:pt x="482559" y="2889099"/>
                </a:cubicBezTo>
                <a:cubicBezTo>
                  <a:pt x="399646" y="2866234"/>
                  <a:pt x="312143" y="2873122"/>
                  <a:pt x="227891" y="2857911"/>
                </a:cubicBezTo>
                <a:cubicBezTo>
                  <a:pt x="190977" y="2860207"/>
                  <a:pt x="154446" y="2867765"/>
                  <a:pt x="118010" y="2873409"/>
                </a:cubicBezTo>
                <a:cubicBezTo>
                  <a:pt x="76792" y="2878384"/>
                  <a:pt x="41887" y="2905555"/>
                  <a:pt x="0" y="2906990"/>
                </a:cubicBezTo>
                <a:cubicBezTo>
                  <a:pt x="1148" y="2867765"/>
                  <a:pt x="38635" y="2846621"/>
                  <a:pt x="58144" y="2816580"/>
                </a:cubicBezTo>
                <a:cubicBezTo>
                  <a:pt x="108160" y="2746453"/>
                  <a:pt x="135319" y="2661974"/>
                  <a:pt x="189734" y="2594526"/>
                </a:cubicBezTo>
                <a:cubicBezTo>
                  <a:pt x="236498" y="2545255"/>
                  <a:pt x="284123" y="2494166"/>
                  <a:pt x="345327" y="2462785"/>
                </a:cubicBezTo>
                <a:cubicBezTo>
                  <a:pt x="380807" y="2442503"/>
                  <a:pt x="415617" y="2419255"/>
                  <a:pt x="456547" y="2411697"/>
                </a:cubicBezTo>
                <a:cubicBezTo>
                  <a:pt x="502546" y="2403278"/>
                  <a:pt x="543859" y="2373907"/>
                  <a:pt x="592153" y="2378499"/>
                </a:cubicBezTo>
                <a:cubicBezTo>
                  <a:pt x="635666" y="2380795"/>
                  <a:pt x="677839" y="2365583"/>
                  <a:pt x="721543" y="2369792"/>
                </a:cubicBezTo>
                <a:cubicBezTo>
                  <a:pt x="719630" y="2321765"/>
                  <a:pt x="724699" y="2272781"/>
                  <a:pt x="713032" y="2225711"/>
                </a:cubicBezTo>
                <a:cubicBezTo>
                  <a:pt x="693332" y="2139415"/>
                  <a:pt x="679752" y="2051301"/>
                  <a:pt x="682812" y="1962709"/>
                </a:cubicBezTo>
                <a:cubicBezTo>
                  <a:pt x="685586" y="1879570"/>
                  <a:pt x="676022" y="1795570"/>
                  <a:pt x="690845" y="1713388"/>
                </a:cubicBezTo>
                <a:cubicBezTo>
                  <a:pt x="692566" y="1651775"/>
                  <a:pt x="719822" y="1593989"/>
                  <a:pt x="719822" y="1532185"/>
                </a:cubicBezTo>
                <a:cubicBezTo>
                  <a:pt x="720778" y="1510850"/>
                  <a:pt x="718674" y="1488655"/>
                  <a:pt x="727760" y="1468659"/>
                </a:cubicBezTo>
                <a:cubicBezTo>
                  <a:pt x="767829" y="1375857"/>
                  <a:pt x="771368" y="1271862"/>
                  <a:pt x="815167" y="1180304"/>
                </a:cubicBezTo>
                <a:cubicBezTo>
                  <a:pt x="872164" y="1013069"/>
                  <a:pt x="949912" y="853297"/>
                  <a:pt x="1040189" y="701562"/>
                </a:cubicBezTo>
                <a:cubicBezTo>
                  <a:pt x="1089726" y="598715"/>
                  <a:pt x="1160016" y="507922"/>
                  <a:pt x="1224281" y="414068"/>
                </a:cubicBezTo>
                <a:cubicBezTo>
                  <a:pt x="1272479" y="350829"/>
                  <a:pt x="1314557" y="282615"/>
                  <a:pt x="1370310" y="225403"/>
                </a:cubicBezTo>
                <a:moveTo>
                  <a:pt x="459607" y="2661400"/>
                </a:moveTo>
                <a:cubicBezTo>
                  <a:pt x="428623" y="2677473"/>
                  <a:pt x="443350" y="2720717"/>
                  <a:pt x="441341" y="2749132"/>
                </a:cubicBezTo>
                <a:cubicBezTo>
                  <a:pt x="467832" y="2783669"/>
                  <a:pt x="530279" y="2779077"/>
                  <a:pt x="547971" y="2737460"/>
                </a:cubicBezTo>
                <a:cubicBezTo>
                  <a:pt x="553422" y="2706749"/>
                  <a:pt x="541851" y="2673646"/>
                  <a:pt x="515074" y="2656426"/>
                </a:cubicBezTo>
                <a:cubicBezTo>
                  <a:pt x="496712" y="2656617"/>
                  <a:pt x="476247" y="2652407"/>
                  <a:pt x="459607" y="2661400"/>
                </a:cubicBezTo>
                <a:moveTo>
                  <a:pt x="103761" y="2820599"/>
                </a:moveTo>
                <a:cubicBezTo>
                  <a:pt x="139049" y="2821077"/>
                  <a:pt x="172042" y="2808257"/>
                  <a:pt x="206565" y="2803090"/>
                </a:cubicBezTo>
                <a:cubicBezTo>
                  <a:pt x="203887" y="2786635"/>
                  <a:pt x="203218" y="2770084"/>
                  <a:pt x="204461" y="2753532"/>
                </a:cubicBezTo>
                <a:cubicBezTo>
                  <a:pt x="190116" y="2749323"/>
                  <a:pt x="176058" y="2742148"/>
                  <a:pt x="160757" y="2743296"/>
                </a:cubicBezTo>
                <a:cubicBezTo>
                  <a:pt x="129964" y="2757551"/>
                  <a:pt x="111316" y="2788548"/>
                  <a:pt x="103761" y="2820599"/>
                </a:cubicBezTo>
                <a:close/>
              </a:path>
            </a:pathLst>
          </a:custGeom>
          <a:gradFill>
            <a:gsLst>
              <a:gs pos="0">
                <a:srgbClr val="C8DAC2"/>
              </a:gs>
              <a:gs pos="54000">
                <a:srgbClr val="ABCCC2"/>
              </a:gs>
              <a:gs pos="100000">
                <a:srgbClr val="72A9BA"/>
              </a:gs>
            </a:gsLst>
            <a:lin ang="5400000" scaled="1"/>
          </a:gradFill>
          <a:ln w="95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3225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7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F0502020204030204"/>
              <a:ea typeface="思源宋体 CN Medium"/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690713" y="1818082"/>
            <a:ext cx="9572734" cy="3755189"/>
            <a:chOff x="1976465" y="1898025"/>
            <a:chExt cx="9572734" cy="3755189"/>
          </a:xfrm>
        </p:grpSpPr>
        <p:sp>
          <p:nvSpPr>
            <p:cNvPr id="33" name="文本框 32"/>
            <p:cNvSpPr txBox="1"/>
            <p:nvPr/>
          </p:nvSpPr>
          <p:spPr>
            <a:xfrm>
              <a:off x="4935779" y="1898025"/>
              <a:ext cx="2896614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0" dirty="0">
                  <a:solidFill>
                    <a:srgbClr val="2D3E43"/>
                  </a:solidFill>
                  <a:latin typeface="汉仪许静行楷W" panose="00020600040101010101" pitchFamily="18" charset="-122"/>
                  <a:ea typeface="汉仪许静行楷W" panose="00020600040101010101" pitchFamily="18" charset="-122"/>
                </a:rPr>
                <a:t>贰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976465" y="2028685"/>
              <a:ext cx="9572734" cy="3624529"/>
              <a:chOff x="-103218" y="1729129"/>
              <a:chExt cx="8055373" cy="3050010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-103218" y="1729129"/>
                <a:ext cx="8055373" cy="3050010"/>
                <a:chOff x="87282" y="1688823"/>
                <a:chExt cx="8055373" cy="3050010"/>
              </a:xfrm>
            </p:grpSpPr>
            <p:grpSp>
              <p:nvGrpSpPr>
                <p:cNvPr id="38" name="组合 37"/>
                <p:cNvGrpSpPr/>
                <p:nvPr/>
              </p:nvGrpSpPr>
              <p:grpSpPr>
                <a:xfrm>
                  <a:off x="87282" y="1688823"/>
                  <a:ext cx="8055373" cy="3050010"/>
                  <a:chOff x="-104499" y="1630414"/>
                  <a:chExt cx="8055373" cy="3050010"/>
                </a:xfrm>
              </p:grpSpPr>
              <p:sp>
                <p:nvSpPr>
                  <p:cNvPr id="41" name="弧形 40"/>
                  <p:cNvSpPr/>
                  <p:nvPr/>
                </p:nvSpPr>
                <p:spPr>
                  <a:xfrm rot="11787073">
                    <a:off x="2124976" y="1630415"/>
                    <a:ext cx="2989788" cy="2989788"/>
                  </a:xfrm>
                  <a:prstGeom prst="arc">
                    <a:avLst>
                      <a:gd name="adj1" fmla="val 12330940"/>
                      <a:gd name="adj2" fmla="val 19268676"/>
                    </a:avLst>
                  </a:prstGeom>
                  <a:ln w="254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/>
                  </a:p>
                </p:txBody>
              </p:sp>
              <p:sp>
                <p:nvSpPr>
                  <p:cNvPr id="42" name="弧形 41"/>
                  <p:cNvSpPr/>
                  <p:nvPr/>
                </p:nvSpPr>
                <p:spPr>
                  <a:xfrm rot="11787073">
                    <a:off x="2124978" y="1630414"/>
                    <a:ext cx="2989788" cy="2989788"/>
                  </a:xfrm>
                  <a:prstGeom prst="arc">
                    <a:avLst>
                      <a:gd name="adj1" fmla="val 21283528"/>
                      <a:gd name="adj2" fmla="val 8947135"/>
                    </a:avLst>
                  </a:prstGeom>
                  <a:ln w="254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/>
                  </a:p>
                </p:txBody>
              </p:sp>
              <p:pic>
                <p:nvPicPr>
                  <p:cNvPr id="43" name="图片 42" descr="文本&#10;&#10;描述已自动生成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biLevel thresh="75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1905" t="6984" b="50053"/>
                  <a:stretch>
                    <a:fillRect/>
                  </a:stretch>
                </p:blipFill>
                <p:spPr>
                  <a:xfrm flipH="1">
                    <a:off x="-104499" y="3679443"/>
                    <a:ext cx="2052504" cy="1000981"/>
                  </a:xfrm>
                  <a:custGeom>
                    <a:avLst/>
                    <a:gdLst>
                      <a:gd name="connsiteX0" fmla="*/ 4905828 w 6041571"/>
                      <a:gd name="connsiteY0" fmla="*/ 0 h 2946400"/>
                      <a:gd name="connsiteX1" fmla="*/ 6041571 w 6041571"/>
                      <a:gd name="connsiteY1" fmla="*/ 817181 h 2946400"/>
                      <a:gd name="connsiteX2" fmla="*/ 6041571 w 6041571"/>
                      <a:gd name="connsiteY2" fmla="*/ 1266653 h 2946400"/>
                      <a:gd name="connsiteX3" fmla="*/ 5907314 w 6041571"/>
                      <a:gd name="connsiteY3" fmla="*/ 2278743 h 2946400"/>
                      <a:gd name="connsiteX4" fmla="*/ 4920342 w 6041571"/>
                      <a:gd name="connsiteY4" fmla="*/ 2627086 h 2946400"/>
                      <a:gd name="connsiteX5" fmla="*/ 3439885 w 6041571"/>
                      <a:gd name="connsiteY5" fmla="*/ 2946400 h 2946400"/>
                      <a:gd name="connsiteX6" fmla="*/ 2206171 w 6041571"/>
                      <a:gd name="connsiteY6" fmla="*/ 2481943 h 2946400"/>
                      <a:gd name="connsiteX7" fmla="*/ 1480457 w 6041571"/>
                      <a:gd name="connsiteY7" fmla="*/ 1756229 h 2946400"/>
                      <a:gd name="connsiteX8" fmla="*/ 740228 w 6041571"/>
                      <a:gd name="connsiteY8" fmla="*/ 1175658 h 2946400"/>
                      <a:gd name="connsiteX9" fmla="*/ 0 w 6041571"/>
                      <a:gd name="connsiteY9" fmla="*/ 580572 h 2946400"/>
                      <a:gd name="connsiteX10" fmla="*/ 246742 w 6041571"/>
                      <a:gd name="connsiteY10" fmla="*/ 72572 h 2946400"/>
                      <a:gd name="connsiteX11" fmla="*/ 870857 w 6041571"/>
                      <a:gd name="connsiteY11" fmla="*/ 203200 h 2946400"/>
                      <a:gd name="connsiteX12" fmla="*/ 696685 w 6041571"/>
                      <a:gd name="connsiteY12" fmla="*/ 798286 h 2946400"/>
                      <a:gd name="connsiteX13" fmla="*/ 2960914 w 6041571"/>
                      <a:gd name="connsiteY13" fmla="*/ 58058 h 2946400"/>
                      <a:gd name="connsiteX14" fmla="*/ 4905828 w 6041571"/>
                      <a:gd name="connsiteY14" fmla="*/ 0 h 294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041571" h="2946400">
                        <a:moveTo>
                          <a:pt x="4905828" y="0"/>
                        </a:moveTo>
                        <a:lnTo>
                          <a:pt x="6041571" y="817181"/>
                        </a:lnTo>
                        <a:lnTo>
                          <a:pt x="6041571" y="1266653"/>
                        </a:lnTo>
                        <a:lnTo>
                          <a:pt x="5907314" y="2278743"/>
                        </a:lnTo>
                        <a:lnTo>
                          <a:pt x="4920342" y="2627086"/>
                        </a:lnTo>
                        <a:lnTo>
                          <a:pt x="3439885" y="2946400"/>
                        </a:lnTo>
                        <a:lnTo>
                          <a:pt x="2206171" y="2481943"/>
                        </a:lnTo>
                        <a:lnTo>
                          <a:pt x="1480457" y="1756229"/>
                        </a:lnTo>
                        <a:lnTo>
                          <a:pt x="740228" y="1175658"/>
                        </a:lnTo>
                        <a:lnTo>
                          <a:pt x="0" y="580572"/>
                        </a:lnTo>
                        <a:lnTo>
                          <a:pt x="246742" y="72572"/>
                        </a:lnTo>
                        <a:lnTo>
                          <a:pt x="870857" y="203200"/>
                        </a:lnTo>
                        <a:lnTo>
                          <a:pt x="696685" y="798286"/>
                        </a:lnTo>
                        <a:lnTo>
                          <a:pt x="2960914" y="58058"/>
                        </a:lnTo>
                        <a:lnTo>
                          <a:pt x="4905828" y="0"/>
                        </a:lnTo>
                        <a:close/>
                      </a:path>
                    </a:pathLst>
                  </a:custGeom>
                </p:spPr>
              </p:pic>
              <p:sp>
                <p:nvSpPr>
                  <p:cNvPr id="44" name="矩形 43"/>
                  <p:cNvSpPr/>
                  <p:nvPr/>
                </p:nvSpPr>
                <p:spPr>
                  <a:xfrm>
                    <a:off x="4684755" y="3436388"/>
                    <a:ext cx="3266119" cy="47006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eaLnBrk="0" hangingPunct="0">
                      <a:lnSpc>
                        <a:spcPct val="130000"/>
                      </a:lnSpc>
                    </a:pPr>
                    <a:r>
                      <a:rPr lang="zh-CN" altLang="en-US" sz="1200" dirty="0">
                        <a:solidFill>
                          <a:srgbClr val="2D3E43"/>
                        </a:solidFill>
                        <a:latin typeface="汉仪中宋S" panose="00020600040101010101" pitchFamily="18" charset="-122"/>
                        <a:ea typeface="汉仪中宋S" panose="00020600040101010101" pitchFamily="18" charset="-122"/>
                      </a:rPr>
                      <a:t>所谓养生，实际就是保养生命要人们实行正常的、有规律的思维活动和生活方式，也就是说要保养正气。</a:t>
                    </a:r>
                    <a:endParaRPr lang="en-US" altLang="zh-CN" sz="1200" dirty="0">
                      <a:solidFill>
                        <a:srgbClr val="2D3E43"/>
                      </a:solidFill>
                      <a:latin typeface="汉仪中宋S" panose="00020600040101010101" pitchFamily="18" charset="-122"/>
                      <a:ea typeface="汉仪中宋S" panose="00020600040101010101" pitchFamily="18" charset="-122"/>
                    </a:endParaRPr>
                  </a:p>
                </p:txBody>
              </p:sp>
            </p:grpSp>
            <p:pic>
              <p:nvPicPr>
                <p:cNvPr id="39" name="图形 38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05087" y="3964866"/>
                  <a:ext cx="321932" cy="336565"/>
                </a:xfrm>
                <a:prstGeom prst="rect">
                  <a:avLst/>
                </a:prstGeom>
              </p:spPr>
            </p:pic>
            <p:sp>
              <p:nvSpPr>
                <p:cNvPr id="40" name="文本框 39"/>
                <p:cNvSpPr txBox="1"/>
                <p:nvPr/>
              </p:nvSpPr>
              <p:spPr>
                <a:xfrm>
                  <a:off x="4851309" y="3082771"/>
                  <a:ext cx="2052505" cy="4392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2800" b="1" dirty="0">
                      <a:solidFill>
                        <a:srgbClr val="2D3E43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春季养肝</a:t>
                  </a:r>
                </a:p>
              </p:txBody>
            </p:sp>
          </p:grpSp>
          <p:sp>
            <p:nvSpPr>
              <p:cNvPr id="37" name="文本框 36"/>
              <p:cNvSpPr txBox="1"/>
              <p:nvPr/>
            </p:nvSpPr>
            <p:spPr>
              <a:xfrm rot="5400000">
                <a:off x="1972830" y="2836615"/>
                <a:ext cx="1490885" cy="2848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i="0" dirty="0">
                    <a:solidFill>
                      <a:srgbClr val="9A1623"/>
                    </a:solidFill>
                    <a:effectLst/>
                    <a:latin typeface="汉仪铁线黑-65简" panose="00020600040101010101" pitchFamily="18" charset="-122"/>
                    <a:ea typeface="汉仪铁线黑-65简" panose="00020600040101010101" pitchFamily="18" charset="-122"/>
                  </a:rPr>
                  <a:t>PART  </a:t>
                </a:r>
                <a:r>
                  <a:rPr lang="en-US" altLang="zh-CN" sz="1600" dirty="0">
                    <a:solidFill>
                      <a:srgbClr val="9A1623"/>
                    </a:solidFill>
                    <a:latin typeface="汉仪铁线黑-65简" panose="00020600040101010101" pitchFamily="18" charset="-122"/>
                    <a:ea typeface="汉仪铁线黑-65简" panose="00020600040101010101" pitchFamily="18" charset="-122"/>
                  </a:rPr>
                  <a:t>TWO</a:t>
                </a:r>
                <a:endParaRPr lang="zh-CN" altLang="en-US" sz="1600" dirty="0">
                  <a:solidFill>
                    <a:srgbClr val="9A1623"/>
                  </a:solidFill>
                  <a:latin typeface="汉仪铁线黑-65简" panose="00020600040101010101" pitchFamily="18" charset="-122"/>
                  <a:ea typeface="汉仪铁线黑-65简" panose="00020600040101010101" pitchFamily="18" charset="-122"/>
                </a:endParaRPr>
              </a:p>
            </p:txBody>
          </p:sp>
        </p:grpSp>
        <p:pic>
          <p:nvPicPr>
            <p:cNvPr id="35" name="图形 34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1208697">
              <a:off x="3538907" y="3378305"/>
              <a:ext cx="1165466" cy="101875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jb3VudCI6MiwiaGRpZCI6ImE4M2IyMzE1YTM4ODJlNTAxOTYxZGUyZTViYjczYzgxIiwidXNlckNvdW50Ijoy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1613</Words>
  <Application>Microsoft Office PowerPoint</Application>
  <PresentationFormat>宽屏</PresentationFormat>
  <Paragraphs>156</Paragraphs>
  <Slides>25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1" baseType="lpstr">
      <vt:lpstr>等线 Light</vt:lpstr>
      <vt:lpstr>汉仪铁线黑-65简</vt:lpstr>
      <vt:lpstr>Roboto Regular</vt:lpstr>
      <vt:lpstr>汉仪粗仿宋简</vt:lpstr>
      <vt:lpstr>楷体</vt:lpstr>
      <vt:lpstr>华文楷体</vt:lpstr>
      <vt:lpstr>Calibri</vt:lpstr>
      <vt:lpstr>汉仪旗黑-75S</vt:lpstr>
      <vt:lpstr>汉仪许静行楷W</vt:lpstr>
      <vt:lpstr>Open Sans Light</vt:lpstr>
      <vt:lpstr>微软雅黑</vt:lpstr>
      <vt:lpstr>汉仪中宋S</vt:lpstr>
      <vt:lpstr>等线</vt:lpstr>
      <vt:lpstr>Arial</vt:lpstr>
      <vt:lpstr>华文仿宋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东湖风景区第一社区卫生服务中心——国医堂</vt:lpstr>
      <vt:lpstr>东湖风景区第一社区卫生服务中心——国医堂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1149512811@qq.com</cp:lastModifiedBy>
  <cp:revision>106</cp:revision>
  <dcterms:created xsi:type="dcterms:W3CDTF">2021-09-28T01:07:00Z</dcterms:created>
  <dcterms:modified xsi:type="dcterms:W3CDTF">2025-03-03T08:42:43Z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3116A189E6AA4261BE229A43E233397B_13</vt:lpwstr>
  </property>
  <property fmtid="{D5CDD505-2E9C-101B-9397-08002B2CF9AE}" pid="3" name="KSOProductBuildVer">
    <vt:lpwstr>2052-12.1.0.15712</vt:lpwstr>
  </property>
  <property fmtid="{D5CDD505-2E9C-101B-9397-08002B2CF9AE}" pid="4" name="KSOTemplateUUID">
    <vt:lpwstr>v1.0_mb_ZgF9QY1BMQGE40qu1PD7dg==</vt:lpwstr>
  </property>
</Properties>
</file>