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8070" y="2132330"/>
            <a:ext cx="7512685" cy="16732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17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秋季老年人中医养生</a:t>
            </a:r>
            <a:endParaRPr lang="en-US" sz="517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491789" y="4425696"/>
            <a:ext cx="2875241" cy="536520"/>
          </a:xfrm>
          <a:prstGeom prst="rect">
            <a:avLst/>
          </a:prstGeom>
          <a:noFill/>
        </p:spPr>
        <p:txBody>
          <a:bodyPr vert="horz" wrap="square" lIns="85725" tIns="38100" rIns="85725" bIns="3810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秋季燥邪当令，辣椒、花椒、烧烤等辛温燥烈食物会加速津液耗伤，加重皮肤皲裂、口唇干裂等症状。高血压患者尤其需避免此类食物诱发血压波动。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饮食禁忌与注意事项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忌辛辣刺激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老年人脾胃虚弱，过量食用瓜果（如西瓜、甜瓜）或冷饮会损伤脾阳，导致腹泻、食欲不振。建议将梨、荸荠等寒性食材蒸煮后食用，或佐以姜片中和寒性。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慎食生冷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避免立秋后立即大补，应先调理脾胃（如茯苓粥），再循序渐进增加滋补品。高血脂人群应控制坚果摄入量（每日核桃不超过2颗），糖尿病者需监测蜂蜜、红枣的升糖影响。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控制进补节奏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起居调摄要点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顺应自然规律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秋季阳气渐收，阴气渐长，老年人应遵循《黄帝内经》"早卧早起"的原则，建议21:00-22:00入睡，5:00-6:00起床，使人体生物钟与自然节律同步，有助于收敛阳气、养阴护肺。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"早卧早起"作息调整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保证子时睡眠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夜间23:00-1:00为胆经当令时段，此时深度睡眠可促进肝胆排毒，增强免疫力，老年人应确保此时间段处于熟睡状态，避免熬夜损耗阴精。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午间小憩补养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建议11:00-13:00（心经当令）进行20-30分钟午休，可平卧闭目养神，既能缓解秋乏，又能养护心脏，但需避免久睡导致夜间失眠。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9883" b="9883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保暖防燥措施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老年人应着重保护大椎穴（第七颈椎下）、神阙穴（肚脐）及涌泉穴（足底）等易受风寒侵袭的要穴，可穿戴护颈、腹围及棉袜，睡前可用艾草足浴包泡脚15分钟以温通经络。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重点部位防护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采用"洋葱式"穿衣法，内层选透气棉质，中层为保暖羊毛，外层防风防水，根据昼夜温差灵活增减，尤其注意晨练时佩戴围巾保护风池穴，避免秋风直吹后颈。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分层穿衣原则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室内空调温度不宜低于26℃，出风口避免直吹，睡眠时建议关闭空调改用透气蚊帐，可在卧室放置温湿度计监测环境参数，保持室温22-24℃、湿度50%-60%为佳。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慎用空调设备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室内环境湿度控制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861" b="12861"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12915" b="12915"/>
          <a:stretch>
            <a:fillRect/>
          </a:stretch>
        </p:blipFill>
        <p:spPr>
          <a:xfrm>
            <a:off x="8567537" y="4984999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物理加湿方案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使用超声波加湿器时需每日换水并定期消毒，或在暖气片放置水盆蒸发加湿；室内可悬挂湿毛巾、养殖绿萝等喜水植物，通过蒸腾作用调节微环境湿度。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中医熏蒸疗法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采用中药熏蒸法改善空气，取金银花、菊花、薄荷各10g加水煮沸后小火慢熏，既能增加湿度，又可清热解毒，预防秋季呼吸道疾病。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湿度监测标准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建议使用电子温湿度计实时监测，当湿度低于40%时立即采取加湿措施，高于70%则需开窗通风，避免滋生螨虫和霉菌，尤其对患风湿病的老人更需严格控制。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运动保健方法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22" y="154889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太极拳的养生机制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0022" y="2035241"/>
            <a:ext cx="10882612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太极拳通过缓慢连贯的动作配合深长呼吸，能调和阴阳、疏通经络。中老年人练习时需注意"虚领顶劲"保持脊柱直立，单腿承重时膝盖弯曲不超过脚尖，可有效增强下肢力量并预防膝关节损伤。建议每天练习30分钟，分早晚两次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022" y="319912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八段锦的脏腑调理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0022" y="3685475"/>
            <a:ext cx="1085505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八段锦八个动作对应调理不同脏腑，如"两手托天理三焦"可改善心肺功能，"摇头摆尾去心火"能平肝潜阳。练习时应配合逆腹式呼吸（吸气收腹），每个动作重复6-8次。骨质疏松者需避免"五劳七伤往后瞧"的过度扭转动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022" y="484936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运动禁忌与改良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022" y="5335709"/>
            <a:ext cx="10827488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严重高血压患者练习时需避免低头动作，可改为高位架势；糖尿病合并视网膜病变者不宜做倒卷肱等头部剧烈运动。所有动作应以"微微出汗"为度，出现心悸气促应立即停止。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太极拳/八段锦等柔缓运动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晨练时间与强度控制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黄金时段选择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晨练最佳时间为日出后1小时（约7-8点），此时阳气初升、雾露消散。避免在5-6点阴寒较重时段锻炼，尤其心脑血管疾病患者需防范冷刺激诱发血管痉挛。下午4-5点可进行第二次锻炼，充分利用秋日温和阳光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强度监测标准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运动时心率应控制在（220-年龄）×60%-70%范围内，呼吸稍促但能完整说话为适宜强度。建议采用"运动10分钟+休息3分钟"的间歇模式，总时长不超过1小时。糖尿病患者需随身携带糖果防范低血糖。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环境与装备要求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选择公园等植被丰富场所，避免马路旁锻炼吸入尾气。穿着多层透气衣物方便增减，防滑运动鞋需具备足弓支撑功能。关节炎患者可佩戴护膝，晨练前用生姜油按摩关节预热。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4307" y="1710806"/>
            <a:ext cx="3062711" cy="5070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健脾祛湿穴位组合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954870" y="2370611"/>
            <a:ext cx="10281805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4621724" y="1729287"/>
            <a:ext cx="3049264" cy="5070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养肺固表按摩法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68406" y="1738528"/>
            <a:ext cx="3127425" cy="5070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安神助眠穴位刺激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穴位按摩保健技巧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4307" y="2596545"/>
            <a:ext cx="3062711" cy="3179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每日晨起按摩足三里（膝下3寸）、阴陵泉（胫骨内侧髁下缘）各100次，配合摩腹（顺时针36圈）可增强脾胃运化功能。痰湿体质者加按丰隆穴（外踝尖上8寸），用拇指关节突垂直点压至酸胀感为度。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049730" y="2217861"/>
            <a:ext cx="285750" cy="28575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7793866" y="2217861"/>
            <a:ext cx="285750" cy="28575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535999" y="2596545"/>
            <a:ext cx="3070142" cy="3179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秋季重点按摩迎香穴（鼻翼旁）、风池穴（枕骨下凹陷处），用食指指腹环形揉按各3分钟，可预防感冒。配合"叩击肺经"（从云门穴沿上肢内侧轻叩至拇指少商穴），能提升呼吸道免疫力。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68406" y="2596545"/>
            <a:ext cx="3127425" cy="3179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睡前用磁疗棒点按神门穴（腕横纹尺侧端）、三阴交（内踝上3寸），配合"鸣天鼓"（掌心压耳手指叩击玉枕穴）36次。阴虚火旺者可加按太溪穴（内踝与跟腱间凹陷处），用艾条悬灸效果更佳。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情志调养策略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95400" y="1954530"/>
            <a:ext cx="1924330" cy="2184268"/>
          </a:xfrm>
          <a:prstGeom prst="rect">
            <a:avLst/>
          </a:prstGeom>
        </p:spPr>
        <p:txBody>
          <a:bodyPr vert="eaVert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25" b="1">
                <a:solidFill>
                  <a:srgbClr val="9A4518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  录</a:t>
            </a:r>
            <a:endParaRPr lang="en-US" sz="4425" b="1">
              <a:solidFill>
                <a:srgbClr val="9A4518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98264" y="1490965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93589" y="154049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秋季气候特点与养生原则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98264" y="2199711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93589" y="2245432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饮食调养方案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98264" y="2908458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93589" y="296370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起居调摄要点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07789" y="3617204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93589" y="3672450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运动保健方法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98264" y="432428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93589" y="4349056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情志调养策略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01603" y="5023582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96928" y="5067399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常见疾病预防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秋季情绪波动特点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9373" y="1246529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季节性情感障碍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秋季日照时间缩短，人体褪黑激素分泌增加，易引发情绪低落、乏力等症状，老年人尤其容易出现"悲秋"情绪，表现为兴趣减退、社交回避等。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09373" y="2883307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气机郁滞反应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中医认为秋属金对应肺脏，肺气不宣则肝气郁结，临床常见胸闷胁痛、叹息频作、易怒或抑郁交替等肝郁气滞表现，严重者可影响睡眠和消化功能。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373" y="4528880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生理节律紊乱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昼夜温差增大易导致自主神经失调，出现心悸、多汗、入睡困难等躯体化症状，这些不适又会加重情绪问题形成恶性循环。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2606" y="1947878"/>
            <a:ext cx="5172294" cy="11685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根据中医五行理论，秋季宜多听商调式音乐（如《阳关三叠》），其清肃特性可助肺气宣发；配合角调式音乐（如《胡笳十八拍》）疏肝解郁，每日聆听30分钟效果显著。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五音疗法应用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3712973"/>
            <a:ext cx="5172294" cy="11539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通过书法练习时"悬腕运笔"可调和气血；水墨画创作讲究"留白意境"能清心宁神；建议选择楷书临摹或梅兰竹菊题材，每周3次、每次1小时为宜。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书画养心四法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5377103"/>
            <a:ext cx="5172294" cy="11539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在古琴伴奏下进行书法创作，通过"听-写-观"三位一体的感官刺激，产生协同镇静效果，特别适合缓解焦虑型情绪障碍。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音画结合疗法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AutoShape 12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3" name="AutoShape 13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音乐/书画调节方法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03032" y="1370655"/>
            <a:ext cx="3889572" cy="15092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503032" y="3085023"/>
            <a:ext cx="3889572" cy="15092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alphaModFix amt="100000"/>
          </a:blip>
          <a:srcRect t="20891" b="20891"/>
          <a:stretch>
            <a:fillRect/>
          </a:stretch>
        </p:blipFill>
        <p:spPr>
          <a:xfrm>
            <a:off x="7503032" y="4799881"/>
            <a:ext cx="3889572" cy="15092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社交活动建议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志愿服务体系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建立"银龄讲师团"发挥老年人经验优势，开展二十四节气养生讲座；设置社区花园认养区，通过园艺疗法改善情绪的同时增强社区归属感。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107" b="12107"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代际互动方案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安排老年人与儿童共同参与秋收农事体验，通过教授传统农具使用等知识重建价值感；建议每周1次亲子烹饪活动，传授药膳制作技艺。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团体活动设计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组织重阳登高活动时融入中医导引术，在登山过程中穿插"嘘字诀"呼吸练习；开展社区书画展鼓励作品交流，创造良性社交互动机会。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常见疾病预防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昼夜温差易诱发感染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空气干燥易引发咽干、咳嗽，老年人肺功能较弱，需特别注意保湿与保暖。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干燥环境加重症状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预防重于治疗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通过中医“未病先防”理念，提前采取防护措施可显著降低发病率。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秋季昼夜温差大，呼吸道黏膜易受冷空气刺激，导致免疫力下降，增加感冒、支气管炎等风险。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呼吸道疾病防护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8199" y="1091952"/>
            <a:ext cx="5575592" cy="5575592"/>
          </a:xfrm>
          <a:prstGeom prst="ellipse">
            <a:avLst/>
          </a:prstGeom>
          <a:solidFill>
            <a:schemeClr val="accent2">
              <a:alpha val="28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-716914" y="1530366"/>
            <a:ext cx="4698762" cy="4698762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7792" y="3064516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20560" y="4879707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4120560" y="1261872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7" name="TextBox 7"/>
          <p:cNvSpPr txBox="1"/>
          <p:nvPr/>
        </p:nvSpPr>
        <p:spPr>
          <a:xfrm>
            <a:off x="290428" y="2135998"/>
            <a:ext cx="3192434" cy="34874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秋季气温波动易导致血管收缩异常，老年人需警惕血压不稳、血栓形成等问题，结合中医调养可平稳过渡季节交替。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99649" y="1691003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早晚低温易引发血管痉挛，建议晨起缓慢活动，避免突然受寒。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9649" y="1091952"/>
            <a:ext cx="4699227" cy="58685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血压管理关键期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99649" y="3564943"/>
            <a:ext cx="4800600" cy="685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中医认为“气为血之帅”，通过食疗（如山楂、丹参）促进血液循环，减少心脑缺氧风险。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99649" y="2964930"/>
            <a:ext cx="4699227" cy="58782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气血调和的重要性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99649" y="5439059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秋季易生悲忧情绪，可通过静坐、八段锦等舒缓身心，避免情绪波动诱发疾病。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9649" y="4879707"/>
            <a:ext cx="4699227" cy="5471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情绪调节辅助稳定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心脑血管疾病预警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关节疼痛应对措施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41935" y="2639356"/>
            <a:ext cx="5232953" cy="3645646"/>
          </a:xfrm>
          <a:prstGeom prst="roundRect">
            <a:avLst>
              <a:gd name="adj" fmla="val 858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153246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寒湿侵袭防护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53246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秋季寒湿邪气易滞留关节，老年人可佩戴护膝、睡前艾草泡脚以驱散寒气。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饮食宜温补，如生姜羊肉汤，增强关节气血运行能力。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266497" y="2639356"/>
            <a:ext cx="5232953" cy="3645646"/>
          </a:xfrm>
          <a:prstGeom prst="roundRect">
            <a:avLst>
              <a:gd name="adj" fmla="val 7569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677808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适度运动缓解症状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677808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选择太极拳、散步等低强度运动，避免关节过度负重。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配合中医推拿或针灸，疏通经络，减轻疼痛和僵硬感。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5312" y="1952593"/>
            <a:ext cx="8981377" cy="1638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922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THANKS</a:t>
            </a:r>
            <a:endParaRPr lang="en-US" sz="922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76452" y="3877768"/>
            <a:ext cx="2536633" cy="48280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325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感谢观看</a:t>
            </a:r>
            <a:endParaRPr lang="en-US" sz="2325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秋季气候特点与养生原则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干燥多风的气候特征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14376" y="1611182"/>
            <a:ext cx="3342265" cy="47116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秋燥伤津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风邪夹杂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昼夜温差大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秋季空气湿度显著下降（常低于40%），燥邪易耗伤人体津液，表现为皮肤干裂、口鼻咽干、大便燥结等症状，老年人因皮脂腺萎缩更易出现老年性皮肤瘙痒症。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白天气温可达25℃以上而夜间骤降至10℃左右，这种寒热骤变易导致血管痉挛，诱发心脑血管疾病，建议采用"洋葱式穿衣法"分层保暖。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秋季多风天气会加速体表水分蒸发，中医认为"风为百病之长"，可能引发过敏性鼻炎、哮喘等呼吸道疾病，外出建议佩戴纱巾保护风池、风府穴位。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老年人秋季易发疾病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101906"/>
            <a:ext cx="3905833" cy="12624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干燥环境使呼吸道黏膜纤毛运动减弱，病原体更易附着，老年人肺功能衰退易发展成肺炎，需特别注意接种流感疫苗和肺炎疫苗。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呼吸道感染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88535" y="2168441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气温变化导致血压波动，血液黏稠度增加，清晨6-10点为脑卒中高发时段，建议晨起后饮用200ml温水并缓慢起床。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13578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日照减少影响5-羟色胺分泌，表现为情绪低落、睡眠障碍，建议每日晒太阳30分钟并适量食用核桃、香蕉等富含色氨酸食物。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心脑血管意外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16436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寒湿气候易诱发风湿性关节炎，表现为关节晨僵、疼痛加重，可采用艾灸关元、足三里等穴位配合局部热敷。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骨关节病复发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季节性抑郁症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中医"天人相应"养生观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阴阳平衡调节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遵循《内经》"秋冬养阴"原则，宜食用银耳、百合、山药等滋阴食材，避免辛辣发散之物耗伤阴津，晚上9点前入睡以敛阳气。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五行相生理论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秋季属金对应肺脏，可通过"呬"字诀呼吸法（缓慢呼气发"呬"声）锻炼肺功能，同时多食白色食物如梨、白萝卜以强化金行能量。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子午流注养生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建议在肺经当令的凌晨3-5点保持深度睡眠，大肠经活跃的5-7点可空腹喝蜂蜜水促进排便，顺应人体生物钟规律。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情志调摄要点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秋应于"悲"，可通过练习八段锦"摇头摆尾去心火"招式疏解郁气，或参与集体活动转移注意力，保持"使志安宁"的心理状态。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饮食调养方案</a:t>
            </a:r>
            <a:endParaRPr lang="en-US" sz="4575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7650" b="1">
              <a:solidFill>
                <a:schemeClr val="accent1">
                  <a:lumMod val="50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32" b="17432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百合微寒归心肺经，富含黏液质和维生素，能润肺止咳、宁心安神。推荐与银耳、莲子搭配煮羹，或与西芹清炒，对秋季肺燥引起的失眠多梦、干咳咯血有显著改善作用。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百合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银耳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银耳被誉为"菌中之冠"，含丰富植物胶质和氨基酸，可滋阴润肺、养胃生津。建议慢火炖煮至胶质析出（如银耳红枣汤），能增强皮肤弹性，改善老年性肠燥便秘。糖尿病患者可去糖改用枸杞调味。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梨性寒味甘，具有生津润燥、清热化痰的功效，特别适合秋季干咳无痰或痰少黏稠的老年人。可生食、榨汁或炖煮（如冰糖雪梨），能有效缓解咽干舌燥、皮肤干痒等问题。注意脾胃虚寒者宜煮熟食用。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润燥生津食材推荐（梨、百合、银耳）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应季药膳搭配原则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542" r="32542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秋季进补需遵循"平补润燥"原则，推荐鸭肉（滋阴）搭配山药（健脾），或鲫鱼（利水）配伍豆腐（益气），避免单一温补导致燥热内生。如沙参玉竹老鸭汤，既补虚损又不上火。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荤素平衡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选择兼具药用价值的食材科学配伍，如麦冬+粳米煮粥可养阴生津，适合晨起口干者；黄芪+薏仁炖汤能补气利湿，改善秋乏肢体困重。注意体质辨识，湿热体质慎用黄芪。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药食同源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遵循"少辛增酸"原则，减少葱姜蒜等辛散之物，增加山楂、乌梅等酸味食材收敛肺气。推荐酸甜口感的柚子蜜茶，或莲藕排骨汤中加入少量食醋，既开胃又防秋燥伤津。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五味调和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D0602"/>
      </a:dk1>
      <a:lt1>
        <a:srgbClr val="FDF8EB"/>
      </a:lt1>
      <a:dk2>
        <a:srgbClr val="892B00"/>
      </a:dk2>
      <a:lt2>
        <a:srgbClr val="E8DDC7"/>
      </a:lt2>
      <a:accent1>
        <a:srgbClr val="C76900"/>
      </a:accent1>
      <a:accent2>
        <a:srgbClr val="C76900"/>
      </a:accent2>
      <a:accent3>
        <a:srgbClr val="BE9465"/>
      </a:accent3>
      <a:accent4>
        <a:srgbClr val="BA7442"/>
      </a:accent4>
      <a:accent5>
        <a:srgbClr val="935F3A"/>
      </a:accent5>
      <a:accent6>
        <a:srgbClr val="7F57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4430</Words>
  <Application>WPS 演示</Application>
  <PresentationFormat>On-screen Show (4:3)</PresentationFormat>
  <Paragraphs>348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Noto Sans SC</vt:lpstr>
      <vt:lpstr>Calibri</vt:lpstr>
      <vt:lpstr>微软雅黑</vt:lpstr>
      <vt:lpstr>Arial Unicode MS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李田</cp:lastModifiedBy>
  <cp:revision>2</cp:revision>
  <dcterms:created xsi:type="dcterms:W3CDTF">2006-08-16T00:00:00Z</dcterms:created>
  <dcterms:modified xsi:type="dcterms:W3CDTF">2025-09-17T08:32:18Z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706FBFF5A37C428C99A022B853B8923A_12</vt:lpwstr>
  </property>
  <property fmtid="{D5CDD505-2E9C-101B-9397-08002B2CF9AE}" pid="3" name="KSOProductBuildVer">
    <vt:lpwstr>2052-12.1.0.22529</vt:lpwstr>
  </property>
</Properties>
</file>