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16" userDrawn="1">
          <p15:clr>
            <a:srgbClr val="A4A3A4"/>
          </p15:clr>
        </p15:guide>
        <p15:guide id="2" pos="7256" userDrawn="1">
          <p15:clr>
            <a:srgbClr val="A4A3A4"/>
          </p15:clr>
        </p15:guide>
        <p15:guide id="3" orient="horz" pos="648" userDrawn="1">
          <p15:clr>
            <a:srgbClr val="A4A3A4"/>
          </p15:clr>
        </p15:guide>
        <p15:guide id="4" orient="horz" pos="712" userDrawn="1">
          <p15:clr>
            <a:srgbClr val="A4A3A4"/>
          </p15:clr>
        </p15:guide>
        <p15:guide id="5" orient="horz" pos="3928" userDrawn="1">
          <p15:clr>
            <a:srgbClr val="A4A3A4"/>
          </p15:clr>
        </p15:guide>
        <p15:guide id="6" orient="horz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86483" autoAdjust="0"/>
  </p:normalViewPr>
  <p:slideViewPr>
    <p:cSldViewPr snapToGrid="0" showGuides="1">
      <p:cViewPr>
        <p:scale>
          <a:sx n="60" d="100"/>
          <a:sy n="60" d="100"/>
        </p:scale>
        <p:origin x="2100" y="1776"/>
      </p:cViewPr>
      <p:guideLst>
        <p:guide pos="416"/>
        <p:guide pos="7256"/>
        <p:guide orient="horz" pos="648"/>
        <p:guide orient="horz" pos="712"/>
        <p:guide orient="horz" pos="3928"/>
        <p:guide orient="horz" pos="38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gs" Target="tags/tag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accent4">
            <a:lumMod val="20000"/>
            <a:lumOff val="8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 descr="d91120f8-91fe-4250-807a-f3773a954d5a"/>
          <p:cNvSpPr>
            <a:spLocks noGrp="1"/>
          </p:cNvSpPr>
          <p:nvPr>
            <p:ph type="ctrTitle" hasCustomPrompt="1"/>
          </p:nvPr>
        </p:nvSpPr>
        <p:spPr>
          <a:xfrm>
            <a:off x="660400" y="1042600"/>
            <a:ext cx="5781627" cy="1649836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algn="l">
              <a:lnSpc>
                <a:spcPct val="100000"/>
              </a:lnSpc>
              <a:defRPr sz="4770">
                <a:ln w="19050"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Click to add title</a:t>
            </a:r>
            <a:endParaRPr lang="en-US"/>
          </a:p>
        </p:txBody>
      </p:sp>
      <p:sp>
        <p:nvSpPr>
          <p:cNvPr id="9" name="副标题 8" descr="ba1bc21d-071d-48a0-8ee1-3f79c983d393"/>
          <p:cNvSpPr>
            <a:spLocks noGrp="1"/>
          </p:cNvSpPr>
          <p:nvPr>
            <p:ph type="subTitle" sz="quarter" idx="1" hasCustomPrompt="1"/>
          </p:nvPr>
        </p:nvSpPr>
        <p:spPr>
          <a:xfrm>
            <a:off x="778909" y="3009863"/>
            <a:ext cx="4155041" cy="592318"/>
          </a:xfrm>
          <a:prstGeom prst="roundRect">
            <a:avLst/>
          </a:prstGeom>
          <a:solidFill>
            <a:schemeClr val="accent3"/>
          </a:solidFill>
          <a:ln w="12700">
            <a:noFill/>
          </a:ln>
        </p:spPr>
        <p:txBody>
          <a:bodyPr vert="horz" wrap="square" lIns="91440" tIns="45720" rIns="91440" bIns="45720" rtlCol="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lang="en-US" sz="1800" b="0">
                <a:solidFill>
                  <a:srgbClr val="FFFFFF"/>
                </a:solidFill>
                <a:latin typeface="+mj-lt"/>
              </a:defRPr>
            </a:lvl1pPr>
          </a:lstStyle>
          <a:p>
            <a:pPr lvl="0"/>
            <a:r>
              <a:rPr lang="zh-CN" altLang="en-US"/>
              <a:t>Click to add subtitle</a:t>
            </a:r>
            <a:endParaRPr lang="en-US"/>
          </a:p>
        </p:txBody>
      </p:sp>
      <p:sp>
        <p:nvSpPr>
          <p:cNvPr id="4" name="文本占位符 3" descr="3d67379b-9b5e-433f-834b-11ffb287076d"/>
          <p:cNvSpPr>
            <a:spLocks noGrp="1"/>
          </p:cNvSpPr>
          <p:nvPr>
            <p:ph type="body" sz="quarter" idx="13" hasCustomPrompt="1"/>
          </p:nvPr>
        </p:nvSpPr>
        <p:spPr>
          <a:xfrm>
            <a:off x="660401" y="5538401"/>
            <a:ext cx="4354052" cy="276999"/>
          </a:xfrm>
          <a:prstGeom prst="rect">
            <a:avLst/>
          </a:prstGeom>
        </p:spPr>
        <p:txBody>
          <a:bodyPr wrap="square" lIns="90000">
            <a:normAutofit/>
          </a:bodyPr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Presenter name</a:t>
            </a:r>
            <a:endParaRPr lang="en-US"/>
          </a:p>
        </p:txBody>
      </p:sp>
      <p:sp>
        <p:nvSpPr>
          <p:cNvPr id="7" name="文本占位符 6" descr="a79ea74b-4eba-46bd-8976-8d08c2947535"/>
          <p:cNvSpPr>
            <a:spLocks noGrp="1"/>
          </p:cNvSpPr>
          <p:nvPr>
            <p:ph type="body" sz="quarter" idx="14" hasCustomPrompt="1"/>
          </p:nvPr>
        </p:nvSpPr>
        <p:spPr>
          <a:xfrm>
            <a:off x="660401" y="5842301"/>
            <a:ext cx="4354052" cy="276999"/>
          </a:xfrm>
          <a:prstGeom prst="rect">
            <a:avLst/>
          </a:prstGeom>
        </p:spPr>
        <p:txBody>
          <a:bodyPr wrap="none">
            <a:normAutofit/>
          </a:bodyPr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lang="en-US"/>
          </a:p>
        </p:txBody>
      </p:sp>
      <p:grpSp>
        <p:nvGrpSpPr>
          <p:cNvPr id="240" name="组合 239" descr="34d6fef3-6da1-4bf3-be04-5b1d7263e6e6"/>
          <p:cNvGrpSpPr/>
          <p:nvPr/>
        </p:nvGrpSpPr>
        <p:grpSpPr>
          <a:xfrm>
            <a:off x="0" y="-1"/>
            <a:ext cx="12346010" cy="6858002"/>
            <a:chOff x="0" y="-1"/>
            <a:chExt cx="12346010" cy="6858002"/>
          </a:xfrm>
        </p:grpSpPr>
        <p:sp>
          <p:nvSpPr>
            <p:cNvPr id="12" name="任意多边形 11" descr="2c66d3cc-dd70-4272-bee5-f5748528f876"/>
            <p:cNvSpPr/>
            <p:nvPr/>
          </p:nvSpPr>
          <p:spPr bwMode="auto">
            <a:xfrm>
              <a:off x="0" y="-1"/>
              <a:ext cx="6442027" cy="1772651"/>
            </a:xfrm>
            <a:custGeom>
              <a:avLst/>
              <a:gdLst>
                <a:gd name="T0" fmla="*/ 0 w 2301"/>
                <a:gd name="T1" fmla="*/ 622 h 633"/>
                <a:gd name="T2" fmla="*/ 416 w 2301"/>
                <a:gd name="T3" fmla="*/ 526 h 633"/>
                <a:gd name="T4" fmla="*/ 811 w 2301"/>
                <a:gd name="T5" fmla="*/ 355 h 633"/>
                <a:gd name="T6" fmla="*/ 1494 w 2301"/>
                <a:gd name="T7" fmla="*/ 312 h 633"/>
                <a:gd name="T8" fmla="*/ 2141 w 2301"/>
                <a:gd name="T9" fmla="*/ 127 h 633"/>
                <a:gd name="T10" fmla="*/ 2301 w 2301"/>
                <a:gd name="T11" fmla="*/ 0 h 633"/>
                <a:gd name="T12" fmla="*/ 0 w 2301"/>
                <a:gd name="T13" fmla="*/ 0 h 633"/>
                <a:gd name="T14" fmla="*/ 0 w 2301"/>
                <a:gd name="T15" fmla="*/ 622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01" h="633">
                  <a:moveTo>
                    <a:pt x="0" y="622"/>
                  </a:moveTo>
                  <a:cubicBezTo>
                    <a:pt x="143" y="633"/>
                    <a:pt x="285" y="585"/>
                    <a:pt x="416" y="526"/>
                  </a:cubicBezTo>
                  <a:cubicBezTo>
                    <a:pt x="547" y="466"/>
                    <a:pt x="673" y="395"/>
                    <a:pt x="811" y="355"/>
                  </a:cubicBezTo>
                  <a:cubicBezTo>
                    <a:pt x="1031" y="292"/>
                    <a:pt x="1265" y="314"/>
                    <a:pt x="1494" y="312"/>
                  </a:cubicBezTo>
                  <a:cubicBezTo>
                    <a:pt x="1723" y="310"/>
                    <a:pt x="1967" y="277"/>
                    <a:pt x="2141" y="127"/>
                  </a:cubicBezTo>
                  <a:cubicBezTo>
                    <a:pt x="2193" y="83"/>
                    <a:pt x="2238" y="28"/>
                    <a:pt x="2301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622"/>
                  </a:lnTo>
                  <a:close/>
                </a:path>
              </a:pathLst>
            </a:custGeom>
            <a:solidFill>
              <a:schemeClr val="accent4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grpSp>
          <p:nvGrpSpPr>
            <p:cNvPr id="239" name="组合 238" descr="1c72a3a5-19e2-4e90-baa2-39b9b60d71b5"/>
            <p:cNvGrpSpPr/>
            <p:nvPr/>
          </p:nvGrpSpPr>
          <p:grpSpPr>
            <a:xfrm>
              <a:off x="903791" y="351869"/>
              <a:ext cx="11442219" cy="6506132"/>
              <a:chOff x="903791" y="351869"/>
              <a:chExt cx="11442219" cy="6506132"/>
            </a:xfrm>
          </p:grpSpPr>
          <p:sp>
            <p:nvSpPr>
              <p:cNvPr id="192" name="任意多边形 191" descr="e9f0caf1-ea44-45ed-bbfe-418908bf34be"/>
              <p:cNvSpPr/>
              <p:nvPr/>
            </p:nvSpPr>
            <p:spPr bwMode="auto">
              <a:xfrm>
                <a:off x="903791" y="4365663"/>
                <a:ext cx="11288209" cy="2492337"/>
              </a:xfrm>
              <a:custGeom>
                <a:avLst/>
                <a:gdLst>
                  <a:gd name="connsiteX0" fmla="*/ 11288209 w 11288209"/>
                  <a:gd name="connsiteY0" fmla="*/ 0 h 2492337"/>
                  <a:gd name="connsiteX1" fmla="*/ 11288209 w 11288209"/>
                  <a:gd name="connsiteY1" fmla="*/ 2492337 h 2492337"/>
                  <a:gd name="connsiteX2" fmla="*/ 0 w 11288209"/>
                  <a:gd name="connsiteY2" fmla="*/ 2492337 h 2492337"/>
                  <a:gd name="connsiteX3" fmla="*/ 110681 w 11288209"/>
                  <a:gd name="connsiteY3" fmla="*/ 2440616 h 2492337"/>
                  <a:gd name="connsiteX4" fmla="*/ 2191942 w 11288209"/>
                  <a:gd name="connsiteY4" fmla="*/ 1087936 h 2492337"/>
                  <a:gd name="connsiteX5" fmla="*/ 6474144 w 11288209"/>
                  <a:gd name="connsiteY5" fmla="*/ 251497 h 2492337"/>
                  <a:gd name="connsiteX6" fmla="*/ 8133313 w 11288209"/>
                  <a:gd name="connsiteY6" fmla="*/ 602801 h 2492337"/>
                  <a:gd name="connsiteX7" fmla="*/ 10531934 w 11288209"/>
                  <a:gd name="connsiteY7" fmla="*/ 360234 h 2492337"/>
                  <a:gd name="connsiteX8" fmla="*/ 10939254 w 11288209"/>
                  <a:gd name="connsiteY8" fmla="*/ 180661 h 2492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288209" h="2492337">
                    <a:moveTo>
                      <a:pt x="11288209" y="0"/>
                    </a:moveTo>
                    <a:lnTo>
                      <a:pt x="11288209" y="2492337"/>
                    </a:lnTo>
                    <a:lnTo>
                      <a:pt x="0" y="2492337"/>
                    </a:lnTo>
                    <a:lnTo>
                      <a:pt x="110681" y="2440616"/>
                    </a:lnTo>
                    <a:cubicBezTo>
                      <a:pt x="830301" y="2081469"/>
                      <a:pt x="1670463" y="1404738"/>
                      <a:pt x="2191942" y="1087936"/>
                    </a:cubicBezTo>
                    <a:cubicBezTo>
                      <a:pt x="3494261" y="301683"/>
                      <a:pt x="5017312" y="565"/>
                      <a:pt x="6474144" y="251497"/>
                    </a:cubicBezTo>
                    <a:cubicBezTo>
                      <a:pt x="7033332" y="347687"/>
                      <a:pt x="7577804" y="519157"/>
                      <a:pt x="8133313" y="602801"/>
                    </a:cubicBezTo>
                    <a:cubicBezTo>
                      <a:pt x="8938985" y="724085"/>
                      <a:pt x="9766730" y="661352"/>
                      <a:pt x="10531934" y="360234"/>
                    </a:cubicBezTo>
                    <a:cubicBezTo>
                      <a:pt x="10669892" y="306911"/>
                      <a:pt x="10805320" y="246007"/>
                      <a:pt x="10939254" y="180661"/>
                    </a:cubicBezTo>
                    <a:close/>
                  </a:path>
                </a:pathLst>
              </a:custGeom>
              <a:solidFill>
                <a:schemeClr val="accent4">
                  <a:alpha val="2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lvl="0"/>
                <a:endParaRPr lang="zh-CN" altLang="en-US"/>
              </a:p>
            </p:txBody>
          </p:sp>
          <p:sp>
            <p:nvSpPr>
              <p:cNvPr id="220" name="任意多边形 219" descr="17a86c30-ca87-4af7-a55f-8a65235ec8e2"/>
              <p:cNvSpPr>
                <a:spLocks noChangeArrowheads="1"/>
              </p:cNvSpPr>
              <p:nvPr/>
            </p:nvSpPr>
            <p:spPr bwMode="auto">
              <a:xfrm>
                <a:off x="7947032" y="1130299"/>
                <a:ext cx="4244969" cy="5518718"/>
              </a:xfrm>
              <a:custGeom>
                <a:avLst/>
                <a:gdLst>
                  <a:gd name="connsiteX0" fmla="*/ 2758109 w 4244969"/>
                  <a:gd name="connsiteY0" fmla="*/ 0 h 5518718"/>
                  <a:gd name="connsiteX1" fmla="*/ 4072788 w 4244969"/>
                  <a:gd name="connsiteY1" fmla="*/ 333040 h 5518718"/>
                  <a:gd name="connsiteX2" fmla="*/ 4244969 w 4244969"/>
                  <a:gd name="connsiteY2" fmla="*/ 437690 h 5518718"/>
                  <a:gd name="connsiteX3" fmla="*/ 4244969 w 4244969"/>
                  <a:gd name="connsiteY3" fmla="*/ 5081028 h 5518718"/>
                  <a:gd name="connsiteX4" fmla="*/ 4072788 w 4244969"/>
                  <a:gd name="connsiteY4" fmla="*/ 5185679 h 5518718"/>
                  <a:gd name="connsiteX5" fmla="*/ 2758109 w 4244969"/>
                  <a:gd name="connsiteY5" fmla="*/ 5518718 h 5518718"/>
                  <a:gd name="connsiteX6" fmla="*/ 0 w 4244969"/>
                  <a:gd name="connsiteY6" fmla="*/ 2759359 h 5518718"/>
                  <a:gd name="connsiteX7" fmla="*/ 2758109 w 4244969"/>
                  <a:gd name="connsiteY7" fmla="*/ 0 h 5518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244969" h="5518718">
                    <a:moveTo>
                      <a:pt x="2758109" y="0"/>
                    </a:moveTo>
                    <a:cubicBezTo>
                      <a:pt x="3234128" y="0"/>
                      <a:pt x="3681982" y="120645"/>
                      <a:pt x="4072788" y="333040"/>
                    </a:cubicBezTo>
                    <a:lnTo>
                      <a:pt x="4244969" y="437690"/>
                    </a:lnTo>
                    <a:lnTo>
                      <a:pt x="4244969" y="5081028"/>
                    </a:lnTo>
                    <a:lnTo>
                      <a:pt x="4072788" y="5185679"/>
                    </a:lnTo>
                    <a:cubicBezTo>
                      <a:pt x="3681982" y="5398073"/>
                      <a:pt x="3234128" y="5518718"/>
                      <a:pt x="2758109" y="5518718"/>
                    </a:cubicBezTo>
                    <a:cubicBezTo>
                      <a:pt x="1234847" y="5518718"/>
                      <a:pt x="0" y="4283311"/>
                      <a:pt x="0" y="2759359"/>
                    </a:cubicBezTo>
                    <a:cubicBezTo>
                      <a:pt x="0" y="1235407"/>
                      <a:pt x="1234847" y="0"/>
                      <a:pt x="275810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4" name="任意多边形 13" descr="5b8dfa49-2c8f-4a47-8f28-9f304b9c50df"/>
              <p:cNvSpPr/>
              <p:nvPr/>
            </p:nvSpPr>
            <p:spPr bwMode="auto">
              <a:xfrm>
                <a:off x="9574154" y="1542703"/>
                <a:ext cx="2771856" cy="609858"/>
              </a:xfrm>
              <a:custGeom>
                <a:avLst/>
                <a:gdLst>
                  <a:gd name="T0" fmla="*/ 10 w 753"/>
                  <a:gd name="T1" fmla="*/ 87 h 166"/>
                  <a:gd name="T2" fmla="*/ 10 w 753"/>
                  <a:gd name="T3" fmla="*/ 87 h 166"/>
                  <a:gd name="T4" fmla="*/ 310 w 753"/>
                  <a:gd name="T5" fmla="*/ 12 h 166"/>
                  <a:gd name="T6" fmla="*/ 742 w 753"/>
                  <a:gd name="T7" fmla="*/ 164 h 166"/>
                  <a:gd name="T8" fmla="*/ 751 w 753"/>
                  <a:gd name="T9" fmla="*/ 163 h 166"/>
                  <a:gd name="T10" fmla="*/ 749 w 753"/>
                  <a:gd name="T11" fmla="*/ 154 h 166"/>
                  <a:gd name="T12" fmla="*/ 310 w 753"/>
                  <a:gd name="T13" fmla="*/ 0 h 166"/>
                  <a:gd name="T14" fmla="*/ 4 w 753"/>
                  <a:gd name="T15" fmla="*/ 77 h 166"/>
                  <a:gd name="T16" fmla="*/ 2 w 753"/>
                  <a:gd name="T17" fmla="*/ 86 h 166"/>
                  <a:gd name="T18" fmla="*/ 10 w 753"/>
                  <a:gd name="T19" fmla="*/ 8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53" h="166">
                    <a:moveTo>
                      <a:pt x="10" y="87"/>
                    </a:moveTo>
                    <a:cubicBezTo>
                      <a:pt x="10" y="87"/>
                      <a:pt x="10" y="87"/>
                      <a:pt x="10" y="87"/>
                    </a:cubicBezTo>
                    <a:cubicBezTo>
                      <a:pt x="14" y="85"/>
                      <a:pt x="133" y="12"/>
                      <a:pt x="310" y="12"/>
                    </a:cubicBezTo>
                    <a:cubicBezTo>
                      <a:pt x="432" y="12"/>
                      <a:pt x="582" y="47"/>
                      <a:pt x="742" y="164"/>
                    </a:cubicBezTo>
                    <a:cubicBezTo>
                      <a:pt x="745" y="166"/>
                      <a:pt x="748" y="165"/>
                      <a:pt x="751" y="163"/>
                    </a:cubicBezTo>
                    <a:cubicBezTo>
                      <a:pt x="753" y="160"/>
                      <a:pt x="752" y="156"/>
                      <a:pt x="749" y="154"/>
                    </a:cubicBezTo>
                    <a:cubicBezTo>
                      <a:pt x="587" y="35"/>
                      <a:pt x="435" y="0"/>
                      <a:pt x="310" y="0"/>
                    </a:cubicBezTo>
                    <a:cubicBezTo>
                      <a:pt x="126" y="0"/>
                      <a:pt x="4" y="77"/>
                      <a:pt x="4" y="77"/>
                    </a:cubicBezTo>
                    <a:cubicBezTo>
                      <a:pt x="1" y="79"/>
                      <a:pt x="0" y="83"/>
                      <a:pt x="2" y="86"/>
                    </a:cubicBezTo>
                    <a:cubicBezTo>
                      <a:pt x="4" y="88"/>
                      <a:pt x="7" y="89"/>
                      <a:pt x="10" y="87"/>
                    </a:cubicBezTo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22" name="任意多边形 221" descr="aee0a474-5f07-44e1-8626-ff5f9106f31f"/>
              <p:cNvSpPr/>
              <p:nvPr/>
            </p:nvSpPr>
            <p:spPr bwMode="auto">
              <a:xfrm>
                <a:off x="8282933" y="1385492"/>
                <a:ext cx="3909067" cy="4885215"/>
              </a:xfrm>
              <a:custGeom>
                <a:avLst/>
                <a:gdLst>
                  <a:gd name="connsiteX0" fmla="*/ 2508912 w 3909067"/>
                  <a:gd name="connsiteY0" fmla="*/ 2452 h 4885215"/>
                  <a:gd name="connsiteX1" fmla="*/ 3900530 w 3909067"/>
                  <a:gd name="connsiteY1" fmla="*/ 425409 h 4885215"/>
                  <a:gd name="connsiteX2" fmla="*/ 3909067 w 3909067"/>
                  <a:gd name="connsiteY2" fmla="*/ 431403 h 4885215"/>
                  <a:gd name="connsiteX3" fmla="*/ 3909067 w 3909067"/>
                  <a:gd name="connsiteY3" fmla="*/ 4425628 h 4885215"/>
                  <a:gd name="connsiteX4" fmla="*/ 3822716 w 3909067"/>
                  <a:gd name="connsiteY4" fmla="*/ 4487782 h 4885215"/>
                  <a:gd name="connsiteX5" fmla="*/ 2442696 w 3909067"/>
                  <a:gd name="connsiteY5" fmla="*/ 4885071 h 4885215"/>
                  <a:gd name="connsiteX6" fmla="*/ 59 w 3909067"/>
                  <a:gd name="connsiteY6" fmla="*/ 2441922 h 4885215"/>
                  <a:gd name="connsiteX7" fmla="*/ 59 w 3909067"/>
                  <a:gd name="connsiteY7" fmla="*/ 2379371 h 4885215"/>
                  <a:gd name="connsiteX8" fmla="*/ 2508912 w 3909067"/>
                  <a:gd name="connsiteY8" fmla="*/ 2452 h 48852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909067" h="4885215">
                    <a:moveTo>
                      <a:pt x="2508912" y="2452"/>
                    </a:moveTo>
                    <a:cubicBezTo>
                      <a:pt x="2935408" y="24988"/>
                      <a:pt x="3455551" y="144714"/>
                      <a:pt x="3900530" y="425409"/>
                    </a:cubicBezTo>
                    <a:lnTo>
                      <a:pt x="3909067" y="431403"/>
                    </a:lnTo>
                    <a:lnTo>
                      <a:pt x="3909067" y="4425628"/>
                    </a:lnTo>
                    <a:lnTo>
                      <a:pt x="3822716" y="4487782"/>
                    </a:lnTo>
                    <a:cubicBezTo>
                      <a:pt x="3380987" y="4773595"/>
                      <a:pt x="2872411" y="4889900"/>
                      <a:pt x="2442696" y="4885071"/>
                    </a:cubicBezTo>
                    <a:cubicBezTo>
                      <a:pt x="1460491" y="4874033"/>
                      <a:pt x="95705" y="4219092"/>
                      <a:pt x="59" y="2441922"/>
                    </a:cubicBezTo>
                    <a:cubicBezTo>
                      <a:pt x="59" y="2379371"/>
                      <a:pt x="59" y="2379371"/>
                      <a:pt x="59" y="2379371"/>
                    </a:cubicBezTo>
                    <a:cubicBezTo>
                      <a:pt x="-10977" y="826647"/>
                      <a:pt x="1530386" y="-52740"/>
                      <a:pt x="2508912" y="2452"/>
                    </a:cubicBezTo>
                    <a:close/>
                  </a:path>
                </a:pathLst>
              </a:custGeom>
              <a:solidFill>
                <a:srgbClr val="86F2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9" name="任意多边形 18" descr="76f5eb8d-adb1-4d61-b93f-cdb5c98e72d2"/>
              <p:cNvSpPr/>
              <p:nvPr/>
            </p:nvSpPr>
            <p:spPr bwMode="auto">
              <a:xfrm>
                <a:off x="9924072" y="1912617"/>
                <a:ext cx="984771" cy="747327"/>
              </a:xfrm>
              <a:custGeom>
                <a:avLst/>
                <a:gdLst>
                  <a:gd name="T0" fmla="*/ 228 w 268"/>
                  <a:gd name="T1" fmla="*/ 83 h 203"/>
                  <a:gd name="T2" fmla="*/ 248 w 268"/>
                  <a:gd name="T3" fmla="*/ 73 h 203"/>
                  <a:gd name="T4" fmla="*/ 263 w 268"/>
                  <a:gd name="T5" fmla="*/ 56 h 203"/>
                  <a:gd name="T6" fmla="*/ 266 w 268"/>
                  <a:gd name="T7" fmla="*/ 32 h 203"/>
                  <a:gd name="T8" fmla="*/ 256 w 268"/>
                  <a:gd name="T9" fmla="*/ 20 h 203"/>
                  <a:gd name="T10" fmla="*/ 240 w 268"/>
                  <a:gd name="T11" fmla="*/ 10 h 203"/>
                  <a:gd name="T12" fmla="*/ 198 w 268"/>
                  <a:gd name="T13" fmla="*/ 2 h 203"/>
                  <a:gd name="T14" fmla="*/ 152 w 268"/>
                  <a:gd name="T15" fmla="*/ 14 h 203"/>
                  <a:gd name="T16" fmla="*/ 139 w 268"/>
                  <a:gd name="T17" fmla="*/ 10 h 203"/>
                  <a:gd name="T18" fmla="*/ 117 w 268"/>
                  <a:gd name="T19" fmla="*/ 11 h 203"/>
                  <a:gd name="T20" fmla="*/ 100 w 268"/>
                  <a:gd name="T21" fmla="*/ 6 h 203"/>
                  <a:gd name="T22" fmla="*/ 69 w 268"/>
                  <a:gd name="T23" fmla="*/ 15 h 203"/>
                  <a:gd name="T24" fmla="*/ 43 w 268"/>
                  <a:gd name="T25" fmla="*/ 11 h 203"/>
                  <a:gd name="T26" fmla="*/ 18 w 268"/>
                  <a:gd name="T27" fmla="*/ 22 h 203"/>
                  <a:gd name="T28" fmla="*/ 5 w 268"/>
                  <a:gd name="T29" fmla="*/ 41 h 203"/>
                  <a:gd name="T30" fmla="*/ 1 w 268"/>
                  <a:gd name="T31" fmla="*/ 71 h 203"/>
                  <a:gd name="T32" fmla="*/ 10 w 268"/>
                  <a:gd name="T33" fmla="*/ 83 h 203"/>
                  <a:gd name="T34" fmla="*/ 13 w 268"/>
                  <a:gd name="T35" fmla="*/ 113 h 203"/>
                  <a:gd name="T36" fmla="*/ 30 w 268"/>
                  <a:gd name="T37" fmla="*/ 127 h 203"/>
                  <a:gd name="T38" fmla="*/ 45 w 268"/>
                  <a:gd name="T39" fmla="*/ 136 h 203"/>
                  <a:gd name="T40" fmla="*/ 55 w 268"/>
                  <a:gd name="T41" fmla="*/ 158 h 203"/>
                  <a:gd name="T42" fmla="*/ 66 w 268"/>
                  <a:gd name="T43" fmla="*/ 166 h 203"/>
                  <a:gd name="T44" fmla="*/ 77 w 268"/>
                  <a:gd name="T45" fmla="*/ 181 h 203"/>
                  <a:gd name="T46" fmla="*/ 90 w 268"/>
                  <a:gd name="T47" fmla="*/ 198 h 203"/>
                  <a:gd name="T48" fmla="*/ 105 w 268"/>
                  <a:gd name="T49" fmla="*/ 203 h 203"/>
                  <a:gd name="T50" fmla="*/ 131 w 268"/>
                  <a:gd name="T51" fmla="*/ 203 h 203"/>
                  <a:gd name="T52" fmla="*/ 148 w 268"/>
                  <a:gd name="T53" fmla="*/ 189 h 203"/>
                  <a:gd name="T54" fmla="*/ 166 w 268"/>
                  <a:gd name="T55" fmla="*/ 183 h 203"/>
                  <a:gd name="T56" fmla="*/ 179 w 268"/>
                  <a:gd name="T57" fmla="*/ 168 h 203"/>
                  <a:gd name="T58" fmla="*/ 190 w 268"/>
                  <a:gd name="T59" fmla="*/ 152 h 203"/>
                  <a:gd name="T60" fmla="*/ 196 w 268"/>
                  <a:gd name="T61" fmla="*/ 134 h 203"/>
                  <a:gd name="T62" fmla="*/ 212 w 268"/>
                  <a:gd name="T63" fmla="*/ 115 h 203"/>
                  <a:gd name="T64" fmla="*/ 219 w 268"/>
                  <a:gd name="T65" fmla="*/ 95 h 203"/>
                  <a:gd name="T66" fmla="*/ 228 w 268"/>
                  <a:gd name="T67" fmla="*/ 83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68" h="203">
                    <a:moveTo>
                      <a:pt x="228" y="83"/>
                    </a:moveTo>
                    <a:cubicBezTo>
                      <a:pt x="235" y="76"/>
                      <a:pt x="245" y="76"/>
                      <a:pt x="248" y="73"/>
                    </a:cubicBezTo>
                    <a:cubicBezTo>
                      <a:pt x="251" y="70"/>
                      <a:pt x="262" y="60"/>
                      <a:pt x="263" y="56"/>
                    </a:cubicBezTo>
                    <a:cubicBezTo>
                      <a:pt x="264" y="51"/>
                      <a:pt x="268" y="38"/>
                      <a:pt x="266" y="32"/>
                    </a:cubicBezTo>
                    <a:cubicBezTo>
                      <a:pt x="264" y="27"/>
                      <a:pt x="260" y="24"/>
                      <a:pt x="256" y="20"/>
                    </a:cubicBezTo>
                    <a:cubicBezTo>
                      <a:pt x="252" y="16"/>
                      <a:pt x="243" y="13"/>
                      <a:pt x="240" y="10"/>
                    </a:cubicBezTo>
                    <a:cubicBezTo>
                      <a:pt x="237" y="8"/>
                      <a:pt x="209" y="3"/>
                      <a:pt x="198" y="2"/>
                    </a:cubicBezTo>
                    <a:cubicBezTo>
                      <a:pt x="187" y="0"/>
                      <a:pt x="155" y="16"/>
                      <a:pt x="152" y="14"/>
                    </a:cubicBezTo>
                    <a:cubicBezTo>
                      <a:pt x="150" y="12"/>
                      <a:pt x="141" y="10"/>
                      <a:pt x="139" y="10"/>
                    </a:cubicBezTo>
                    <a:cubicBezTo>
                      <a:pt x="137" y="10"/>
                      <a:pt x="120" y="12"/>
                      <a:pt x="117" y="11"/>
                    </a:cubicBezTo>
                    <a:cubicBezTo>
                      <a:pt x="114" y="10"/>
                      <a:pt x="104" y="6"/>
                      <a:pt x="100" y="6"/>
                    </a:cubicBezTo>
                    <a:cubicBezTo>
                      <a:pt x="96" y="6"/>
                      <a:pt x="71" y="15"/>
                      <a:pt x="69" y="15"/>
                    </a:cubicBezTo>
                    <a:cubicBezTo>
                      <a:pt x="67" y="15"/>
                      <a:pt x="49" y="12"/>
                      <a:pt x="43" y="11"/>
                    </a:cubicBezTo>
                    <a:cubicBezTo>
                      <a:pt x="38" y="10"/>
                      <a:pt x="18" y="22"/>
                      <a:pt x="18" y="22"/>
                    </a:cubicBezTo>
                    <a:cubicBezTo>
                      <a:pt x="4" y="26"/>
                      <a:pt x="5" y="41"/>
                      <a:pt x="5" y="41"/>
                    </a:cubicBezTo>
                    <a:cubicBezTo>
                      <a:pt x="1" y="41"/>
                      <a:pt x="0" y="63"/>
                      <a:pt x="1" y="71"/>
                    </a:cubicBezTo>
                    <a:cubicBezTo>
                      <a:pt x="2" y="78"/>
                      <a:pt x="11" y="78"/>
                      <a:pt x="10" y="83"/>
                    </a:cubicBezTo>
                    <a:cubicBezTo>
                      <a:pt x="9" y="87"/>
                      <a:pt x="13" y="109"/>
                      <a:pt x="13" y="113"/>
                    </a:cubicBezTo>
                    <a:cubicBezTo>
                      <a:pt x="13" y="116"/>
                      <a:pt x="26" y="125"/>
                      <a:pt x="30" y="127"/>
                    </a:cubicBezTo>
                    <a:cubicBezTo>
                      <a:pt x="34" y="129"/>
                      <a:pt x="44" y="133"/>
                      <a:pt x="45" y="136"/>
                    </a:cubicBezTo>
                    <a:cubicBezTo>
                      <a:pt x="47" y="139"/>
                      <a:pt x="53" y="157"/>
                      <a:pt x="55" y="158"/>
                    </a:cubicBezTo>
                    <a:cubicBezTo>
                      <a:pt x="57" y="160"/>
                      <a:pt x="63" y="163"/>
                      <a:pt x="66" y="166"/>
                    </a:cubicBezTo>
                    <a:cubicBezTo>
                      <a:pt x="70" y="168"/>
                      <a:pt x="76" y="179"/>
                      <a:pt x="77" y="181"/>
                    </a:cubicBezTo>
                    <a:cubicBezTo>
                      <a:pt x="78" y="182"/>
                      <a:pt x="85" y="195"/>
                      <a:pt x="90" y="198"/>
                    </a:cubicBezTo>
                    <a:cubicBezTo>
                      <a:pt x="94" y="201"/>
                      <a:pt x="101" y="203"/>
                      <a:pt x="105" y="203"/>
                    </a:cubicBezTo>
                    <a:cubicBezTo>
                      <a:pt x="109" y="203"/>
                      <a:pt x="125" y="203"/>
                      <a:pt x="131" y="203"/>
                    </a:cubicBezTo>
                    <a:cubicBezTo>
                      <a:pt x="138" y="202"/>
                      <a:pt x="144" y="190"/>
                      <a:pt x="148" y="189"/>
                    </a:cubicBezTo>
                    <a:cubicBezTo>
                      <a:pt x="151" y="187"/>
                      <a:pt x="162" y="185"/>
                      <a:pt x="166" y="183"/>
                    </a:cubicBezTo>
                    <a:cubicBezTo>
                      <a:pt x="171" y="181"/>
                      <a:pt x="176" y="174"/>
                      <a:pt x="179" y="168"/>
                    </a:cubicBezTo>
                    <a:cubicBezTo>
                      <a:pt x="181" y="163"/>
                      <a:pt x="182" y="162"/>
                      <a:pt x="190" y="152"/>
                    </a:cubicBezTo>
                    <a:cubicBezTo>
                      <a:pt x="197" y="143"/>
                      <a:pt x="195" y="137"/>
                      <a:pt x="196" y="134"/>
                    </a:cubicBezTo>
                    <a:cubicBezTo>
                      <a:pt x="196" y="131"/>
                      <a:pt x="208" y="118"/>
                      <a:pt x="212" y="115"/>
                    </a:cubicBezTo>
                    <a:cubicBezTo>
                      <a:pt x="216" y="111"/>
                      <a:pt x="217" y="102"/>
                      <a:pt x="219" y="95"/>
                    </a:cubicBezTo>
                    <a:cubicBezTo>
                      <a:pt x="221" y="88"/>
                      <a:pt x="222" y="90"/>
                      <a:pt x="228" y="83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0" name="任意多边形 19" descr="cc0d68f7-42a4-4f11-b38c-6f7173ae28ba"/>
              <p:cNvSpPr/>
              <p:nvPr/>
            </p:nvSpPr>
            <p:spPr bwMode="auto">
              <a:xfrm>
                <a:off x="9216736" y="3709700"/>
                <a:ext cx="474890" cy="239944"/>
              </a:xfrm>
              <a:custGeom>
                <a:avLst/>
                <a:gdLst>
                  <a:gd name="T0" fmla="*/ 113 w 129"/>
                  <a:gd name="T1" fmla="*/ 29 h 65"/>
                  <a:gd name="T2" fmla="*/ 92 w 129"/>
                  <a:gd name="T3" fmla="*/ 19 h 65"/>
                  <a:gd name="T4" fmla="*/ 74 w 129"/>
                  <a:gd name="T5" fmla="*/ 6 h 65"/>
                  <a:gd name="T6" fmla="*/ 46 w 129"/>
                  <a:gd name="T7" fmla="*/ 4 h 65"/>
                  <a:gd name="T8" fmla="*/ 23 w 129"/>
                  <a:gd name="T9" fmla="*/ 1 h 65"/>
                  <a:gd name="T10" fmla="*/ 8 w 129"/>
                  <a:gd name="T11" fmla="*/ 18 h 65"/>
                  <a:gd name="T12" fmla="*/ 1 w 129"/>
                  <a:gd name="T13" fmla="*/ 26 h 65"/>
                  <a:gd name="T14" fmla="*/ 14 w 129"/>
                  <a:gd name="T15" fmla="*/ 34 h 65"/>
                  <a:gd name="T16" fmla="*/ 38 w 129"/>
                  <a:gd name="T17" fmla="*/ 39 h 65"/>
                  <a:gd name="T18" fmla="*/ 73 w 129"/>
                  <a:gd name="T19" fmla="*/ 37 h 65"/>
                  <a:gd name="T20" fmla="*/ 92 w 129"/>
                  <a:gd name="T21" fmla="*/ 42 h 65"/>
                  <a:gd name="T22" fmla="*/ 101 w 129"/>
                  <a:gd name="T23" fmla="*/ 52 h 65"/>
                  <a:gd name="T24" fmla="*/ 115 w 129"/>
                  <a:gd name="T25" fmla="*/ 64 h 65"/>
                  <a:gd name="T26" fmla="*/ 127 w 129"/>
                  <a:gd name="T27" fmla="*/ 57 h 65"/>
                  <a:gd name="T28" fmla="*/ 122 w 129"/>
                  <a:gd name="T29" fmla="*/ 39 h 65"/>
                  <a:gd name="T30" fmla="*/ 113 w 129"/>
                  <a:gd name="T31" fmla="*/ 29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9" h="65">
                    <a:moveTo>
                      <a:pt x="113" y="29"/>
                    </a:moveTo>
                    <a:cubicBezTo>
                      <a:pt x="110" y="27"/>
                      <a:pt x="96" y="23"/>
                      <a:pt x="92" y="19"/>
                    </a:cubicBezTo>
                    <a:cubicBezTo>
                      <a:pt x="89" y="15"/>
                      <a:pt x="80" y="10"/>
                      <a:pt x="74" y="6"/>
                    </a:cubicBezTo>
                    <a:cubicBezTo>
                      <a:pt x="69" y="1"/>
                      <a:pt x="50" y="4"/>
                      <a:pt x="46" y="4"/>
                    </a:cubicBezTo>
                    <a:cubicBezTo>
                      <a:pt x="41" y="4"/>
                      <a:pt x="27" y="0"/>
                      <a:pt x="23" y="1"/>
                    </a:cubicBezTo>
                    <a:cubicBezTo>
                      <a:pt x="15" y="3"/>
                      <a:pt x="9" y="16"/>
                      <a:pt x="8" y="18"/>
                    </a:cubicBezTo>
                    <a:cubicBezTo>
                      <a:pt x="7" y="19"/>
                      <a:pt x="1" y="23"/>
                      <a:pt x="1" y="26"/>
                    </a:cubicBezTo>
                    <a:cubicBezTo>
                      <a:pt x="0" y="29"/>
                      <a:pt x="8" y="37"/>
                      <a:pt x="14" y="34"/>
                    </a:cubicBezTo>
                    <a:cubicBezTo>
                      <a:pt x="16" y="34"/>
                      <a:pt x="30" y="38"/>
                      <a:pt x="38" y="39"/>
                    </a:cubicBezTo>
                    <a:cubicBezTo>
                      <a:pt x="45" y="39"/>
                      <a:pt x="66" y="34"/>
                      <a:pt x="73" y="37"/>
                    </a:cubicBezTo>
                    <a:cubicBezTo>
                      <a:pt x="81" y="39"/>
                      <a:pt x="87" y="41"/>
                      <a:pt x="92" y="42"/>
                    </a:cubicBezTo>
                    <a:cubicBezTo>
                      <a:pt x="97" y="44"/>
                      <a:pt x="98" y="48"/>
                      <a:pt x="101" y="52"/>
                    </a:cubicBezTo>
                    <a:cubicBezTo>
                      <a:pt x="104" y="55"/>
                      <a:pt x="110" y="63"/>
                      <a:pt x="115" y="64"/>
                    </a:cubicBezTo>
                    <a:cubicBezTo>
                      <a:pt x="121" y="65"/>
                      <a:pt x="125" y="60"/>
                      <a:pt x="127" y="57"/>
                    </a:cubicBezTo>
                    <a:cubicBezTo>
                      <a:pt x="129" y="54"/>
                      <a:pt x="125" y="45"/>
                      <a:pt x="122" y="39"/>
                    </a:cubicBezTo>
                    <a:cubicBezTo>
                      <a:pt x="120" y="34"/>
                      <a:pt x="116" y="31"/>
                      <a:pt x="113" y="29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1" name="任意多边形 20" descr="142d98f4-0b20-481a-b21e-badacd255f57"/>
              <p:cNvSpPr/>
              <p:nvPr/>
            </p:nvSpPr>
            <p:spPr bwMode="auto">
              <a:xfrm>
                <a:off x="8319446" y="2285032"/>
                <a:ext cx="1972042" cy="3581668"/>
              </a:xfrm>
              <a:custGeom>
                <a:avLst/>
                <a:gdLst>
                  <a:gd name="T0" fmla="*/ 238 w 536"/>
                  <a:gd name="T1" fmla="*/ 514 h 973"/>
                  <a:gd name="T2" fmla="*/ 214 w 536"/>
                  <a:gd name="T3" fmla="*/ 598 h 973"/>
                  <a:gd name="T4" fmla="*/ 274 w 536"/>
                  <a:gd name="T5" fmla="*/ 682 h 973"/>
                  <a:gd name="T6" fmla="*/ 315 w 536"/>
                  <a:gd name="T7" fmla="*/ 749 h 973"/>
                  <a:gd name="T8" fmla="*/ 330 w 536"/>
                  <a:gd name="T9" fmla="*/ 830 h 973"/>
                  <a:gd name="T10" fmla="*/ 331 w 536"/>
                  <a:gd name="T11" fmla="*/ 905 h 973"/>
                  <a:gd name="T12" fmla="*/ 355 w 536"/>
                  <a:gd name="T13" fmla="*/ 951 h 973"/>
                  <a:gd name="T14" fmla="*/ 397 w 536"/>
                  <a:gd name="T15" fmla="*/ 918 h 973"/>
                  <a:gd name="T16" fmla="*/ 405 w 536"/>
                  <a:gd name="T17" fmla="*/ 875 h 973"/>
                  <a:gd name="T18" fmla="*/ 418 w 536"/>
                  <a:gd name="T19" fmla="*/ 825 h 973"/>
                  <a:gd name="T20" fmla="*/ 457 w 536"/>
                  <a:gd name="T21" fmla="*/ 801 h 973"/>
                  <a:gd name="T22" fmla="*/ 496 w 536"/>
                  <a:gd name="T23" fmla="*/ 741 h 973"/>
                  <a:gd name="T24" fmla="*/ 515 w 536"/>
                  <a:gd name="T25" fmla="*/ 692 h 973"/>
                  <a:gd name="T26" fmla="*/ 532 w 536"/>
                  <a:gd name="T27" fmla="*/ 613 h 973"/>
                  <a:gd name="T28" fmla="*/ 506 w 536"/>
                  <a:gd name="T29" fmla="*/ 571 h 973"/>
                  <a:gd name="T30" fmla="*/ 427 w 536"/>
                  <a:gd name="T31" fmla="*/ 530 h 973"/>
                  <a:gd name="T32" fmla="*/ 393 w 536"/>
                  <a:gd name="T33" fmla="*/ 501 h 973"/>
                  <a:gd name="T34" fmla="*/ 361 w 536"/>
                  <a:gd name="T35" fmla="*/ 481 h 973"/>
                  <a:gd name="T36" fmla="*/ 305 w 536"/>
                  <a:gd name="T37" fmla="*/ 468 h 973"/>
                  <a:gd name="T38" fmla="*/ 257 w 536"/>
                  <a:gd name="T39" fmla="*/ 483 h 973"/>
                  <a:gd name="T40" fmla="*/ 214 w 536"/>
                  <a:gd name="T41" fmla="*/ 462 h 973"/>
                  <a:gd name="T42" fmla="*/ 181 w 536"/>
                  <a:gd name="T43" fmla="*/ 425 h 973"/>
                  <a:gd name="T44" fmla="*/ 131 w 536"/>
                  <a:gd name="T45" fmla="*/ 398 h 973"/>
                  <a:gd name="T46" fmla="*/ 126 w 536"/>
                  <a:gd name="T47" fmla="*/ 360 h 973"/>
                  <a:gd name="T48" fmla="*/ 174 w 536"/>
                  <a:gd name="T49" fmla="*/ 334 h 973"/>
                  <a:gd name="T50" fmla="*/ 217 w 536"/>
                  <a:gd name="T51" fmla="*/ 350 h 973"/>
                  <a:gd name="T52" fmla="*/ 263 w 536"/>
                  <a:gd name="T53" fmla="*/ 356 h 973"/>
                  <a:gd name="T54" fmla="*/ 282 w 536"/>
                  <a:gd name="T55" fmla="*/ 306 h 973"/>
                  <a:gd name="T56" fmla="*/ 315 w 536"/>
                  <a:gd name="T57" fmla="*/ 263 h 973"/>
                  <a:gd name="T58" fmla="*/ 374 w 536"/>
                  <a:gd name="T59" fmla="*/ 233 h 973"/>
                  <a:gd name="T60" fmla="*/ 386 w 536"/>
                  <a:gd name="T61" fmla="*/ 204 h 973"/>
                  <a:gd name="T62" fmla="*/ 398 w 536"/>
                  <a:gd name="T63" fmla="*/ 181 h 973"/>
                  <a:gd name="T64" fmla="*/ 452 w 536"/>
                  <a:gd name="T65" fmla="*/ 154 h 973"/>
                  <a:gd name="T66" fmla="*/ 422 w 536"/>
                  <a:gd name="T67" fmla="*/ 115 h 973"/>
                  <a:gd name="T68" fmla="*/ 401 w 536"/>
                  <a:gd name="T69" fmla="*/ 87 h 973"/>
                  <a:gd name="T70" fmla="*/ 405 w 536"/>
                  <a:gd name="T71" fmla="*/ 56 h 973"/>
                  <a:gd name="T72" fmla="*/ 371 w 536"/>
                  <a:gd name="T73" fmla="*/ 24 h 973"/>
                  <a:gd name="T74" fmla="*/ 319 w 536"/>
                  <a:gd name="T75" fmla="*/ 19 h 973"/>
                  <a:gd name="T76" fmla="*/ 279 w 536"/>
                  <a:gd name="T77" fmla="*/ 40 h 973"/>
                  <a:gd name="T78" fmla="*/ 214 w 536"/>
                  <a:gd name="T79" fmla="*/ 56 h 973"/>
                  <a:gd name="T80" fmla="*/ 176 w 536"/>
                  <a:gd name="T81" fmla="*/ 21 h 973"/>
                  <a:gd name="T82" fmla="*/ 139 w 536"/>
                  <a:gd name="T83" fmla="*/ 0 h 973"/>
                  <a:gd name="T84" fmla="*/ 12 w 536"/>
                  <a:gd name="T85" fmla="*/ 326 h 973"/>
                  <a:gd name="T86" fmla="*/ 55 w 536"/>
                  <a:gd name="T87" fmla="*/ 413 h 973"/>
                  <a:gd name="T88" fmla="*/ 128 w 536"/>
                  <a:gd name="T89" fmla="*/ 455 h 973"/>
                  <a:gd name="T90" fmla="*/ 197 w 536"/>
                  <a:gd name="T91" fmla="*/ 496 h 9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36" h="973">
                    <a:moveTo>
                      <a:pt x="244" y="502"/>
                    </a:moveTo>
                    <a:cubicBezTo>
                      <a:pt x="244" y="502"/>
                      <a:pt x="242" y="505"/>
                      <a:pt x="238" y="514"/>
                    </a:cubicBezTo>
                    <a:cubicBezTo>
                      <a:pt x="234" y="523"/>
                      <a:pt x="225" y="550"/>
                      <a:pt x="222" y="559"/>
                    </a:cubicBezTo>
                    <a:cubicBezTo>
                      <a:pt x="220" y="568"/>
                      <a:pt x="212" y="590"/>
                      <a:pt x="214" y="598"/>
                    </a:cubicBezTo>
                    <a:cubicBezTo>
                      <a:pt x="216" y="606"/>
                      <a:pt x="246" y="642"/>
                      <a:pt x="249" y="644"/>
                    </a:cubicBezTo>
                    <a:cubicBezTo>
                      <a:pt x="253" y="646"/>
                      <a:pt x="276" y="679"/>
                      <a:pt x="274" y="682"/>
                    </a:cubicBezTo>
                    <a:cubicBezTo>
                      <a:pt x="273" y="686"/>
                      <a:pt x="280" y="713"/>
                      <a:pt x="282" y="717"/>
                    </a:cubicBezTo>
                    <a:cubicBezTo>
                      <a:pt x="284" y="721"/>
                      <a:pt x="316" y="744"/>
                      <a:pt x="315" y="749"/>
                    </a:cubicBezTo>
                    <a:cubicBezTo>
                      <a:pt x="314" y="754"/>
                      <a:pt x="309" y="779"/>
                      <a:pt x="310" y="785"/>
                    </a:cubicBezTo>
                    <a:cubicBezTo>
                      <a:pt x="312" y="792"/>
                      <a:pt x="330" y="824"/>
                      <a:pt x="330" y="830"/>
                    </a:cubicBezTo>
                    <a:cubicBezTo>
                      <a:pt x="331" y="835"/>
                      <a:pt x="325" y="862"/>
                      <a:pt x="323" y="865"/>
                    </a:cubicBezTo>
                    <a:cubicBezTo>
                      <a:pt x="322" y="869"/>
                      <a:pt x="327" y="896"/>
                      <a:pt x="331" y="905"/>
                    </a:cubicBezTo>
                    <a:cubicBezTo>
                      <a:pt x="335" y="914"/>
                      <a:pt x="348" y="928"/>
                      <a:pt x="349" y="930"/>
                    </a:cubicBezTo>
                    <a:cubicBezTo>
                      <a:pt x="350" y="932"/>
                      <a:pt x="353" y="949"/>
                      <a:pt x="355" y="951"/>
                    </a:cubicBezTo>
                    <a:cubicBezTo>
                      <a:pt x="358" y="954"/>
                      <a:pt x="387" y="973"/>
                      <a:pt x="392" y="966"/>
                    </a:cubicBezTo>
                    <a:cubicBezTo>
                      <a:pt x="398" y="960"/>
                      <a:pt x="395" y="923"/>
                      <a:pt x="397" y="918"/>
                    </a:cubicBezTo>
                    <a:cubicBezTo>
                      <a:pt x="398" y="912"/>
                      <a:pt x="402" y="907"/>
                      <a:pt x="402" y="901"/>
                    </a:cubicBezTo>
                    <a:cubicBezTo>
                      <a:pt x="402" y="896"/>
                      <a:pt x="400" y="882"/>
                      <a:pt x="405" y="875"/>
                    </a:cubicBezTo>
                    <a:cubicBezTo>
                      <a:pt x="411" y="867"/>
                      <a:pt x="416" y="857"/>
                      <a:pt x="418" y="850"/>
                    </a:cubicBezTo>
                    <a:cubicBezTo>
                      <a:pt x="421" y="844"/>
                      <a:pt x="415" y="828"/>
                      <a:pt x="418" y="825"/>
                    </a:cubicBezTo>
                    <a:cubicBezTo>
                      <a:pt x="421" y="821"/>
                      <a:pt x="427" y="815"/>
                      <a:pt x="432" y="813"/>
                    </a:cubicBezTo>
                    <a:cubicBezTo>
                      <a:pt x="438" y="810"/>
                      <a:pt x="452" y="806"/>
                      <a:pt x="457" y="801"/>
                    </a:cubicBezTo>
                    <a:cubicBezTo>
                      <a:pt x="462" y="795"/>
                      <a:pt x="456" y="784"/>
                      <a:pt x="461" y="773"/>
                    </a:cubicBezTo>
                    <a:cubicBezTo>
                      <a:pt x="465" y="762"/>
                      <a:pt x="487" y="747"/>
                      <a:pt x="496" y="741"/>
                    </a:cubicBezTo>
                    <a:cubicBezTo>
                      <a:pt x="506" y="734"/>
                      <a:pt x="506" y="722"/>
                      <a:pt x="507" y="718"/>
                    </a:cubicBezTo>
                    <a:cubicBezTo>
                      <a:pt x="509" y="713"/>
                      <a:pt x="512" y="702"/>
                      <a:pt x="515" y="692"/>
                    </a:cubicBezTo>
                    <a:cubicBezTo>
                      <a:pt x="519" y="682"/>
                      <a:pt x="528" y="646"/>
                      <a:pt x="528" y="637"/>
                    </a:cubicBezTo>
                    <a:cubicBezTo>
                      <a:pt x="528" y="628"/>
                      <a:pt x="530" y="619"/>
                      <a:pt x="532" y="613"/>
                    </a:cubicBezTo>
                    <a:cubicBezTo>
                      <a:pt x="533" y="608"/>
                      <a:pt x="535" y="598"/>
                      <a:pt x="536" y="592"/>
                    </a:cubicBezTo>
                    <a:cubicBezTo>
                      <a:pt x="536" y="585"/>
                      <a:pt x="512" y="576"/>
                      <a:pt x="506" y="571"/>
                    </a:cubicBezTo>
                    <a:cubicBezTo>
                      <a:pt x="500" y="565"/>
                      <a:pt x="467" y="566"/>
                      <a:pt x="460" y="562"/>
                    </a:cubicBezTo>
                    <a:cubicBezTo>
                      <a:pt x="452" y="558"/>
                      <a:pt x="430" y="537"/>
                      <a:pt x="427" y="530"/>
                    </a:cubicBezTo>
                    <a:cubicBezTo>
                      <a:pt x="425" y="522"/>
                      <a:pt x="418" y="521"/>
                      <a:pt x="414" y="517"/>
                    </a:cubicBezTo>
                    <a:cubicBezTo>
                      <a:pt x="410" y="513"/>
                      <a:pt x="397" y="504"/>
                      <a:pt x="393" y="501"/>
                    </a:cubicBezTo>
                    <a:cubicBezTo>
                      <a:pt x="388" y="498"/>
                      <a:pt x="386" y="492"/>
                      <a:pt x="381" y="491"/>
                    </a:cubicBezTo>
                    <a:cubicBezTo>
                      <a:pt x="376" y="490"/>
                      <a:pt x="366" y="483"/>
                      <a:pt x="361" y="481"/>
                    </a:cubicBezTo>
                    <a:cubicBezTo>
                      <a:pt x="356" y="478"/>
                      <a:pt x="328" y="480"/>
                      <a:pt x="328" y="480"/>
                    </a:cubicBezTo>
                    <a:cubicBezTo>
                      <a:pt x="328" y="480"/>
                      <a:pt x="317" y="472"/>
                      <a:pt x="305" y="468"/>
                    </a:cubicBezTo>
                    <a:cubicBezTo>
                      <a:pt x="292" y="464"/>
                      <a:pt x="287" y="469"/>
                      <a:pt x="281" y="470"/>
                    </a:cubicBezTo>
                    <a:cubicBezTo>
                      <a:pt x="275" y="472"/>
                      <a:pt x="257" y="483"/>
                      <a:pt x="257" y="483"/>
                    </a:cubicBezTo>
                    <a:cubicBezTo>
                      <a:pt x="257" y="483"/>
                      <a:pt x="236" y="485"/>
                      <a:pt x="230" y="475"/>
                    </a:cubicBezTo>
                    <a:cubicBezTo>
                      <a:pt x="225" y="465"/>
                      <a:pt x="218" y="468"/>
                      <a:pt x="214" y="462"/>
                    </a:cubicBezTo>
                    <a:cubicBezTo>
                      <a:pt x="210" y="456"/>
                      <a:pt x="203" y="450"/>
                      <a:pt x="200" y="446"/>
                    </a:cubicBezTo>
                    <a:cubicBezTo>
                      <a:pt x="198" y="442"/>
                      <a:pt x="183" y="429"/>
                      <a:pt x="181" y="425"/>
                    </a:cubicBezTo>
                    <a:cubicBezTo>
                      <a:pt x="179" y="421"/>
                      <a:pt x="169" y="410"/>
                      <a:pt x="161" y="406"/>
                    </a:cubicBezTo>
                    <a:cubicBezTo>
                      <a:pt x="153" y="403"/>
                      <a:pt x="133" y="400"/>
                      <a:pt x="131" y="398"/>
                    </a:cubicBezTo>
                    <a:cubicBezTo>
                      <a:pt x="130" y="396"/>
                      <a:pt x="122" y="382"/>
                      <a:pt x="121" y="379"/>
                    </a:cubicBezTo>
                    <a:cubicBezTo>
                      <a:pt x="121" y="375"/>
                      <a:pt x="126" y="360"/>
                      <a:pt x="126" y="360"/>
                    </a:cubicBezTo>
                    <a:cubicBezTo>
                      <a:pt x="126" y="360"/>
                      <a:pt x="139" y="347"/>
                      <a:pt x="143" y="343"/>
                    </a:cubicBezTo>
                    <a:cubicBezTo>
                      <a:pt x="148" y="339"/>
                      <a:pt x="168" y="336"/>
                      <a:pt x="174" y="334"/>
                    </a:cubicBezTo>
                    <a:cubicBezTo>
                      <a:pt x="180" y="332"/>
                      <a:pt x="194" y="334"/>
                      <a:pt x="199" y="335"/>
                    </a:cubicBezTo>
                    <a:cubicBezTo>
                      <a:pt x="204" y="336"/>
                      <a:pt x="211" y="346"/>
                      <a:pt x="217" y="350"/>
                    </a:cubicBezTo>
                    <a:cubicBezTo>
                      <a:pt x="224" y="355"/>
                      <a:pt x="234" y="366"/>
                      <a:pt x="239" y="366"/>
                    </a:cubicBezTo>
                    <a:cubicBezTo>
                      <a:pt x="244" y="367"/>
                      <a:pt x="261" y="361"/>
                      <a:pt x="263" y="356"/>
                    </a:cubicBezTo>
                    <a:cubicBezTo>
                      <a:pt x="264" y="351"/>
                      <a:pt x="261" y="341"/>
                      <a:pt x="266" y="332"/>
                    </a:cubicBezTo>
                    <a:cubicBezTo>
                      <a:pt x="270" y="322"/>
                      <a:pt x="276" y="312"/>
                      <a:pt x="282" y="306"/>
                    </a:cubicBezTo>
                    <a:cubicBezTo>
                      <a:pt x="289" y="301"/>
                      <a:pt x="288" y="290"/>
                      <a:pt x="289" y="283"/>
                    </a:cubicBezTo>
                    <a:cubicBezTo>
                      <a:pt x="290" y="277"/>
                      <a:pt x="292" y="271"/>
                      <a:pt x="315" y="263"/>
                    </a:cubicBezTo>
                    <a:cubicBezTo>
                      <a:pt x="339" y="255"/>
                      <a:pt x="361" y="237"/>
                      <a:pt x="365" y="236"/>
                    </a:cubicBezTo>
                    <a:cubicBezTo>
                      <a:pt x="369" y="234"/>
                      <a:pt x="372" y="234"/>
                      <a:pt x="374" y="233"/>
                    </a:cubicBezTo>
                    <a:cubicBezTo>
                      <a:pt x="376" y="232"/>
                      <a:pt x="386" y="226"/>
                      <a:pt x="389" y="221"/>
                    </a:cubicBezTo>
                    <a:cubicBezTo>
                      <a:pt x="391" y="215"/>
                      <a:pt x="389" y="208"/>
                      <a:pt x="386" y="204"/>
                    </a:cubicBezTo>
                    <a:cubicBezTo>
                      <a:pt x="383" y="201"/>
                      <a:pt x="382" y="191"/>
                      <a:pt x="381" y="189"/>
                    </a:cubicBezTo>
                    <a:cubicBezTo>
                      <a:pt x="381" y="187"/>
                      <a:pt x="395" y="182"/>
                      <a:pt x="398" y="181"/>
                    </a:cubicBezTo>
                    <a:cubicBezTo>
                      <a:pt x="401" y="180"/>
                      <a:pt x="430" y="178"/>
                      <a:pt x="432" y="175"/>
                    </a:cubicBezTo>
                    <a:cubicBezTo>
                      <a:pt x="435" y="173"/>
                      <a:pt x="451" y="164"/>
                      <a:pt x="452" y="154"/>
                    </a:cubicBezTo>
                    <a:cubicBezTo>
                      <a:pt x="453" y="145"/>
                      <a:pt x="439" y="133"/>
                      <a:pt x="438" y="132"/>
                    </a:cubicBezTo>
                    <a:cubicBezTo>
                      <a:pt x="437" y="130"/>
                      <a:pt x="425" y="116"/>
                      <a:pt x="422" y="115"/>
                    </a:cubicBezTo>
                    <a:cubicBezTo>
                      <a:pt x="420" y="115"/>
                      <a:pt x="408" y="107"/>
                      <a:pt x="407" y="103"/>
                    </a:cubicBezTo>
                    <a:cubicBezTo>
                      <a:pt x="405" y="99"/>
                      <a:pt x="399" y="92"/>
                      <a:pt x="401" y="87"/>
                    </a:cubicBezTo>
                    <a:cubicBezTo>
                      <a:pt x="403" y="83"/>
                      <a:pt x="410" y="77"/>
                      <a:pt x="410" y="72"/>
                    </a:cubicBezTo>
                    <a:cubicBezTo>
                      <a:pt x="410" y="68"/>
                      <a:pt x="408" y="62"/>
                      <a:pt x="405" y="56"/>
                    </a:cubicBezTo>
                    <a:cubicBezTo>
                      <a:pt x="402" y="51"/>
                      <a:pt x="391" y="43"/>
                      <a:pt x="388" y="40"/>
                    </a:cubicBezTo>
                    <a:cubicBezTo>
                      <a:pt x="384" y="37"/>
                      <a:pt x="374" y="28"/>
                      <a:pt x="371" y="24"/>
                    </a:cubicBezTo>
                    <a:cubicBezTo>
                      <a:pt x="368" y="20"/>
                      <a:pt x="352" y="13"/>
                      <a:pt x="347" y="11"/>
                    </a:cubicBezTo>
                    <a:cubicBezTo>
                      <a:pt x="341" y="9"/>
                      <a:pt x="322" y="19"/>
                      <a:pt x="319" y="19"/>
                    </a:cubicBezTo>
                    <a:cubicBezTo>
                      <a:pt x="316" y="19"/>
                      <a:pt x="302" y="31"/>
                      <a:pt x="299" y="34"/>
                    </a:cubicBezTo>
                    <a:cubicBezTo>
                      <a:pt x="297" y="37"/>
                      <a:pt x="284" y="40"/>
                      <a:pt x="279" y="40"/>
                    </a:cubicBezTo>
                    <a:cubicBezTo>
                      <a:pt x="274" y="40"/>
                      <a:pt x="254" y="47"/>
                      <a:pt x="243" y="49"/>
                    </a:cubicBezTo>
                    <a:cubicBezTo>
                      <a:pt x="233" y="50"/>
                      <a:pt x="222" y="56"/>
                      <a:pt x="214" y="56"/>
                    </a:cubicBezTo>
                    <a:cubicBezTo>
                      <a:pt x="206" y="57"/>
                      <a:pt x="187" y="47"/>
                      <a:pt x="186" y="43"/>
                    </a:cubicBezTo>
                    <a:cubicBezTo>
                      <a:pt x="184" y="38"/>
                      <a:pt x="178" y="25"/>
                      <a:pt x="176" y="21"/>
                    </a:cubicBezTo>
                    <a:cubicBezTo>
                      <a:pt x="174" y="17"/>
                      <a:pt x="168" y="10"/>
                      <a:pt x="160" y="5"/>
                    </a:cubicBezTo>
                    <a:cubicBezTo>
                      <a:pt x="155" y="2"/>
                      <a:pt x="146" y="1"/>
                      <a:pt x="139" y="0"/>
                    </a:cubicBezTo>
                    <a:cubicBezTo>
                      <a:pt x="69" y="86"/>
                      <a:pt x="20" y="189"/>
                      <a:pt x="0" y="302"/>
                    </a:cubicBezTo>
                    <a:cubicBezTo>
                      <a:pt x="5" y="312"/>
                      <a:pt x="10" y="322"/>
                      <a:pt x="12" y="326"/>
                    </a:cubicBezTo>
                    <a:cubicBezTo>
                      <a:pt x="15" y="335"/>
                      <a:pt x="39" y="356"/>
                      <a:pt x="44" y="362"/>
                    </a:cubicBezTo>
                    <a:cubicBezTo>
                      <a:pt x="50" y="368"/>
                      <a:pt x="46" y="399"/>
                      <a:pt x="55" y="413"/>
                    </a:cubicBezTo>
                    <a:cubicBezTo>
                      <a:pt x="65" y="427"/>
                      <a:pt x="73" y="430"/>
                      <a:pt x="88" y="428"/>
                    </a:cubicBezTo>
                    <a:cubicBezTo>
                      <a:pt x="102" y="427"/>
                      <a:pt x="116" y="453"/>
                      <a:pt x="128" y="455"/>
                    </a:cubicBezTo>
                    <a:cubicBezTo>
                      <a:pt x="139" y="456"/>
                      <a:pt x="159" y="458"/>
                      <a:pt x="162" y="464"/>
                    </a:cubicBezTo>
                    <a:cubicBezTo>
                      <a:pt x="165" y="470"/>
                      <a:pt x="188" y="495"/>
                      <a:pt x="197" y="496"/>
                    </a:cubicBezTo>
                    <a:cubicBezTo>
                      <a:pt x="206" y="498"/>
                      <a:pt x="244" y="502"/>
                      <a:pt x="244" y="502"/>
                    </a:cubicBezTo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18" name="任意多边形 217" descr="6187a1ae-9d7f-4da3-b576-2fd2c7edade5"/>
              <p:cNvSpPr/>
              <p:nvPr/>
            </p:nvSpPr>
            <p:spPr bwMode="auto">
              <a:xfrm>
                <a:off x="10790254" y="2405428"/>
                <a:ext cx="1401747" cy="2863941"/>
              </a:xfrm>
              <a:custGeom>
                <a:avLst/>
                <a:gdLst>
                  <a:gd name="connsiteX0" fmla="*/ 803107 w 1401747"/>
                  <a:gd name="connsiteY0" fmla="*/ 0 h 2863941"/>
                  <a:gd name="connsiteX1" fmla="*/ 891415 w 1401747"/>
                  <a:gd name="connsiteY1" fmla="*/ 3682 h 2863941"/>
                  <a:gd name="connsiteX2" fmla="*/ 968684 w 1401747"/>
                  <a:gd name="connsiteY2" fmla="*/ 11045 h 2863941"/>
                  <a:gd name="connsiteX3" fmla="*/ 1064351 w 1401747"/>
                  <a:gd name="connsiteY3" fmla="*/ 14726 h 2863941"/>
                  <a:gd name="connsiteX4" fmla="*/ 1145299 w 1401747"/>
                  <a:gd name="connsiteY4" fmla="*/ 62582 h 2863941"/>
                  <a:gd name="connsiteX5" fmla="*/ 1182094 w 1401747"/>
                  <a:gd name="connsiteY5" fmla="*/ 110439 h 2863941"/>
                  <a:gd name="connsiteX6" fmla="*/ 1270402 w 1401747"/>
                  <a:gd name="connsiteY6" fmla="*/ 106758 h 2863941"/>
                  <a:gd name="connsiteX7" fmla="*/ 1380096 w 1401747"/>
                  <a:gd name="connsiteY7" fmla="*/ 61202 h 2863941"/>
                  <a:gd name="connsiteX8" fmla="*/ 1401747 w 1401747"/>
                  <a:gd name="connsiteY8" fmla="*/ 50298 h 2863941"/>
                  <a:gd name="connsiteX9" fmla="*/ 1401747 w 1401747"/>
                  <a:gd name="connsiteY9" fmla="*/ 1229628 h 2863941"/>
                  <a:gd name="connsiteX10" fmla="*/ 1392745 w 1401747"/>
                  <a:gd name="connsiteY10" fmla="*/ 1231393 h 2863941"/>
                  <a:gd name="connsiteX11" fmla="*/ 1369748 w 1401747"/>
                  <a:gd name="connsiteY11" fmla="*/ 1240596 h 2863941"/>
                  <a:gd name="connsiteX12" fmla="*/ 1362389 w 1401747"/>
                  <a:gd name="connsiteY12" fmla="*/ 1336309 h 2863941"/>
                  <a:gd name="connsiteX13" fmla="*/ 1396539 w 1401747"/>
                  <a:gd name="connsiteY13" fmla="*/ 1415515 h 2863941"/>
                  <a:gd name="connsiteX14" fmla="*/ 1401747 w 1401747"/>
                  <a:gd name="connsiteY14" fmla="*/ 1424108 h 2863941"/>
                  <a:gd name="connsiteX15" fmla="*/ 1401747 w 1401747"/>
                  <a:gd name="connsiteY15" fmla="*/ 2224633 h 2863941"/>
                  <a:gd name="connsiteX16" fmla="*/ 1390445 w 1401747"/>
                  <a:gd name="connsiteY16" fmla="*/ 2246049 h 2863941"/>
                  <a:gd name="connsiteX17" fmla="*/ 1373427 w 1401747"/>
                  <a:gd name="connsiteY17" fmla="*/ 2286083 h 2863941"/>
                  <a:gd name="connsiteX18" fmla="*/ 1366068 w 1401747"/>
                  <a:gd name="connsiteY18" fmla="*/ 2440697 h 2863941"/>
                  <a:gd name="connsiteX19" fmla="*/ 1274081 w 1401747"/>
                  <a:gd name="connsiteY19" fmla="*/ 2610036 h 2863941"/>
                  <a:gd name="connsiteX20" fmla="*/ 1237286 w 1401747"/>
                  <a:gd name="connsiteY20" fmla="*/ 2764651 h 2863941"/>
                  <a:gd name="connsiteX21" fmla="*/ 1123222 w 1401747"/>
                  <a:gd name="connsiteY21" fmla="*/ 2853002 h 2863941"/>
                  <a:gd name="connsiteX22" fmla="*/ 1012838 w 1401747"/>
                  <a:gd name="connsiteY22" fmla="*/ 2856683 h 2863941"/>
                  <a:gd name="connsiteX23" fmla="*/ 909812 w 1401747"/>
                  <a:gd name="connsiteY23" fmla="*/ 2768332 h 2863941"/>
                  <a:gd name="connsiteX24" fmla="*/ 861979 w 1401747"/>
                  <a:gd name="connsiteY24" fmla="*/ 2676300 h 2863941"/>
                  <a:gd name="connsiteX25" fmla="*/ 843581 w 1401747"/>
                  <a:gd name="connsiteY25" fmla="*/ 2576905 h 2863941"/>
                  <a:gd name="connsiteX26" fmla="*/ 792069 w 1401747"/>
                  <a:gd name="connsiteY26" fmla="*/ 2473829 h 2863941"/>
                  <a:gd name="connsiteX27" fmla="*/ 769992 w 1401747"/>
                  <a:gd name="connsiteY27" fmla="*/ 2411247 h 2863941"/>
                  <a:gd name="connsiteX28" fmla="*/ 722158 w 1401747"/>
                  <a:gd name="connsiteY28" fmla="*/ 2275039 h 2863941"/>
                  <a:gd name="connsiteX29" fmla="*/ 755274 w 1401747"/>
                  <a:gd name="connsiteY29" fmla="*/ 2142512 h 2863941"/>
                  <a:gd name="connsiteX30" fmla="*/ 700081 w 1401747"/>
                  <a:gd name="connsiteY30" fmla="*/ 2021030 h 2863941"/>
                  <a:gd name="connsiteX31" fmla="*/ 700081 w 1401747"/>
                  <a:gd name="connsiteY31" fmla="*/ 1892185 h 2863941"/>
                  <a:gd name="connsiteX32" fmla="*/ 615453 w 1401747"/>
                  <a:gd name="connsiteY32" fmla="*/ 1818559 h 2863941"/>
                  <a:gd name="connsiteX33" fmla="*/ 530825 w 1401747"/>
                  <a:gd name="connsiteY33" fmla="*/ 1752295 h 2863941"/>
                  <a:gd name="connsiteX34" fmla="*/ 453556 w 1401747"/>
                  <a:gd name="connsiteY34" fmla="*/ 1752295 h 2863941"/>
                  <a:gd name="connsiteX35" fmla="*/ 357889 w 1401747"/>
                  <a:gd name="connsiteY35" fmla="*/ 1789108 h 2863941"/>
                  <a:gd name="connsiteX36" fmla="*/ 221748 w 1401747"/>
                  <a:gd name="connsiteY36" fmla="*/ 1814877 h 2863941"/>
                  <a:gd name="connsiteX37" fmla="*/ 92966 w 1401747"/>
                  <a:gd name="connsiteY37" fmla="*/ 1667626 h 2863941"/>
                  <a:gd name="connsiteX38" fmla="*/ 15697 w 1401747"/>
                  <a:gd name="connsiteY38" fmla="*/ 1582956 h 2863941"/>
                  <a:gd name="connsiteX39" fmla="*/ 23056 w 1401747"/>
                  <a:gd name="connsiteY39" fmla="*/ 1432023 h 2863941"/>
                  <a:gd name="connsiteX40" fmla="*/ 979 w 1401747"/>
                  <a:gd name="connsiteY40" fmla="*/ 1306859 h 2863941"/>
                  <a:gd name="connsiteX41" fmla="*/ 126081 w 1401747"/>
                  <a:gd name="connsiteY41" fmla="*/ 1144882 h 2863941"/>
                  <a:gd name="connsiteX42" fmla="*/ 203351 w 1401747"/>
                  <a:gd name="connsiteY42" fmla="*/ 1034444 h 2863941"/>
                  <a:gd name="connsiteX43" fmla="*/ 332133 w 1401747"/>
                  <a:gd name="connsiteY43" fmla="*/ 971862 h 2863941"/>
                  <a:gd name="connsiteX44" fmla="*/ 486671 w 1401747"/>
                  <a:gd name="connsiteY44" fmla="*/ 927686 h 2863941"/>
                  <a:gd name="connsiteX45" fmla="*/ 574979 w 1401747"/>
                  <a:gd name="connsiteY45" fmla="*/ 887192 h 2863941"/>
                  <a:gd name="connsiteX46" fmla="*/ 678004 w 1401747"/>
                  <a:gd name="connsiteY46" fmla="*/ 876148 h 2863941"/>
                  <a:gd name="connsiteX47" fmla="*/ 777351 w 1401747"/>
                  <a:gd name="connsiteY47" fmla="*/ 916642 h 2863941"/>
                  <a:gd name="connsiteX48" fmla="*/ 847261 w 1401747"/>
                  <a:gd name="connsiteY48" fmla="*/ 968180 h 2863941"/>
                  <a:gd name="connsiteX49" fmla="*/ 928209 w 1401747"/>
                  <a:gd name="connsiteY49" fmla="*/ 990268 h 2863941"/>
                  <a:gd name="connsiteX50" fmla="*/ 1031235 w 1401747"/>
                  <a:gd name="connsiteY50" fmla="*/ 971862 h 2863941"/>
                  <a:gd name="connsiteX51" fmla="*/ 1108504 w 1401747"/>
                  <a:gd name="connsiteY51" fmla="*/ 953455 h 2863941"/>
                  <a:gd name="connsiteX52" fmla="*/ 1185773 w 1401747"/>
                  <a:gd name="connsiteY52" fmla="*/ 971862 h 2863941"/>
                  <a:gd name="connsiteX53" fmla="*/ 1244645 w 1401747"/>
                  <a:gd name="connsiteY53" fmla="*/ 938730 h 2863941"/>
                  <a:gd name="connsiteX54" fmla="*/ 1167376 w 1401747"/>
                  <a:gd name="connsiteY54" fmla="*/ 883511 h 2863941"/>
                  <a:gd name="connsiteX55" fmla="*/ 1068030 w 1401747"/>
                  <a:gd name="connsiteY55" fmla="*/ 835654 h 2863941"/>
                  <a:gd name="connsiteX56" fmla="*/ 1001799 w 1401747"/>
                  <a:gd name="connsiteY56" fmla="*/ 798841 h 2863941"/>
                  <a:gd name="connsiteX57" fmla="*/ 906133 w 1401747"/>
                  <a:gd name="connsiteY57" fmla="*/ 787797 h 2863941"/>
                  <a:gd name="connsiteX58" fmla="*/ 784709 w 1401747"/>
                  <a:gd name="connsiteY58" fmla="*/ 732578 h 2863941"/>
                  <a:gd name="connsiteX59" fmla="*/ 678004 w 1401747"/>
                  <a:gd name="connsiteY59" fmla="*/ 809885 h 2863941"/>
                  <a:gd name="connsiteX60" fmla="*/ 545543 w 1401747"/>
                  <a:gd name="connsiteY60" fmla="*/ 831972 h 2863941"/>
                  <a:gd name="connsiteX61" fmla="*/ 413081 w 1401747"/>
                  <a:gd name="connsiteY61" fmla="*/ 854060 h 2863941"/>
                  <a:gd name="connsiteX62" fmla="*/ 295338 w 1401747"/>
                  <a:gd name="connsiteY62" fmla="*/ 912961 h 2863941"/>
                  <a:gd name="connsiteX63" fmla="*/ 214389 w 1401747"/>
                  <a:gd name="connsiteY63" fmla="*/ 894555 h 2863941"/>
                  <a:gd name="connsiteX64" fmla="*/ 214389 w 1401747"/>
                  <a:gd name="connsiteY64" fmla="*/ 795160 h 2863941"/>
                  <a:gd name="connsiteX65" fmla="*/ 254864 w 1401747"/>
                  <a:gd name="connsiteY65" fmla="*/ 728896 h 2863941"/>
                  <a:gd name="connsiteX66" fmla="*/ 287979 w 1401747"/>
                  <a:gd name="connsiteY66" fmla="*/ 629501 h 2863941"/>
                  <a:gd name="connsiteX67" fmla="*/ 328453 w 1401747"/>
                  <a:gd name="connsiteY67" fmla="*/ 552194 h 2863941"/>
                  <a:gd name="connsiteX68" fmla="*/ 420440 w 1401747"/>
                  <a:gd name="connsiteY68" fmla="*/ 519063 h 2863941"/>
                  <a:gd name="connsiteX69" fmla="*/ 468274 w 1401747"/>
                  <a:gd name="connsiteY69" fmla="*/ 471206 h 2863941"/>
                  <a:gd name="connsiteX70" fmla="*/ 549222 w 1401747"/>
                  <a:gd name="connsiteY70" fmla="*/ 382855 h 2863941"/>
                  <a:gd name="connsiteX71" fmla="*/ 648569 w 1401747"/>
                  <a:gd name="connsiteY71" fmla="*/ 357086 h 2863941"/>
                  <a:gd name="connsiteX72" fmla="*/ 700081 w 1401747"/>
                  <a:gd name="connsiteY72" fmla="*/ 375492 h 2863941"/>
                  <a:gd name="connsiteX73" fmla="*/ 755274 w 1401747"/>
                  <a:gd name="connsiteY73" fmla="*/ 390217 h 2863941"/>
                  <a:gd name="connsiteX74" fmla="*/ 836222 w 1401747"/>
                  <a:gd name="connsiteY74" fmla="*/ 349723 h 2863941"/>
                  <a:gd name="connsiteX75" fmla="*/ 850940 w 1401747"/>
                  <a:gd name="connsiteY75" fmla="*/ 265053 h 2863941"/>
                  <a:gd name="connsiteX76" fmla="*/ 843581 w 1401747"/>
                  <a:gd name="connsiteY76" fmla="*/ 242966 h 2863941"/>
                  <a:gd name="connsiteX77" fmla="*/ 839902 w 1401747"/>
                  <a:gd name="connsiteY77" fmla="*/ 242966 h 2863941"/>
                  <a:gd name="connsiteX78" fmla="*/ 751594 w 1401747"/>
                  <a:gd name="connsiteY78" fmla="*/ 206153 h 2863941"/>
                  <a:gd name="connsiteX79" fmla="*/ 696402 w 1401747"/>
                  <a:gd name="connsiteY79" fmla="*/ 176702 h 2863941"/>
                  <a:gd name="connsiteX80" fmla="*/ 652248 w 1401747"/>
                  <a:gd name="connsiteY80" fmla="*/ 202472 h 2863941"/>
                  <a:gd name="connsiteX81" fmla="*/ 560261 w 1401747"/>
                  <a:gd name="connsiteY81" fmla="*/ 276097 h 2863941"/>
                  <a:gd name="connsiteX82" fmla="*/ 501389 w 1401747"/>
                  <a:gd name="connsiteY82" fmla="*/ 309229 h 2863941"/>
                  <a:gd name="connsiteX83" fmla="*/ 431479 w 1401747"/>
                  <a:gd name="connsiteY83" fmla="*/ 290823 h 2863941"/>
                  <a:gd name="connsiteX84" fmla="*/ 413081 w 1401747"/>
                  <a:gd name="connsiteY84" fmla="*/ 228241 h 2863941"/>
                  <a:gd name="connsiteX85" fmla="*/ 471953 w 1401747"/>
                  <a:gd name="connsiteY85" fmla="*/ 176702 h 2863941"/>
                  <a:gd name="connsiteX86" fmla="*/ 508748 w 1401747"/>
                  <a:gd name="connsiteY86" fmla="*/ 77308 h 2863941"/>
                  <a:gd name="connsiteX87" fmla="*/ 608094 w 1401747"/>
                  <a:gd name="connsiteY87" fmla="*/ 40495 h 2863941"/>
                  <a:gd name="connsiteX88" fmla="*/ 736876 w 1401747"/>
                  <a:gd name="connsiteY88" fmla="*/ 22088 h 2863941"/>
                  <a:gd name="connsiteX89" fmla="*/ 803107 w 1401747"/>
                  <a:gd name="connsiteY89" fmla="*/ 0 h 28639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01747" h="2863941">
                    <a:moveTo>
                      <a:pt x="803107" y="0"/>
                    </a:moveTo>
                    <a:cubicBezTo>
                      <a:pt x="828863" y="0"/>
                      <a:pt x="861979" y="0"/>
                      <a:pt x="891415" y="3682"/>
                    </a:cubicBezTo>
                    <a:cubicBezTo>
                      <a:pt x="920851" y="7363"/>
                      <a:pt x="946607" y="7363"/>
                      <a:pt x="968684" y="11045"/>
                    </a:cubicBezTo>
                    <a:cubicBezTo>
                      <a:pt x="990761" y="11045"/>
                      <a:pt x="1042273" y="11045"/>
                      <a:pt x="1064351" y="14726"/>
                    </a:cubicBezTo>
                    <a:cubicBezTo>
                      <a:pt x="1090107" y="18407"/>
                      <a:pt x="1137940" y="55220"/>
                      <a:pt x="1145299" y="62582"/>
                    </a:cubicBezTo>
                    <a:cubicBezTo>
                      <a:pt x="1148979" y="69945"/>
                      <a:pt x="1171055" y="99395"/>
                      <a:pt x="1182094" y="110439"/>
                    </a:cubicBezTo>
                    <a:cubicBezTo>
                      <a:pt x="1211530" y="114120"/>
                      <a:pt x="1252004" y="110439"/>
                      <a:pt x="1270402" y="106758"/>
                    </a:cubicBezTo>
                    <a:cubicBezTo>
                      <a:pt x="1284200" y="103997"/>
                      <a:pt x="1339392" y="80529"/>
                      <a:pt x="1380096" y="61202"/>
                    </a:cubicBezTo>
                    <a:lnTo>
                      <a:pt x="1401747" y="50298"/>
                    </a:lnTo>
                    <a:lnTo>
                      <a:pt x="1401747" y="1229628"/>
                    </a:lnTo>
                    <a:lnTo>
                      <a:pt x="1392745" y="1231393"/>
                    </a:lnTo>
                    <a:cubicBezTo>
                      <a:pt x="1384466" y="1234154"/>
                      <a:pt x="1375267" y="1238755"/>
                      <a:pt x="1369748" y="1240596"/>
                    </a:cubicBezTo>
                    <a:cubicBezTo>
                      <a:pt x="1355030" y="1240596"/>
                      <a:pt x="1362389" y="1325266"/>
                      <a:pt x="1362389" y="1336309"/>
                    </a:cubicBezTo>
                    <a:cubicBezTo>
                      <a:pt x="1362389" y="1344592"/>
                      <a:pt x="1383086" y="1390148"/>
                      <a:pt x="1396539" y="1415515"/>
                    </a:cubicBezTo>
                    <a:lnTo>
                      <a:pt x="1401747" y="1424108"/>
                    </a:lnTo>
                    <a:lnTo>
                      <a:pt x="1401747" y="2224633"/>
                    </a:lnTo>
                    <a:lnTo>
                      <a:pt x="1390445" y="2246049"/>
                    </a:lnTo>
                    <a:cubicBezTo>
                      <a:pt x="1381706" y="2263075"/>
                      <a:pt x="1373427" y="2280561"/>
                      <a:pt x="1373427" y="2286083"/>
                    </a:cubicBezTo>
                    <a:cubicBezTo>
                      <a:pt x="1373427" y="2297127"/>
                      <a:pt x="1362389" y="2422291"/>
                      <a:pt x="1366068" y="2440697"/>
                    </a:cubicBezTo>
                    <a:cubicBezTo>
                      <a:pt x="1373427" y="2455422"/>
                      <a:pt x="1277761" y="2587949"/>
                      <a:pt x="1274081" y="2610036"/>
                    </a:cubicBezTo>
                    <a:cubicBezTo>
                      <a:pt x="1270402" y="2628443"/>
                      <a:pt x="1240966" y="2757288"/>
                      <a:pt x="1237286" y="2764651"/>
                    </a:cubicBezTo>
                    <a:cubicBezTo>
                      <a:pt x="1233607" y="2772013"/>
                      <a:pt x="1141620" y="2841958"/>
                      <a:pt x="1123222" y="2853002"/>
                    </a:cubicBezTo>
                    <a:cubicBezTo>
                      <a:pt x="1101145" y="2860364"/>
                      <a:pt x="1027556" y="2871408"/>
                      <a:pt x="1012838" y="2856683"/>
                    </a:cubicBezTo>
                    <a:cubicBezTo>
                      <a:pt x="998120" y="2838276"/>
                      <a:pt x="928209" y="2786738"/>
                      <a:pt x="909812" y="2768332"/>
                    </a:cubicBezTo>
                    <a:cubicBezTo>
                      <a:pt x="891415" y="2746244"/>
                      <a:pt x="873017" y="2705750"/>
                      <a:pt x="861979" y="2676300"/>
                    </a:cubicBezTo>
                    <a:cubicBezTo>
                      <a:pt x="854620" y="2650531"/>
                      <a:pt x="850940" y="2595311"/>
                      <a:pt x="843581" y="2576905"/>
                    </a:cubicBezTo>
                    <a:cubicBezTo>
                      <a:pt x="836222" y="2562180"/>
                      <a:pt x="792069" y="2499598"/>
                      <a:pt x="792069" y="2473829"/>
                    </a:cubicBezTo>
                    <a:cubicBezTo>
                      <a:pt x="792069" y="2448060"/>
                      <a:pt x="784709" y="2437016"/>
                      <a:pt x="769992" y="2411247"/>
                    </a:cubicBezTo>
                    <a:cubicBezTo>
                      <a:pt x="758953" y="2389159"/>
                      <a:pt x="711120" y="2311852"/>
                      <a:pt x="722158" y="2275039"/>
                    </a:cubicBezTo>
                    <a:cubicBezTo>
                      <a:pt x="733197" y="2238226"/>
                      <a:pt x="755274" y="2160919"/>
                      <a:pt x="755274" y="2142512"/>
                    </a:cubicBezTo>
                    <a:cubicBezTo>
                      <a:pt x="755274" y="2127787"/>
                      <a:pt x="703761" y="2024711"/>
                      <a:pt x="700081" y="2021030"/>
                    </a:cubicBezTo>
                    <a:cubicBezTo>
                      <a:pt x="696402" y="2017348"/>
                      <a:pt x="696402" y="1917954"/>
                      <a:pt x="700081" y="1892185"/>
                    </a:cubicBezTo>
                    <a:cubicBezTo>
                      <a:pt x="703761" y="1870097"/>
                      <a:pt x="652248" y="1822240"/>
                      <a:pt x="615453" y="1818559"/>
                    </a:cubicBezTo>
                    <a:cubicBezTo>
                      <a:pt x="582338" y="1811196"/>
                      <a:pt x="552902" y="1770702"/>
                      <a:pt x="530825" y="1752295"/>
                    </a:cubicBezTo>
                    <a:cubicBezTo>
                      <a:pt x="512428" y="1733889"/>
                      <a:pt x="482992" y="1752295"/>
                      <a:pt x="453556" y="1752295"/>
                    </a:cubicBezTo>
                    <a:cubicBezTo>
                      <a:pt x="424120" y="1752295"/>
                      <a:pt x="394684" y="1789108"/>
                      <a:pt x="357889" y="1789108"/>
                    </a:cubicBezTo>
                    <a:cubicBezTo>
                      <a:pt x="321094" y="1789108"/>
                      <a:pt x="273261" y="1825921"/>
                      <a:pt x="221748" y="1814877"/>
                    </a:cubicBezTo>
                    <a:cubicBezTo>
                      <a:pt x="170235" y="1803834"/>
                      <a:pt x="111364" y="1689713"/>
                      <a:pt x="92966" y="1667626"/>
                    </a:cubicBezTo>
                    <a:cubicBezTo>
                      <a:pt x="78248" y="1649219"/>
                      <a:pt x="30415" y="1619769"/>
                      <a:pt x="15697" y="1582956"/>
                    </a:cubicBezTo>
                    <a:cubicBezTo>
                      <a:pt x="-2701" y="1546143"/>
                      <a:pt x="15697" y="1450430"/>
                      <a:pt x="23056" y="1432023"/>
                    </a:cubicBezTo>
                    <a:cubicBezTo>
                      <a:pt x="30415" y="1413617"/>
                      <a:pt x="-6380" y="1343672"/>
                      <a:pt x="979" y="1306859"/>
                    </a:cubicBezTo>
                    <a:cubicBezTo>
                      <a:pt x="8338" y="1273727"/>
                      <a:pt x="115043" y="1159607"/>
                      <a:pt x="126081" y="1144882"/>
                    </a:cubicBezTo>
                    <a:cubicBezTo>
                      <a:pt x="137120" y="1130157"/>
                      <a:pt x="184953" y="1067575"/>
                      <a:pt x="203351" y="1034444"/>
                    </a:cubicBezTo>
                    <a:cubicBezTo>
                      <a:pt x="221748" y="1001312"/>
                      <a:pt x="287979" y="982905"/>
                      <a:pt x="332133" y="971862"/>
                    </a:cubicBezTo>
                    <a:cubicBezTo>
                      <a:pt x="379966" y="957136"/>
                      <a:pt x="460915" y="935049"/>
                      <a:pt x="486671" y="927686"/>
                    </a:cubicBezTo>
                    <a:cubicBezTo>
                      <a:pt x="512428" y="920323"/>
                      <a:pt x="545543" y="905598"/>
                      <a:pt x="574979" y="887192"/>
                    </a:cubicBezTo>
                    <a:cubicBezTo>
                      <a:pt x="604415" y="868785"/>
                      <a:pt x="637530" y="876148"/>
                      <a:pt x="678004" y="876148"/>
                    </a:cubicBezTo>
                    <a:cubicBezTo>
                      <a:pt x="714799" y="876148"/>
                      <a:pt x="758953" y="905598"/>
                      <a:pt x="777351" y="916642"/>
                    </a:cubicBezTo>
                    <a:cubicBezTo>
                      <a:pt x="792069" y="924005"/>
                      <a:pt x="832543" y="960818"/>
                      <a:pt x="847261" y="968180"/>
                    </a:cubicBezTo>
                    <a:cubicBezTo>
                      <a:pt x="861979" y="971862"/>
                      <a:pt x="913491" y="990268"/>
                      <a:pt x="928209" y="990268"/>
                    </a:cubicBezTo>
                    <a:cubicBezTo>
                      <a:pt x="942927" y="990268"/>
                      <a:pt x="1005479" y="975543"/>
                      <a:pt x="1031235" y="971862"/>
                    </a:cubicBezTo>
                    <a:cubicBezTo>
                      <a:pt x="1056991" y="968180"/>
                      <a:pt x="1079068" y="953455"/>
                      <a:pt x="1108504" y="953455"/>
                    </a:cubicBezTo>
                    <a:cubicBezTo>
                      <a:pt x="1134261" y="957136"/>
                      <a:pt x="1160017" y="971862"/>
                      <a:pt x="1185773" y="971862"/>
                    </a:cubicBezTo>
                    <a:cubicBezTo>
                      <a:pt x="1211530" y="971862"/>
                      <a:pt x="1248325" y="960818"/>
                      <a:pt x="1244645" y="938730"/>
                    </a:cubicBezTo>
                    <a:cubicBezTo>
                      <a:pt x="1237286" y="920323"/>
                      <a:pt x="1204171" y="894555"/>
                      <a:pt x="1167376" y="883511"/>
                    </a:cubicBezTo>
                    <a:cubicBezTo>
                      <a:pt x="1130581" y="872467"/>
                      <a:pt x="1086427" y="857741"/>
                      <a:pt x="1068030" y="835654"/>
                    </a:cubicBezTo>
                    <a:cubicBezTo>
                      <a:pt x="1045953" y="813566"/>
                      <a:pt x="1027556" y="798841"/>
                      <a:pt x="1001799" y="798841"/>
                    </a:cubicBezTo>
                    <a:cubicBezTo>
                      <a:pt x="979722" y="798841"/>
                      <a:pt x="924530" y="798841"/>
                      <a:pt x="906133" y="787797"/>
                    </a:cubicBezTo>
                    <a:cubicBezTo>
                      <a:pt x="891415" y="776753"/>
                      <a:pt x="810466" y="732578"/>
                      <a:pt x="784709" y="732578"/>
                    </a:cubicBezTo>
                    <a:cubicBezTo>
                      <a:pt x="758953" y="732578"/>
                      <a:pt x="692722" y="795160"/>
                      <a:pt x="678004" y="809885"/>
                    </a:cubicBezTo>
                    <a:cubicBezTo>
                      <a:pt x="659607" y="828291"/>
                      <a:pt x="560261" y="831972"/>
                      <a:pt x="545543" y="831972"/>
                    </a:cubicBezTo>
                    <a:cubicBezTo>
                      <a:pt x="527145" y="831972"/>
                      <a:pt x="446197" y="835654"/>
                      <a:pt x="413081" y="854060"/>
                    </a:cubicBezTo>
                    <a:cubicBezTo>
                      <a:pt x="379966" y="872467"/>
                      <a:pt x="317415" y="912961"/>
                      <a:pt x="295338" y="912961"/>
                    </a:cubicBezTo>
                    <a:cubicBezTo>
                      <a:pt x="269581" y="909280"/>
                      <a:pt x="221748" y="909280"/>
                      <a:pt x="214389" y="894555"/>
                    </a:cubicBezTo>
                    <a:cubicBezTo>
                      <a:pt x="207030" y="883511"/>
                      <a:pt x="195992" y="824610"/>
                      <a:pt x="214389" y="795160"/>
                    </a:cubicBezTo>
                    <a:cubicBezTo>
                      <a:pt x="232787" y="765709"/>
                      <a:pt x="247505" y="736259"/>
                      <a:pt x="254864" y="728896"/>
                    </a:cubicBezTo>
                    <a:cubicBezTo>
                      <a:pt x="262222" y="721534"/>
                      <a:pt x="284299" y="662633"/>
                      <a:pt x="287979" y="629501"/>
                    </a:cubicBezTo>
                    <a:cubicBezTo>
                      <a:pt x="291658" y="600051"/>
                      <a:pt x="310056" y="574282"/>
                      <a:pt x="328453" y="552194"/>
                    </a:cubicBezTo>
                    <a:cubicBezTo>
                      <a:pt x="343171" y="530107"/>
                      <a:pt x="405722" y="522744"/>
                      <a:pt x="420440" y="519063"/>
                    </a:cubicBezTo>
                    <a:cubicBezTo>
                      <a:pt x="438838" y="519063"/>
                      <a:pt x="457235" y="485931"/>
                      <a:pt x="468274" y="471206"/>
                    </a:cubicBezTo>
                    <a:cubicBezTo>
                      <a:pt x="475633" y="456481"/>
                      <a:pt x="527145" y="401261"/>
                      <a:pt x="549222" y="382855"/>
                    </a:cubicBezTo>
                    <a:cubicBezTo>
                      <a:pt x="571299" y="364449"/>
                      <a:pt x="611774" y="360767"/>
                      <a:pt x="648569" y="357086"/>
                    </a:cubicBezTo>
                    <a:cubicBezTo>
                      <a:pt x="663286" y="357086"/>
                      <a:pt x="681684" y="364449"/>
                      <a:pt x="700081" y="375492"/>
                    </a:cubicBezTo>
                    <a:cubicBezTo>
                      <a:pt x="722158" y="382855"/>
                      <a:pt x="740556" y="393899"/>
                      <a:pt x="755274" y="390217"/>
                    </a:cubicBezTo>
                    <a:cubicBezTo>
                      <a:pt x="784709" y="379174"/>
                      <a:pt x="821504" y="364449"/>
                      <a:pt x="836222" y="349723"/>
                    </a:cubicBezTo>
                    <a:cubicBezTo>
                      <a:pt x="850940" y="331317"/>
                      <a:pt x="858299" y="272416"/>
                      <a:pt x="850940" y="265053"/>
                    </a:cubicBezTo>
                    <a:cubicBezTo>
                      <a:pt x="850940" y="261372"/>
                      <a:pt x="847261" y="254010"/>
                      <a:pt x="843581" y="242966"/>
                    </a:cubicBezTo>
                    <a:cubicBezTo>
                      <a:pt x="839902" y="242966"/>
                      <a:pt x="839902" y="242966"/>
                      <a:pt x="839902" y="242966"/>
                    </a:cubicBezTo>
                    <a:cubicBezTo>
                      <a:pt x="817825" y="239284"/>
                      <a:pt x="769992" y="213515"/>
                      <a:pt x="751594" y="206153"/>
                    </a:cubicBezTo>
                    <a:cubicBezTo>
                      <a:pt x="729517" y="198790"/>
                      <a:pt x="725838" y="176702"/>
                      <a:pt x="696402" y="176702"/>
                    </a:cubicBezTo>
                    <a:cubicBezTo>
                      <a:pt x="666966" y="176702"/>
                      <a:pt x="659607" y="195109"/>
                      <a:pt x="652248" y="202472"/>
                    </a:cubicBezTo>
                    <a:cubicBezTo>
                      <a:pt x="644889" y="209834"/>
                      <a:pt x="578658" y="261372"/>
                      <a:pt x="560261" y="276097"/>
                    </a:cubicBezTo>
                    <a:cubicBezTo>
                      <a:pt x="538184" y="287141"/>
                      <a:pt x="508748" y="309229"/>
                      <a:pt x="501389" y="309229"/>
                    </a:cubicBezTo>
                    <a:cubicBezTo>
                      <a:pt x="490351" y="305548"/>
                      <a:pt x="435158" y="298185"/>
                      <a:pt x="431479" y="290823"/>
                    </a:cubicBezTo>
                    <a:cubicBezTo>
                      <a:pt x="424120" y="283460"/>
                      <a:pt x="413081" y="242966"/>
                      <a:pt x="413081" y="228241"/>
                    </a:cubicBezTo>
                    <a:cubicBezTo>
                      <a:pt x="413081" y="213515"/>
                      <a:pt x="453556" y="187747"/>
                      <a:pt x="471953" y="176702"/>
                    </a:cubicBezTo>
                    <a:cubicBezTo>
                      <a:pt x="494030" y="169340"/>
                      <a:pt x="497710" y="88351"/>
                      <a:pt x="508748" y="77308"/>
                    </a:cubicBezTo>
                    <a:cubicBezTo>
                      <a:pt x="519787" y="69945"/>
                      <a:pt x="586017" y="40495"/>
                      <a:pt x="608094" y="40495"/>
                    </a:cubicBezTo>
                    <a:cubicBezTo>
                      <a:pt x="626492" y="36813"/>
                      <a:pt x="714799" y="33132"/>
                      <a:pt x="736876" y="22088"/>
                    </a:cubicBezTo>
                    <a:cubicBezTo>
                      <a:pt x="755274" y="14726"/>
                      <a:pt x="777351" y="0"/>
                      <a:pt x="803107" y="0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5" name="任意多边形 24" descr="ab060295-cd34-4f41-8ad4-66aa51356428"/>
              <p:cNvSpPr/>
              <p:nvPr/>
            </p:nvSpPr>
            <p:spPr bwMode="auto">
              <a:xfrm>
                <a:off x="10741382" y="2417500"/>
                <a:ext cx="217450" cy="217450"/>
              </a:xfrm>
              <a:custGeom>
                <a:avLst/>
                <a:gdLst>
                  <a:gd name="T0" fmla="*/ 46 w 59"/>
                  <a:gd name="T1" fmla="*/ 8 h 59"/>
                  <a:gd name="T2" fmla="*/ 25 w 59"/>
                  <a:gd name="T3" fmla="*/ 0 h 59"/>
                  <a:gd name="T4" fmla="*/ 6 w 59"/>
                  <a:gd name="T5" fmla="*/ 16 h 59"/>
                  <a:gd name="T6" fmla="*/ 6 w 59"/>
                  <a:gd name="T7" fmla="*/ 39 h 59"/>
                  <a:gd name="T8" fmla="*/ 20 w 59"/>
                  <a:gd name="T9" fmla="*/ 43 h 59"/>
                  <a:gd name="T10" fmla="*/ 29 w 59"/>
                  <a:gd name="T11" fmla="*/ 57 h 59"/>
                  <a:gd name="T12" fmla="*/ 54 w 59"/>
                  <a:gd name="T13" fmla="*/ 53 h 59"/>
                  <a:gd name="T14" fmla="*/ 59 w 59"/>
                  <a:gd name="T15" fmla="*/ 33 h 59"/>
                  <a:gd name="T16" fmla="*/ 51 w 59"/>
                  <a:gd name="T17" fmla="*/ 20 h 59"/>
                  <a:gd name="T18" fmla="*/ 46 w 59"/>
                  <a:gd name="T19" fmla="*/ 8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59">
                    <a:moveTo>
                      <a:pt x="46" y="8"/>
                    </a:moveTo>
                    <a:cubicBezTo>
                      <a:pt x="44" y="7"/>
                      <a:pt x="29" y="0"/>
                      <a:pt x="25" y="0"/>
                    </a:cubicBezTo>
                    <a:cubicBezTo>
                      <a:pt x="20" y="0"/>
                      <a:pt x="7" y="15"/>
                      <a:pt x="6" y="16"/>
                    </a:cubicBezTo>
                    <a:cubicBezTo>
                      <a:pt x="0" y="22"/>
                      <a:pt x="1" y="35"/>
                      <a:pt x="6" y="39"/>
                    </a:cubicBezTo>
                    <a:cubicBezTo>
                      <a:pt x="11" y="42"/>
                      <a:pt x="17" y="41"/>
                      <a:pt x="20" y="43"/>
                    </a:cubicBezTo>
                    <a:cubicBezTo>
                      <a:pt x="22" y="45"/>
                      <a:pt x="25" y="55"/>
                      <a:pt x="29" y="57"/>
                    </a:cubicBezTo>
                    <a:cubicBezTo>
                      <a:pt x="33" y="59"/>
                      <a:pt x="50" y="57"/>
                      <a:pt x="54" y="53"/>
                    </a:cubicBezTo>
                    <a:cubicBezTo>
                      <a:pt x="58" y="50"/>
                      <a:pt x="58" y="39"/>
                      <a:pt x="59" y="33"/>
                    </a:cubicBezTo>
                    <a:cubicBezTo>
                      <a:pt x="59" y="28"/>
                      <a:pt x="52" y="24"/>
                      <a:pt x="51" y="20"/>
                    </a:cubicBezTo>
                    <a:cubicBezTo>
                      <a:pt x="49" y="16"/>
                      <a:pt x="49" y="9"/>
                      <a:pt x="46" y="8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8" name="任意多边形 27" descr="978f4736-ecd6-43e0-b3f5-905190d70914"/>
              <p:cNvSpPr/>
              <p:nvPr/>
            </p:nvSpPr>
            <p:spPr bwMode="auto">
              <a:xfrm>
                <a:off x="11063808" y="2727428"/>
                <a:ext cx="122472" cy="182458"/>
              </a:xfrm>
              <a:custGeom>
                <a:avLst/>
                <a:gdLst>
                  <a:gd name="T0" fmla="*/ 2 w 33"/>
                  <a:gd name="T1" fmla="*/ 38 h 50"/>
                  <a:gd name="T2" fmla="*/ 5 w 33"/>
                  <a:gd name="T3" fmla="*/ 49 h 50"/>
                  <a:gd name="T4" fmla="*/ 19 w 33"/>
                  <a:gd name="T5" fmla="*/ 47 h 50"/>
                  <a:gd name="T6" fmla="*/ 29 w 33"/>
                  <a:gd name="T7" fmla="*/ 44 h 50"/>
                  <a:gd name="T8" fmla="*/ 32 w 33"/>
                  <a:gd name="T9" fmla="*/ 35 h 50"/>
                  <a:gd name="T10" fmla="*/ 29 w 33"/>
                  <a:gd name="T11" fmla="*/ 28 h 50"/>
                  <a:gd name="T12" fmla="*/ 26 w 33"/>
                  <a:gd name="T13" fmla="*/ 18 h 50"/>
                  <a:gd name="T14" fmla="*/ 21 w 33"/>
                  <a:gd name="T15" fmla="*/ 14 h 50"/>
                  <a:gd name="T16" fmla="*/ 14 w 33"/>
                  <a:gd name="T17" fmla="*/ 10 h 50"/>
                  <a:gd name="T18" fmla="*/ 12 w 33"/>
                  <a:gd name="T19" fmla="*/ 5 h 50"/>
                  <a:gd name="T20" fmla="*/ 8 w 33"/>
                  <a:gd name="T21" fmla="*/ 1 h 50"/>
                  <a:gd name="T22" fmla="*/ 2 w 33"/>
                  <a:gd name="T23" fmla="*/ 3 h 50"/>
                  <a:gd name="T24" fmla="*/ 2 w 33"/>
                  <a:gd name="T25" fmla="*/ 8 h 50"/>
                  <a:gd name="T26" fmla="*/ 0 w 33"/>
                  <a:gd name="T27" fmla="*/ 17 h 50"/>
                  <a:gd name="T28" fmla="*/ 5 w 33"/>
                  <a:gd name="T29" fmla="*/ 22 h 50"/>
                  <a:gd name="T30" fmla="*/ 4 w 33"/>
                  <a:gd name="T31" fmla="*/ 29 h 50"/>
                  <a:gd name="T32" fmla="*/ 2 w 33"/>
                  <a:gd name="T33" fmla="*/ 38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3" h="50">
                    <a:moveTo>
                      <a:pt x="2" y="38"/>
                    </a:moveTo>
                    <a:cubicBezTo>
                      <a:pt x="2" y="39"/>
                      <a:pt x="3" y="47"/>
                      <a:pt x="5" y="49"/>
                    </a:cubicBezTo>
                    <a:cubicBezTo>
                      <a:pt x="7" y="50"/>
                      <a:pt x="17" y="47"/>
                      <a:pt x="19" y="47"/>
                    </a:cubicBezTo>
                    <a:cubicBezTo>
                      <a:pt x="21" y="47"/>
                      <a:pt x="29" y="46"/>
                      <a:pt x="29" y="44"/>
                    </a:cubicBezTo>
                    <a:cubicBezTo>
                      <a:pt x="30" y="43"/>
                      <a:pt x="33" y="37"/>
                      <a:pt x="32" y="35"/>
                    </a:cubicBezTo>
                    <a:cubicBezTo>
                      <a:pt x="32" y="32"/>
                      <a:pt x="28" y="31"/>
                      <a:pt x="29" y="28"/>
                    </a:cubicBezTo>
                    <a:cubicBezTo>
                      <a:pt x="29" y="26"/>
                      <a:pt x="28" y="22"/>
                      <a:pt x="26" y="18"/>
                    </a:cubicBezTo>
                    <a:cubicBezTo>
                      <a:pt x="24" y="15"/>
                      <a:pt x="21" y="14"/>
                      <a:pt x="21" y="14"/>
                    </a:cubicBezTo>
                    <a:cubicBezTo>
                      <a:pt x="20" y="13"/>
                      <a:pt x="15" y="11"/>
                      <a:pt x="14" y="10"/>
                    </a:cubicBezTo>
                    <a:cubicBezTo>
                      <a:pt x="13" y="9"/>
                      <a:pt x="13" y="5"/>
                      <a:pt x="12" y="5"/>
                    </a:cubicBezTo>
                    <a:cubicBezTo>
                      <a:pt x="12" y="4"/>
                      <a:pt x="9" y="2"/>
                      <a:pt x="8" y="1"/>
                    </a:cubicBezTo>
                    <a:cubicBezTo>
                      <a:pt x="4" y="0"/>
                      <a:pt x="2" y="2"/>
                      <a:pt x="2" y="3"/>
                    </a:cubicBezTo>
                    <a:cubicBezTo>
                      <a:pt x="2" y="3"/>
                      <a:pt x="3" y="7"/>
                      <a:pt x="2" y="8"/>
                    </a:cubicBezTo>
                    <a:cubicBezTo>
                      <a:pt x="1" y="8"/>
                      <a:pt x="0" y="15"/>
                      <a:pt x="0" y="17"/>
                    </a:cubicBezTo>
                    <a:cubicBezTo>
                      <a:pt x="0" y="19"/>
                      <a:pt x="4" y="20"/>
                      <a:pt x="5" y="22"/>
                    </a:cubicBezTo>
                    <a:cubicBezTo>
                      <a:pt x="6" y="24"/>
                      <a:pt x="5" y="27"/>
                      <a:pt x="4" y="29"/>
                    </a:cubicBezTo>
                    <a:cubicBezTo>
                      <a:pt x="2" y="32"/>
                      <a:pt x="2" y="36"/>
                      <a:pt x="2" y="38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9" name="任意多边形 28" descr="753a36ee-fc92-49d4-8ba8-3a2f5ac616a6"/>
              <p:cNvSpPr/>
              <p:nvPr/>
            </p:nvSpPr>
            <p:spPr bwMode="auto">
              <a:xfrm>
                <a:off x="9019283" y="2260037"/>
                <a:ext cx="2074518" cy="1702105"/>
              </a:xfrm>
              <a:custGeom>
                <a:avLst/>
                <a:gdLst>
                  <a:gd name="T0" fmla="*/ 548 w 564"/>
                  <a:gd name="T1" fmla="*/ 121 h 463"/>
                  <a:gd name="T2" fmla="*/ 402 w 564"/>
                  <a:gd name="T3" fmla="*/ 8 h 463"/>
                  <a:gd name="T4" fmla="*/ 303 w 564"/>
                  <a:gd name="T5" fmla="*/ 69 h 463"/>
                  <a:gd name="T6" fmla="*/ 280 w 564"/>
                  <a:gd name="T7" fmla="*/ 104 h 463"/>
                  <a:gd name="T8" fmla="*/ 257 w 564"/>
                  <a:gd name="T9" fmla="*/ 70 h 463"/>
                  <a:gd name="T10" fmla="*/ 156 w 564"/>
                  <a:gd name="T11" fmla="*/ 12 h 463"/>
                  <a:gd name="T12" fmla="*/ 14 w 564"/>
                  <a:gd name="T13" fmla="*/ 129 h 463"/>
                  <a:gd name="T14" fmla="*/ 67 w 564"/>
                  <a:gd name="T15" fmla="*/ 318 h 463"/>
                  <a:gd name="T16" fmla="*/ 291 w 564"/>
                  <a:gd name="T17" fmla="*/ 463 h 463"/>
                  <a:gd name="T18" fmla="*/ 500 w 564"/>
                  <a:gd name="T19" fmla="*/ 311 h 463"/>
                  <a:gd name="T20" fmla="*/ 548 w 564"/>
                  <a:gd name="T21" fmla="*/ 121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4" h="462">
                    <a:moveTo>
                      <a:pt x="548" y="121"/>
                    </a:moveTo>
                    <a:cubicBezTo>
                      <a:pt x="532" y="56"/>
                      <a:pt x="469" y="0"/>
                      <a:pt x="402" y="8"/>
                    </a:cubicBezTo>
                    <a:cubicBezTo>
                      <a:pt x="362" y="12"/>
                      <a:pt x="327" y="37"/>
                      <a:pt x="303" y="69"/>
                    </a:cubicBezTo>
                    <a:cubicBezTo>
                      <a:pt x="293" y="83"/>
                      <a:pt x="286" y="93"/>
                      <a:pt x="280" y="104"/>
                    </a:cubicBezTo>
                    <a:cubicBezTo>
                      <a:pt x="275" y="94"/>
                      <a:pt x="267" y="84"/>
                      <a:pt x="257" y="70"/>
                    </a:cubicBezTo>
                    <a:cubicBezTo>
                      <a:pt x="232" y="39"/>
                      <a:pt x="196" y="15"/>
                      <a:pt x="156" y="12"/>
                    </a:cubicBezTo>
                    <a:cubicBezTo>
                      <a:pt x="89" y="6"/>
                      <a:pt x="27" y="63"/>
                      <a:pt x="14" y="129"/>
                    </a:cubicBezTo>
                    <a:cubicBezTo>
                      <a:pt x="0" y="195"/>
                      <a:pt x="26" y="265"/>
                      <a:pt x="67" y="318"/>
                    </a:cubicBezTo>
                    <a:cubicBezTo>
                      <a:pt x="108" y="371"/>
                      <a:pt x="177" y="439"/>
                      <a:pt x="291" y="463"/>
                    </a:cubicBezTo>
                    <a:cubicBezTo>
                      <a:pt x="366" y="445"/>
                      <a:pt x="461" y="366"/>
                      <a:pt x="500" y="311"/>
                    </a:cubicBezTo>
                    <a:cubicBezTo>
                      <a:pt x="540" y="257"/>
                      <a:pt x="564" y="187"/>
                      <a:pt x="548" y="12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0" name="任意多边形 29" descr="21ba8f6c-5b9d-4d42-9283-071beb88641c"/>
              <p:cNvSpPr/>
              <p:nvPr/>
            </p:nvSpPr>
            <p:spPr bwMode="auto">
              <a:xfrm>
                <a:off x="10486441" y="2385008"/>
                <a:ext cx="484887" cy="1107243"/>
              </a:xfrm>
              <a:custGeom>
                <a:avLst/>
                <a:gdLst>
                  <a:gd name="T0" fmla="*/ 51 w 132"/>
                  <a:gd name="T1" fmla="*/ 300 h 301"/>
                  <a:gd name="T2" fmla="*/ 87 w 132"/>
                  <a:gd name="T3" fmla="*/ 260 h 301"/>
                  <a:gd name="T4" fmla="*/ 132 w 132"/>
                  <a:gd name="T5" fmla="*/ 134 h 301"/>
                  <a:gd name="T6" fmla="*/ 127 w 132"/>
                  <a:gd name="T7" fmla="*/ 98 h 301"/>
                  <a:gd name="T8" fmla="*/ 85 w 132"/>
                  <a:gd name="T9" fmla="*/ 29 h 301"/>
                  <a:gd name="T10" fmla="*/ 13 w 132"/>
                  <a:gd name="T11" fmla="*/ 0 h 301"/>
                  <a:gd name="T12" fmla="*/ 2 w 132"/>
                  <a:gd name="T13" fmla="*/ 1 h 301"/>
                  <a:gd name="T14" fmla="*/ 0 w 132"/>
                  <a:gd name="T15" fmla="*/ 3 h 301"/>
                  <a:gd name="T16" fmla="*/ 2 w 132"/>
                  <a:gd name="T17" fmla="*/ 5 h 301"/>
                  <a:gd name="T18" fmla="*/ 13 w 132"/>
                  <a:gd name="T19" fmla="*/ 5 h 301"/>
                  <a:gd name="T20" fmla="*/ 82 w 132"/>
                  <a:gd name="T21" fmla="*/ 33 h 301"/>
                  <a:gd name="T22" fmla="*/ 123 w 132"/>
                  <a:gd name="T23" fmla="*/ 99 h 301"/>
                  <a:gd name="T24" fmla="*/ 127 w 132"/>
                  <a:gd name="T25" fmla="*/ 134 h 301"/>
                  <a:gd name="T26" fmla="*/ 83 w 132"/>
                  <a:gd name="T27" fmla="*/ 257 h 301"/>
                  <a:gd name="T28" fmla="*/ 48 w 132"/>
                  <a:gd name="T29" fmla="*/ 297 h 301"/>
                  <a:gd name="T30" fmla="*/ 47 w 132"/>
                  <a:gd name="T31" fmla="*/ 300 h 301"/>
                  <a:gd name="T32" fmla="*/ 51 w 132"/>
                  <a:gd name="T33" fmla="*/ 300 h 3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2" h="301">
                    <a:moveTo>
                      <a:pt x="51" y="300"/>
                    </a:moveTo>
                    <a:cubicBezTo>
                      <a:pt x="65" y="286"/>
                      <a:pt x="78" y="272"/>
                      <a:pt x="87" y="260"/>
                    </a:cubicBezTo>
                    <a:cubicBezTo>
                      <a:pt x="114" y="223"/>
                      <a:pt x="132" y="179"/>
                      <a:pt x="132" y="134"/>
                    </a:cubicBezTo>
                    <a:cubicBezTo>
                      <a:pt x="132" y="122"/>
                      <a:pt x="130" y="110"/>
                      <a:pt x="127" y="98"/>
                    </a:cubicBezTo>
                    <a:cubicBezTo>
                      <a:pt x="121" y="71"/>
                      <a:pt x="106" y="47"/>
                      <a:pt x="85" y="29"/>
                    </a:cubicBezTo>
                    <a:cubicBezTo>
                      <a:pt x="65" y="11"/>
                      <a:pt x="39" y="0"/>
                      <a:pt x="13" y="0"/>
                    </a:cubicBezTo>
                    <a:cubicBezTo>
                      <a:pt x="9" y="0"/>
                      <a:pt x="6" y="0"/>
                      <a:pt x="2" y="1"/>
                    </a:cubicBezTo>
                    <a:cubicBezTo>
                      <a:pt x="1" y="1"/>
                      <a:pt x="0" y="2"/>
                      <a:pt x="0" y="3"/>
                    </a:cubicBezTo>
                    <a:cubicBezTo>
                      <a:pt x="0" y="5"/>
                      <a:pt x="1" y="5"/>
                      <a:pt x="2" y="5"/>
                    </a:cubicBezTo>
                    <a:cubicBezTo>
                      <a:pt x="6" y="5"/>
                      <a:pt x="9" y="5"/>
                      <a:pt x="13" y="5"/>
                    </a:cubicBezTo>
                    <a:cubicBezTo>
                      <a:pt x="38" y="5"/>
                      <a:pt x="63" y="16"/>
                      <a:pt x="82" y="33"/>
                    </a:cubicBezTo>
                    <a:cubicBezTo>
                      <a:pt x="102" y="50"/>
                      <a:pt x="117" y="74"/>
                      <a:pt x="123" y="99"/>
                    </a:cubicBezTo>
                    <a:cubicBezTo>
                      <a:pt x="126" y="110"/>
                      <a:pt x="127" y="122"/>
                      <a:pt x="127" y="134"/>
                    </a:cubicBezTo>
                    <a:cubicBezTo>
                      <a:pt x="127" y="177"/>
                      <a:pt x="109" y="221"/>
                      <a:pt x="83" y="257"/>
                    </a:cubicBezTo>
                    <a:cubicBezTo>
                      <a:pt x="74" y="269"/>
                      <a:pt x="62" y="283"/>
                      <a:pt x="48" y="297"/>
                    </a:cubicBezTo>
                    <a:cubicBezTo>
                      <a:pt x="47" y="298"/>
                      <a:pt x="47" y="299"/>
                      <a:pt x="47" y="300"/>
                    </a:cubicBezTo>
                    <a:cubicBezTo>
                      <a:pt x="48" y="301"/>
                      <a:pt x="50" y="301"/>
                      <a:pt x="51" y="30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36" name="任意多边形 235" descr="5c01fc96-c695-4a0d-88e9-0def99f3e31d"/>
              <p:cNvSpPr/>
              <p:nvPr/>
            </p:nvSpPr>
            <p:spPr bwMode="auto">
              <a:xfrm>
                <a:off x="11400640" y="1294430"/>
                <a:ext cx="791361" cy="898954"/>
              </a:xfrm>
              <a:custGeom>
                <a:avLst/>
                <a:gdLst>
                  <a:gd name="connsiteX0" fmla="*/ 485140 w 791361"/>
                  <a:gd name="connsiteY0" fmla="*/ 1571 h 898954"/>
                  <a:gd name="connsiteX1" fmla="*/ 573780 w 791361"/>
                  <a:gd name="connsiteY1" fmla="*/ 18355 h 898954"/>
                  <a:gd name="connsiteX2" fmla="*/ 732845 w 791361"/>
                  <a:gd name="connsiteY2" fmla="*/ 99593 h 898954"/>
                  <a:gd name="connsiteX3" fmla="*/ 791361 w 791361"/>
                  <a:gd name="connsiteY3" fmla="*/ 156685 h 898954"/>
                  <a:gd name="connsiteX4" fmla="*/ 791361 w 791361"/>
                  <a:gd name="connsiteY4" fmla="*/ 742468 h 898954"/>
                  <a:gd name="connsiteX5" fmla="*/ 739444 w 791361"/>
                  <a:gd name="connsiteY5" fmla="*/ 795245 h 898954"/>
                  <a:gd name="connsiteX6" fmla="*/ 327190 w 791361"/>
                  <a:gd name="connsiteY6" fmla="*/ 880600 h 898954"/>
                  <a:gd name="connsiteX7" fmla="*/ 18031 w 791361"/>
                  <a:gd name="connsiteY7" fmla="*/ 324194 h 898954"/>
                  <a:gd name="connsiteX8" fmla="*/ 485140 w 791361"/>
                  <a:gd name="connsiteY8" fmla="*/ 1571 h 898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91361" h="898954">
                    <a:moveTo>
                      <a:pt x="485140" y="1571"/>
                    </a:moveTo>
                    <a:cubicBezTo>
                      <a:pt x="514663" y="4076"/>
                      <a:pt x="544336" y="9603"/>
                      <a:pt x="573780" y="18355"/>
                    </a:cubicBezTo>
                    <a:cubicBezTo>
                      <a:pt x="633588" y="34936"/>
                      <a:pt x="687184" y="63033"/>
                      <a:pt x="732845" y="99593"/>
                    </a:cubicBezTo>
                    <a:lnTo>
                      <a:pt x="791361" y="156685"/>
                    </a:lnTo>
                    <a:lnTo>
                      <a:pt x="791361" y="742468"/>
                    </a:lnTo>
                    <a:lnTo>
                      <a:pt x="739444" y="795245"/>
                    </a:lnTo>
                    <a:cubicBezTo>
                      <a:pt x="629103" y="887509"/>
                      <a:pt x="476709" y="924357"/>
                      <a:pt x="327190" y="880600"/>
                    </a:cubicBezTo>
                    <a:cubicBezTo>
                      <a:pt x="87960" y="814273"/>
                      <a:pt x="-51898" y="563706"/>
                      <a:pt x="18031" y="324194"/>
                    </a:cubicBezTo>
                    <a:cubicBezTo>
                      <a:pt x="79219" y="114620"/>
                      <a:pt x="278481" y="-15960"/>
                      <a:pt x="485140" y="157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32" name="任意多边形 31" descr="71c49cd8-713d-42bc-a19c-9d0ec7eacd8c"/>
              <p:cNvSpPr/>
              <p:nvPr/>
            </p:nvSpPr>
            <p:spPr bwMode="auto">
              <a:xfrm>
                <a:off x="11641172" y="1545204"/>
                <a:ext cx="132470" cy="132470"/>
              </a:xfrm>
              <a:custGeom>
                <a:avLst/>
                <a:gdLst>
                  <a:gd name="T0" fmla="*/ 33 w 36"/>
                  <a:gd name="T1" fmla="*/ 23 h 36"/>
                  <a:gd name="T2" fmla="*/ 13 w 36"/>
                  <a:gd name="T3" fmla="*/ 33 h 36"/>
                  <a:gd name="T4" fmla="*/ 3 w 36"/>
                  <a:gd name="T5" fmla="*/ 13 h 36"/>
                  <a:gd name="T6" fmla="*/ 23 w 36"/>
                  <a:gd name="T7" fmla="*/ 3 h 36"/>
                  <a:gd name="T8" fmla="*/ 33 w 36"/>
                  <a:gd name="T9" fmla="*/ 23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36">
                    <a:moveTo>
                      <a:pt x="33" y="23"/>
                    </a:moveTo>
                    <a:cubicBezTo>
                      <a:pt x="30" y="31"/>
                      <a:pt x="21" y="36"/>
                      <a:pt x="13" y="33"/>
                    </a:cubicBezTo>
                    <a:cubicBezTo>
                      <a:pt x="4" y="30"/>
                      <a:pt x="0" y="21"/>
                      <a:pt x="3" y="13"/>
                    </a:cubicBezTo>
                    <a:cubicBezTo>
                      <a:pt x="5" y="5"/>
                      <a:pt x="14" y="0"/>
                      <a:pt x="23" y="3"/>
                    </a:cubicBezTo>
                    <a:cubicBezTo>
                      <a:pt x="31" y="6"/>
                      <a:pt x="36" y="15"/>
                      <a:pt x="33" y="23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3" name="任意多边形 32" descr="c9135002-9670-4656-86ca-9463024e7ac3"/>
              <p:cNvSpPr/>
              <p:nvPr/>
            </p:nvSpPr>
            <p:spPr bwMode="auto">
              <a:xfrm>
                <a:off x="11976095" y="1640181"/>
                <a:ext cx="132470" cy="132470"/>
              </a:xfrm>
              <a:custGeom>
                <a:avLst/>
                <a:gdLst>
                  <a:gd name="T0" fmla="*/ 33 w 36"/>
                  <a:gd name="T1" fmla="*/ 23 h 36"/>
                  <a:gd name="T2" fmla="*/ 13 w 36"/>
                  <a:gd name="T3" fmla="*/ 33 h 36"/>
                  <a:gd name="T4" fmla="*/ 3 w 36"/>
                  <a:gd name="T5" fmla="*/ 13 h 36"/>
                  <a:gd name="T6" fmla="*/ 23 w 36"/>
                  <a:gd name="T7" fmla="*/ 3 h 36"/>
                  <a:gd name="T8" fmla="*/ 33 w 36"/>
                  <a:gd name="T9" fmla="*/ 23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36">
                    <a:moveTo>
                      <a:pt x="33" y="23"/>
                    </a:moveTo>
                    <a:cubicBezTo>
                      <a:pt x="30" y="32"/>
                      <a:pt x="21" y="36"/>
                      <a:pt x="13" y="33"/>
                    </a:cubicBezTo>
                    <a:cubicBezTo>
                      <a:pt x="4" y="31"/>
                      <a:pt x="0" y="22"/>
                      <a:pt x="3" y="13"/>
                    </a:cubicBezTo>
                    <a:cubicBezTo>
                      <a:pt x="5" y="5"/>
                      <a:pt x="14" y="0"/>
                      <a:pt x="23" y="3"/>
                    </a:cubicBezTo>
                    <a:cubicBezTo>
                      <a:pt x="31" y="6"/>
                      <a:pt x="36" y="15"/>
                      <a:pt x="33" y="23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4" name="任意多边形 33" descr="f5d0048b-3e22-41b6-aa3d-89ba392c4ed9"/>
              <p:cNvSpPr/>
              <p:nvPr/>
            </p:nvSpPr>
            <p:spPr bwMode="auto">
              <a:xfrm>
                <a:off x="11621177" y="1765152"/>
                <a:ext cx="367415" cy="247443"/>
              </a:xfrm>
              <a:custGeom>
                <a:avLst/>
                <a:gdLst>
                  <a:gd name="T0" fmla="*/ 100 w 100"/>
                  <a:gd name="T1" fmla="*/ 25 h 67"/>
                  <a:gd name="T2" fmla="*/ 15 w 100"/>
                  <a:gd name="T3" fmla="*/ 0 h 67"/>
                  <a:gd name="T4" fmla="*/ 45 w 100"/>
                  <a:gd name="T5" fmla="*/ 54 h 67"/>
                  <a:gd name="T6" fmla="*/ 100 w 100"/>
                  <a:gd name="T7" fmla="*/ 25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0" h="67">
                    <a:moveTo>
                      <a:pt x="100" y="25"/>
                    </a:moveTo>
                    <a:cubicBezTo>
                      <a:pt x="50" y="36"/>
                      <a:pt x="15" y="0"/>
                      <a:pt x="15" y="0"/>
                    </a:cubicBezTo>
                    <a:cubicBezTo>
                      <a:pt x="15" y="0"/>
                      <a:pt x="0" y="41"/>
                      <a:pt x="45" y="54"/>
                    </a:cubicBezTo>
                    <a:cubicBezTo>
                      <a:pt x="91" y="67"/>
                      <a:pt x="100" y="25"/>
                      <a:pt x="100" y="2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38" name="任意多边形 237" descr="ecb0b609-498d-41d2-9220-4c4df6bf7b37"/>
              <p:cNvSpPr/>
              <p:nvPr/>
            </p:nvSpPr>
            <p:spPr bwMode="auto">
              <a:xfrm>
                <a:off x="11716155" y="1302759"/>
                <a:ext cx="475845" cy="902291"/>
              </a:xfrm>
              <a:custGeom>
                <a:avLst/>
                <a:gdLst>
                  <a:gd name="connsiteX0" fmla="*/ 475845 w 475845"/>
                  <a:gd name="connsiteY0" fmla="*/ 717740 h 902291"/>
                  <a:gd name="connsiteX1" fmla="*/ 475845 w 475845"/>
                  <a:gd name="connsiteY1" fmla="*/ 748214 h 902291"/>
                  <a:gd name="connsiteX2" fmla="*/ 463567 w 475845"/>
                  <a:gd name="connsiteY2" fmla="*/ 763106 h 902291"/>
                  <a:gd name="connsiteX3" fmla="*/ 136133 w 475845"/>
                  <a:gd name="connsiteY3" fmla="*/ 902291 h 902291"/>
                  <a:gd name="connsiteX4" fmla="*/ 7359 w 475845"/>
                  <a:gd name="connsiteY4" fmla="*/ 883877 h 902291"/>
                  <a:gd name="connsiteX5" fmla="*/ 0 w 475845"/>
                  <a:gd name="connsiteY5" fmla="*/ 872829 h 902291"/>
                  <a:gd name="connsiteX6" fmla="*/ 11038 w 475845"/>
                  <a:gd name="connsiteY6" fmla="*/ 865463 h 902291"/>
                  <a:gd name="connsiteX7" fmla="*/ 136133 w 475845"/>
                  <a:gd name="connsiteY7" fmla="*/ 883877 h 902291"/>
                  <a:gd name="connsiteX8" fmla="*/ 449051 w 475845"/>
                  <a:gd name="connsiteY8" fmla="*/ 750627 h 902291"/>
                  <a:gd name="connsiteX9" fmla="*/ 261228 w 475845"/>
                  <a:gd name="connsiteY9" fmla="*/ 0 h 902291"/>
                  <a:gd name="connsiteX10" fmla="*/ 454929 w 475845"/>
                  <a:gd name="connsiteY10" fmla="*/ 113290 h 902291"/>
                  <a:gd name="connsiteX11" fmla="*/ 475845 w 475845"/>
                  <a:gd name="connsiteY11" fmla="*/ 137468 h 902291"/>
                  <a:gd name="connsiteX12" fmla="*/ 475845 w 475845"/>
                  <a:gd name="connsiteY12" fmla="*/ 165606 h 902291"/>
                  <a:gd name="connsiteX13" fmla="*/ 441743 w 475845"/>
                  <a:gd name="connsiteY13" fmla="*/ 126202 h 902291"/>
                  <a:gd name="connsiteX14" fmla="*/ 257549 w 475845"/>
                  <a:gd name="connsiteY14" fmla="*/ 18414 h 902291"/>
                  <a:gd name="connsiteX15" fmla="*/ 250191 w 475845"/>
                  <a:gd name="connsiteY15" fmla="*/ 7366 h 902291"/>
                  <a:gd name="connsiteX16" fmla="*/ 261228 w 475845"/>
                  <a:gd name="connsiteY16" fmla="*/ 0 h 9022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75845" h="902291">
                    <a:moveTo>
                      <a:pt x="475845" y="717740"/>
                    </a:moveTo>
                    <a:lnTo>
                      <a:pt x="475845" y="748214"/>
                    </a:lnTo>
                    <a:lnTo>
                      <a:pt x="463567" y="763106"/>
                    </a:lnTo>
                    <a:cubicBezTo>
                      <a:pt x="378735" y="850502"/>
                      <a:pt x="260309" y="902291"/>
                      <a:pt x="136133" y="902291"/>
                    </a:cubicBezTo>
                    <a:cubicBezTo>
                      <a:pt x="91982" y="902291"/>
                      <a:pt x="51510" y="894926"/>
                      <a:pt x="7359" y="883877"/>
                    </a:cubicBezTo>
                    <a:cubicBezTo>
                      <a:pt x="3679" y="883877"/>
                      <a:pt x="0" y="876511"/>
                      <a:pt x="0" y="872829"/>
                    </a:cubicBezTo>
                    <a:cubicBezTo>
                      <a:pt x="3679" y="865463"/>
                      <a:pt x="7359" y="865463"/>
                      <a:pt x="11038" y="865463"/>
                    </a:cubicBezTo>
                    <a:cubicBezTo>
                      <a:pt x="55189" y="876511"/>
                      <a:pt x="95661" y="883877"/>
                      <a:pt x="136133" y="883877"/>
                    </a:cubicBezTo>
                    <a:cubicBezTo>
                      <a:pt x="255709" y="883877"/>
                      <a:pt x="368100" y="834965"/>
                      <a:pt x="449051" y="750627"/>
                    </a:cubicBezTo>
                    <a:close/>
                    <a:moveTo>
                      <a:pt x="261228" y="0"/>
                    </a:moveTo>
                    <a:cubicBezTo>
                      <a:pt x="337113" y="22097"/>
                      <a:pt x="402650" y="61802"/>
                      <a:pt x="454929" y="113290"/>
                    </a:cubicBezTo>
                    <a:lnTo>
                      <a:pt x="475845" y="137468"/>
                    </a:lnTo>
                    <a:lnTo>
                      <a:pt x="475845" y="165606"/>
                    </a:lnTo>
                    <a:lnTo>
                      <a:pt x="441743" y="126202"/>
                    </a:lnTo>
                    <a:cubicBezTo>
                      <a:pt x="391727" y="76937"/>
                      <a:pt x="329295" y="39130"/>
                      <a:pt x="257549" y="18414"/>
                    </a:cubicBezTo>
                    <a:cubicBezTo>
                      <a:pt x="250191" y="18414"/>
                      <a:pt x="250191" y="11049"/>
                      <a:pt x="250191" y="7366"/>
                    </a:cubicBezTo>
                    <a:cubicBezTo>
                      <a:pt x="250191" y="3683"/>
                      <a:pt x="257549" y="0"/>
                      <a:pt x="261228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42" name="任意多边形 41" descr="b31fb2f8-3326-4cc2-98bc-fb33d38af6fc"/>
              <p:cNvSpPr/>
              <p:nvPr/>
            </p:nvSpPr>
            <p:spPr bwMode="auto">
              <a:xfrm>
                <a:off x="6307413" y="5246842"/>
                <a:ext cx="679842" cy="1512149"/>
              </a:xfrm>
              <a:custGeom>
                <a:avLst/>
                <a:gdLst>
                  <a:gd name="T0" fmla="*/ 2 w 185"/>
                  <a:gd name="T1" fmla="*/ 0 h 411"/>
                  <a:gd name="T2" fmla="*/ 6 w 185"/>
                  <a:gd name="T3" fmla="*/ 3 h 411"/>
                  <a:gd name="T4" fmla="*/ 120 w 185"/>
                  <a:gd name="T5" fmla="*/ 101 h 411"/>
                  <a:gd name="T6" fmla="*/ 173 w 185"/>
                  <a:gd name="T7" fmla="*/ 262 h 411"/>
                  <a:gd name="T8" fmla="*/ 173 w 185"/>
                  <a:gd name="T9" fmla="*/ 264 h 411"/>
                  <a:gd name="T10" fmla="*/ 185 w 185"/>
                  <a:gd name="T11" fmla="*/ 405 h 411"/>
                  <a:gd name="T12" fmla="*/ 185 w 185"/>
                  <a:gd name="T13" fmla="*/ 410 h 411"/>
                  <a:gd name="T14" fmla="*/ 184 w 185"/>
                  <a:gd name="T15" fmla="*/ 411 h 411"/>
                  <a:gd name="T16" fmla="*/ 183 w 185"/>
                  <a:gd name="T17" fmla="*/ 405 h 411"/>
                  <a:gd name="T18" fmla="*/ 182 w 185"/>
                  <a:gd name="T19" fmla="*/ 404 h 411"/>
                  <a:gd name="T20" fmla="*/ 173 w 185"/>
                  <a:gd name="T21" fmla="*/ 380 h 411"/>
                  <a:gd name="T22" fmla="*/ 170 w 185"/>
                  <a:gd name="T23" fmla="*/ 373 h 411"/>
                  <a:gd name="T24" fmla="*/ 24 w 185"/>
                  <a:gd name="T25" fmla="*/ 139 h 411"/>
                  <a:gd name="T26" fmla="*/ 5 w 185"/>
                  <a:gd name="T27" fmla="*/ 71 h 411"/>
                  <a:gd name="T28" fmla="*/ 2 w 185"/>
                  <a:gd name="T29" fmla="*/ 2 h 411"/>
                  <a:gd name="T30" fmla="*/ 2 w 185"/>
                  <a:gd name="T31" fmla="*/ 0 h 4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5" h="411">
                    <a:moveTo>
                      <a:pt x="2" y="0"/>
                    </a:moveTo>
                    <a:cubicBezTo>
                      <a:pt x="3" y="1"/>
                      <a:pt x="5" y="2"/>
                      <a:pt x="6" y="3"/>
                    </a:cubicBezTo>
                    <a:cubicBezTo>
                      <a:pt x="49" y="31"/>
                      <a:pt x="90" y="59"/>
                      <a:pt x="120" y="101"/>
                    </a:cubicBezTo>
                    <a:cubicBezTo>
                      <a:pt x="154" y="147"/>
                      <a:pt x="167" y="205"/>
                      <a:pt x="173" y="262"/>
                    </a:cubicBezTo>
                    <a:cubicBezTo>
                      <a:pt x="173" y="263"/>
                      <a:pt x="173" y="263"/>
                      <a:pt x="173" y="264"/>
                    </a:cubicBezTo>
                    <a:cubicBezTo>
                      <a:pt x="178" y="312"/>
                      <a:pt x="179" y="358"/>
                      <a:pt x="185" y="405"/>
                    </a:cubicBezTo>
                    <a:cubicBezTo>
                      <a:pt x="185" y="407"/>
                      <a:pt x="185" y="408"/>
                      <a:pt x="185" y="410"/>
                    </a:cubicBezTo>
                    <a:cubicBezTo>
                      <a:pt x="184" y="411"/>
                      <a:pt x="184" y="411"/>
                      <a:pt x="184" y="411"/>
                    </a:cubicBezTo>
                    <a:cubicBezTo>
                      <a:pt x="184" y="409"/>
                      <a:pt x="183" y="407"/>
                      <a:pt x="183" y="405"/>
                    </a:cubicBezTo>
                    <a:cubicBezTo>
                      <a:pt x="183" y="405"/>
                      <a:pt x="183" y="405"/>
                      <a:pt x="182" y="404"/>
                    </a:cubicBezTo>
                    <a:cubicBezTo>
                      <a:pt x="180" y="396"/>
                      <a:pt x="176" y="388"/>
                      <a:pt x="173" y="380"/>
                    </a:cubicBezTo>
                    <a:cubicBezTo>
                      <a:pt x="172" y="378"/>
                      <a:pt x="171" y="376"/>
                      <a:pt x="170" y="373"/>
                    </a:cubicBezTo>
                    <a:cubicBezTo>
                      <a:pt x="130" y="290"/>
                      <a:pt x="59" y="225"/>
                      <a:pt x="24" y="139"/>
                    </a:cubicBezTo>
                    <a:cubicBezTo>
                      <a:pt x="15" y="117"/>
                      <a:pt x="8" y="94"/>
                      <a:pt x="5" y="71"/>
                    </a:cubicBezTo>
                    <a:cubicBezTo>
                      <a:pt x="1" y="48"/>
                      <a:pt x="0" y="25"/>
                      <a:pt x="2" y="2"/>
                    </a:cubicBezTo>
                    <a:cubicBezTo>
                      <a:pt x="2" y="1"/>
                      <a:pt x="2" y="1"/>
                      <a:pt x="2" y="0"/>
                    </a:cubicBezTo>
                    <a:close/>
                  </a:path>
                </a:pathLst>
              </a:custGeom>
              <a:solidFill>
                <a:srgbClr val="C8EC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3" name="任意多边形 42" descr="61c36fdb-795e-4be4-b296-8a46c8a8a44a"/>
              <p:cNvSpPr/>
              <p:nvPr/>
            </p:nvSpPr>
            <p:spPr bwMode="auto">
              <a:xfrm>
                <a:off x="6307413" y="5236844"/>
                <a:ext cx="677343" cy="1552140"/>
              </a:xfrm>
              <a:custGeom>
                <a:avLst/>
                <a:gdLst>
                  <a:gd name="T0" fmla="*/ 4 w 184"/>
                  <a:gd name="T1" fmla="*/ 1 h 422"/>
                  <a:gd name="T2" fmla="*/ 6 w 184"/>
                  <a:gd name="T3" fmla="*/ 6 h 422"/>
                  <a:gd name="T4" fmla="*/ 56 w 184"/>
                  <a:gd name="T5" fmla="*/ 105 h 422"/>
                  <a:gd name="T6" fmla="*/ 129 w 184"/>
                  <a:gd name="T7" fmla="*/ 252 h 422"/>
                  <a:gd name="T8" fmla="*/ 170 w 184"/>
                  <a:gd name="T9" fmla="*/ 355 h 422"/>
                  <a:gd name="T10" fmla="*/ 176 w 184"/>
                  <a:gd name="T11" fmla="*/ 380 h 422"/>
                  <a:gd name="T12" fmla="*/ 182 w 184"/>
                  <a:gd name="T13" fmla="*/ 407 h 422"/>
                  <a:gd name="T14" fmla="*/ 182 w 184"/>
                  <a:gd name="T15" fmla="*/ 408 h 422"/>
                  <a:gd name="T16" fmla="*/ 183 w 184"/>
                  <a:gd name="T17" fmla="*/ 408 h 422"/>
                  <a:gd name="T18" fmla="*/ 184 w 184"/>
                  <a:gd name="T19" fmla="*/ 414 h 422"/>
                  <a:gd name="T20" fmla="*/ 183 w 184"/>
                  <a:gd name="T21" fmla="*/ 422 h 422"/>
                  <a:gd name="T22" fmla="*/ 174 w 184"/>
                  <a:gd name="T23" fmla="*/ 389 h 422"/>
                  <a:gd name="T24" fmla="*/ 173 w 184"/>
                  <a:gd name="T25" fmla="*/ 383 h 422"/>
                  <a:gd name="T26" fmla="*/ 172 w 184"/>
                  <a:gd name="T27" fmla="*/ 381 h 422"/>
                  <a:gd name="T28" fmla="*/ 166 w 184"/>
                  <a:gd name="T29" fmla="*/ 356 h 422"/>
                  <a:gd name="T30" fmla="*/ 125 w 184"/>
                  <a:gd name="T31" fmla="*/ 254 h 422"/>
                  <a:gd name="T32" fmla="*/ 50 w 184"/>
                  <a:gd name="T33" fmla="*/ 100 h 422"/>
                  <a:gd name="T34" fmla="*/ 2 w 184"/>
                  <a:gd name="T35" fmla="*/ 5 h 422"/>
                  <a:gd name="T36" fmla="*/ 0 w 184"/>
                  <a:gd name="T37" fmla="*/ 3 h 422"/>
                  <a:gd name="T38" fmla="*/ 1 w 184"/>
                  <a:gd name="T39" fmla="*/ 0 h 422"/>
                  <a:gd name="T40" fmla="*/ 4 w 184"/>
                  <a:gd name="T41" fmla="*/ 1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4" h="422">
                    <a:moveTo>
                      <a:pt x="4" y="1"/>
                    </a:moveTo>
                    <a:cubicBezTo>
                      <a:pt x="4" y="3"/>
                      <a:pt x="5" y="4"/>
                      <a:pt x="6" y="6"/>
                    </a:cubicBezTo>
                    <a:cubicBezTo>
                      <a:pt x="23" y="38"/>
                      <a:pt x="40" y="71"/>
                      <a:pt x="56" y="105"/>
                    </a:cubicBezTo>
                    <a:cubicBezTo>
                      <a:pt x="81" y="154"/>
                      <a:pt x="105" y="203"/>
                      <a:pt x="129" y="252"/>
                    </a:cubicBezTo>
                    <a:cubicBezTo>
                      <a:pt x="145" y="288"/>
                      <a:pt x="160" y="321"/>
                      <a:pt x="170" y="355"/>
                    </a:cubicBezTo>
                    <a:cubicBezTo>
                      <a:pt x="172" y="363"/>
                      <a:pt x="174" y="372"/>
                      <a:pt x="176" y="380"/>
                    </a:cubicBezTo>
                    <a:cubicBezTo>
                      <a:pt x="178" y="389"/>
                      <a:pt x="180" y="398"/>
                      <a:pt x="182" y="407"/>
                    </a:cubicBezTo>
                    <a:cubicBezTo>
                      <a:pt x="182" y="408"/>
                      <a:pt x="182" y="408"/>
                      <a:pt x="182" y="408"/>
                    </a:cubicBezTo>
                    <a:cubicBezTo>
                      <a:pt x="183" y="408"/>
                      <a:pt x="183" y="408"/>
                      <a:pt x="183" y="408"/>
                    </a:cubicBezTo>
                    <a:cubicBezTo>
                      <a:pt x="183" y="410"/>
                      <a:pt x="184" y="412"/>
                      <a:pt x="184" y="414"/>
                    </a:cubicBezTo>
                    <a:cubicBezTo>
                      <a:pt x="184" y="417"/>
                      <a:pt x="184" y="419"/>
                      <a:pt x="183" y="422"/>
                    </a:cubicBezTo>
                    <a:cubicBezTo>
                      <a:pt x="179" y="411"/>
                      <a:pt x="177" y="400"/>
                      <a:pt x="174" y="389"/>
                    </a:cubicBezTo>
                    <a:cubicBezTo>
                      <a:pt x="174" y="387"/>
                      <a:pt x="173" y="385"/>
                      <a:pt x="173" y="383"/>
                    </a:cubicBezTo>
                    <a:cubicBezTo>
                      <a:pt x="173" y="382"/>
                      <a:pt x="172" y="381"/>
                      <a:pt x="172" y="381"/>
                    </a:cubicBezTo>
                    <a:cubicBezTo>
                      <a:pt x="170" y="373"/>
                      <a:pt x="168" y="364"/>
                      <a:pt x="166" y="356"/>
                    </a:cubicBezTo>
                    <a:cubicBezTo>
                      <a:pt x="157" y="322"/>
                      <a:pt x="142" y="289"/>
                      <a:pt x="125" y="254"/>
                    </a:cubicBezTo>
                    <a:cubicBezTo>
                      <a:pt x="101" y="202"/>
                      <a:pt x="76" y="151"/>
                      <a:pt x="50" y="100"/>
                    </a:cubicBezTo>
                    <a:cubicBezTo>
                      <a:pt x="34" y="68"/>
                      <a:pt x="18" y="37"/>
                      <a:pt x="2" y="5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2"/>
                      <a:pt x="0" y="1"/>
                      <a:pt x="1" y="0"/>
                    </a:cubicBezTo>
                    <a:cubicBezTo>
                      <a:pt x="2" y="0"/>
                      <a:pt x="3" y="0"/>
                      <a:pt x="4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4" name="任意多边形 43" descr="eff24536-22a7-41e2-80c9-2db8f5965ac6"/>
              <p:cNvSpPr/>
              <p:nvPr/>
            </p:nvSpPr>
            <p:spPr bwMode="auto">
              <a:xfrm>
                <a:off x="5989987" y="5776719"/>
                <a:ext cx="997269" cy="1067253"/>
              </a:xfrm>
              <a:custGeom>
                <a:avLst/>
                <a:gdLst>
                  <a:gd name="T0" fmla="*/ 87 w 271"/>
                  <a:gd name="T1" fmla="*/ 49 h 290"/>
                  <a:gd name="T2" fmla="*/ 195 w 271"/>
                  <a:gd name="T3" fmla="*/ 136 h 290"/>
                  <a:gd name="T4" fmla="*/ 260 w 271"/>
                  <a:gd name="T5" fmla="*/ 242 h 290"/>
                  <a:gd name="T6" fmla="*/ 268 w 271"/>
                  <a:gd name="T7" fmla="*/ 261 h 290"/>
                  <a:gd name="T8" fmla="*/ 269 w 271"/>
                  <a:gd name="T9" fmla="*/ 261 h 290"/>
                  <a:gd name="T10" fmla="*/ 269 w 271"/>
                  <a:gd name="T11" fmla="*/ 261 h 290"/>
                  <a:gd name="T12" fmla="*/ 271 w 271"/>
                  <a:gd name="T13" fmla="*/ 266 h 290"/>
                  <a:gd name="T14" fmla="*/ 270 w 271"/>
                  <a:gd name="T15" fmla="*/ 267 h 290"/>
                  <a:gd name="T16" fmla="*/ 270 w 271"/>
                  <a:gd name="T17" fmla="*/ 267 h 290"/>
                  <a:gd name="T18" fmla="*/ 269 w 271"/>
                  <a:gd name="T19" fmla="*/ 275 h 290"/>
                  <a:gd name="T20" fmla="*/ 268 w 271"/>
                  <a:gd name="T21" fmla="*/ 278 h 290"/>
                  <a:gd name="T22" fmla="*/ 268 w 271"/>
                  <a:gd name="T23" fmla="*/ 282 h 290"/>
                  <a:gd name="T24" fmla="*/ 266 w 271"/>
                  <a:gd name="T25" fmla="*/ 290 h 290"/>
                  <a:gd name="T26" fmla="*/ 216 w 271"/>
                  <a:gd name="T27" fmla="*/ 261 h 290"/>
                  <a:gd name="T28" fmla="*/ 117 w 271"/>
                  <a:gd name="T29" fmla="*/ 205 h 290"/>
                  <a:gd name="T30" fmla="*/ 39 w 271"/>
                  <a:gd name="T31" fmla="*/ 122 h 290"/>
                  <a:gd name="T32" fmla="*/ 2 w 271"/>
                  <a:gd name="T33" fmla="*/ 11 h 290"/>
                  <a:gd name="T34" fmla="*/ 0 w 271"/>
                  <a:gd name="T35" fmla="*/ 2 h 290"/>
                  <a:gd name="T36" fmla="*/ 0 w 271"/>
                  <a:gd name="T37" fmla="*/ 0 h 290"/>
                  <a:gd name="T38" fmla="*/ 87 w 271"/>
                  <a:gd name="T39" fmla="*/ 49 h 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71" h="290">
                    <a:moveTo>
                      <a:pt x="87" y="49"/>
                    </a:moveTo>
                    <a:cubicBezTo>
                      <a:pt x="128" y="72"/>
                      <a:pt x="165" y="100"/>
                      <a:pt x="195" y="136"/>
                    </a:cubicBezTo>
                    <a:cubicBezTo>
                      <a:pt x="221" y="167"/>
                      <a:pt x="242" y="204"/>
                      <a:pt x="260" y="242"/>
                    </a:cubicBezTo>
                    <a:cubicBezTo>
                      <a:pt x="263" y="248"/>
                      <a:pt x="266" y="254"/>
                      <a:pt x="268" y="261"/>
                    </a:cubicBezTo>
                    <a:cubicBezTo>
                      <a:pt x="269" y="261"/>
                      <a:pt x="269" y="261"/>
                      <a:pt x="269" y="261"/>
                    </a:cubicBezTo>
                    <a:cubicBezTo>
                      <a:pt x="269" y="261"/>
                      <a:pt x="269" y="261"/>
                      <a:pt x="269" y="261"/>
                    </a:cubicBezTo>
                    <a:cubicBezTo>
                      <a:pt x="269" y="263"/>
                      <a:pt x="270" y="264"/>
                      <a:pt x="271" y="266"/>
                    </a:cubicBezTo>
                    <a:cubicBezTo>
                      <a:pt x="270" y="267"/>
                      <a:pt x="270" y="267"/>
                      <a:pt x="270" y="267"/>
                    </a:cubicBezTo>
                    <a:cubicBezTo>
                      <a:pt x="270" y="267"/>
                      <a:pt x="270" y="267"/>
                      <a:pt x="270" y="267"/>
                    </a:cubicBezTo>
                    <a:cubicBezTo>
                      <a:pt x="270" y="270"/>
                      <a:pt x="270" y="272"/>
                      <a:pt x="269" y="275"/>
                    </a:cubicBezTo>
                    <a:cubicBezTo>
                      <a:pt x="269" y="276"/>
                      <a:pt x="269" y="277"/>
                      <a:pt x="268" y="278"/>
                    </a:cubicBezTo>
                    <a:cubicBezTo>
                      <a:pt x="268" y="279"/>
                      <a:pt x="268" y="281"/>
                      <a:pt x="268" y="282"/>
                    </a:cubicBezTo>
                    <a:cubicBezTo>
                      <a:pt x="267" y="285"/>
                      <a:pt x="267" y="287"/>
                      <a:pt x="266" y="290"/>
                    </a:cubicBezTo>
                    <a:cubicBezTo>
                      <a:pt x="251" y="278"/>
                      <a:pt x="233" y="270"/>
                      <a:pt x="216" y="261"/>
                    </a:cubicBezTo>
                    <a:cubicBezTo>
                      <a:pt x="182" y="245"/>
                      <a:pt x="148" y="227"/>
                      <a:pt x="117" y="205"/>
                    </a:cubicBezTo>
                    <a:cubicBezTo>
                      <a:pt x="86" y="182"/>
                      <a:pt x="58" y="155"/>
                      <a:pt x="39" y="122"/>
                    </a:cubicBezTo>
                    <a:cubicBezTo>
                      <a:pt x="20" y="88"/>
                      <a:pt x="10" y="49"/>
                      <a:pt x="2" y="11"/>
                    </a:cubicBezTo>
                    <a:cubicBezTo>
                      <a:pt x="1" y="8"/>
                      <a:pt x="1" y="5"/>
                      <a:pt x="0" y="2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27" y="22"/>
                      <a:pt x="56" y="32"/>
                      <a:pt x="87" y="49"/>
                    </a:cubicBezTo>
                    <a:close/>
                  </a:path>
                </a:pathLst>
              </a:custGeom>
              <a:solidFill>
                <a:srgbClr val="C8EC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5" name="任意多边形 44" descr="cedd7956-72cf-480f-87a6-8f87e784ba15"/>
              <p:cNvSpPr/>
              <p:nvPr/>
            </p:nvSpPr>
            <p:spPr bwMode="auto">
              <a:xfrm>
                <a:off x="5987487" y="5784218"/>
                <a:ext cx="989770" cy="1029761"/>
              </a:xfrm>
              <a:custGeom>
                <a:avLst/>
                <a:gdLst>
                  <a:gd name="T0" fmla="*/ 4 w 269"/>
                  <a:gd name="T1" fmla="*/ 1 h 280"/>
                  <a:gd name="T2" fmla="*/ 22 w 269"/>
                  <a:gd name="T3" fmla="*/ 32 h 280"/>
                  <a:gd name="T4" fmla="*/ 178 w 269"/>
                  <a:gd name="T5" fmla="*/ 191 h 280"/>
                  <a:gd name="T6" fmla="*/ 266 w 269"/>
                  <a:gd name="T7" fmla="*/ 272 h 280"/>
                  <a:gd name="T8" fmla="*/ 269 w 269"/>
                  <a:gd name="T9" fmla="*/ 276 h 280"/>
                  <a:gd name="T10" fmla="*/ 269 w 269"/>
                  <a:gd name="T11" fmla="*/ 280 h 280"/>
                  <a:gd name="T12" fmla="*/ 263 w 269"/>
                  <a:gd name="T13" fmla="*/ 275 h 280"/>
                  <a:gd name="T14" fmla="*/ 176 w 269"/>
                  <a:gd name="T15" fmla="*/ 193 h 280"/>
                  <a:gd name="T16" fmla="*/ 19 w 269"/>
                  <a:gd name="T17" fmla="*/ 34 h 280"/>
                  <a:gd name="T18" fmla="*/ 3 w 269"/>
                  <a:gd name="T19" fmla="*/ 9 h 280"/>
                  <a:gd name="T20" fmla="*/ 0 w 269"/>
                  <a:gd name="T21" fmla="*/ 2 h 280"/>
                  <a:gd name="T22" fmla="*/ 1 w 269"/>
                  <a:gd name="T23" fmla="*/ 0 h 280"/>
                  <a:gd name="T24" fmla="*/ 2 w 269"/>
                  <a:gd name="T25" fmla="*/ 0 h 280"/>
                  <a:gd name="T26" fmla="*/ 4 w 269"/>
                  <a:gd name="T27" fmla="*/ 1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69" h="280">
                    <a:moveTo>
                      <a:pt x="4" y="1"/>
                    </a:moveTo>
                    <a:cubicBezTo>
                      <a:pt x="7" y="13"/>
                      <a:pt x="14" y="23"/>
                      <a:pt x="22" y="32"/>
                    </a:cubicBezTo>
                    <a:cubicBezTo>
                      <a:pt x="67" y="91"/>
                      <a:pt x="124" y="142"/>
                      <a:pt x="178" y="191"/>
                    </a:cubicBezTo>
                    <a:cubicBezTo>
                      <a:pt x="207" y="217"/>
                      <a:pt x="238" y="244"/>
                      <a:pt x="266" y="272"/>
                    </a:cubicBezTo>
                    <a:cubicBezTo>
                      <a:pt x="267" y="273"/>
                      <a:pt x="268" y="275"/>
                      <a:pt x="269" y="276"/>
                    </a:cubicBezTo>
                    <a:cubicBezTo>
                      <a:pt x="269" y="277"/>
                      <a:pt x="269" y="279"/>
                      <a:pt x="269" y="280"/>
                    </a:cubicBezTo>
                    <a:cubicBezTo>
                      <a:pt x="267" y="278"/>
                      <a:pt x="265" y="276"/>
                      <a:pt x="263" y="275"/>
                    </a:cubicBezTo>
                    <a:cubicBezTo>
                      <a:pt x="235" y="247"/>
                      <a:pt x="205" y="219"/>
                      <a:pt x="176" y="193"/>
                    </a:cubicBezTo>
                    <a:cubicBezTo>
                      <a:pt x="121" y="144"/>
                      <a:pt x="65" y="93"/>
                      <a:pt x="19" y="34"/>
                    </a:cubicBezTo>
                    <a:cubicBezTo>
                      <a:pt x="13" y="27"/>
                      <a:pt x="7" y="18"/>
                      <a:pt x="3" y="9"/>
                    </a:cubicBezTo>
                    <a:cubicBezTo>
                      <a:pt x="2" y="7"/>
                      <a:pt x="1" y="4"/>
                      <a:pt x="0" y="2"/>
                    </a:cubicBezTo>
                    <a:cubicBezTo>
                      <a:pt x="0" y="1"/>
                      <a:pt x="1" y="1"/>
                      <a:pt x="1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3" y="0"/>
                      <a:pt x="3" y="0"/>
                      <a:pt x="4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6" name="任意多边形 45" descr="8d10c57f-2efa-4935-8b12-e34a658e8e77"/>
              <p:cNvSpPr/>
              <p:nvPr/>
            </p:nvSpPr>
            <p:spPr bwMode="auto">
              <a:xfrm>
                <a:off x="6114958" y="4449528"/>
                <a:ext cx="459893" cy="657348"/>
              </a:xfrm>
              <a:custGeom>
                <a:avLst/>
                <a:gdLst>
                  <a:gd name="T0" fmla="*/ 120 w 125"/>
                  <a:gd name="T1" fmla="*/ 37 h 179"/>
                  <a:gd name="T2" fmla="*/ 51 w 125"/>
                  <a:gd name="T3" fmla="*/ 167 h 179"/>
                  <a:gd name="T4" fmla="*/ 27 w 125"/>
                  <a:gd name="T5" fmla="*/ 174 h 179"/>
                  <a:gd name="T6" fmla="*/ 12 w 125"/>
                  <a:gd name="T7" fmla="*/ 166 h 179"/>
                  <a:gd name="T8" fmla="*/ 5 w 125"/>
                  <a:gd name="T9" fmla="*/ 142 h 179"/>
                  <a:gd name="T10" fmla="*/ 74 w 125"/>
                  <a:gd name="T11" fmla="*/ 12 h 179"/>
                  <a:gd name="T12" fmla="*/ 98 w 125"/>
                  <a:gd name="T13" fmla="*/ 5 h 179"/>
                  <a:gd name="T14" fmla="*/ 113 w 125"/>
                  <a:gd name="T15" fmla="*/ 13 h 179"/>
                  <a:gd name="T16" fmla="*/ 120 w 125"/>
                  <a:gd name="T17" fmla="*/ 37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5" h="179">
                    <a:moveTo>
                      <a:pt x="120" y="37"/>
                    </a:moveTo>
                    <a:cubicBezTo>
                      <a:pt x="51" y="167"/>
                      <a:pt x="51" y="167"/>
                      <a:pt x="51" y="167"/>
                    </a:cubicBezTo>
                    <a:cubicBezTo>
                      <a:pt x="46" y="175"/>
                      <a:pt x="35" y="179"/>
                      <a:pt x="27" y="174"/>
                    </a:cubicBezTo>
                    <a:cubicBezTo>
                      <a:pt x="12" y="166"/>
                      <a:pt x="12" y="166"/>
                      <a:pt x="12" y="166"/>
                    </a:cubicBezTo>
                    <a:cubicBezTo>
                      <a:pt x="4" y="162"/>
                      <a:pt x="0" y="151"/>
                      <a:pt x="5" y="142"/>
                    </a:cubicBezTo>
                    <a:cubicBezTo>
                      <a:pt x="74" y="12"/>
                      <a:pt x="74" y="12"/>
                      <a:pt x="74" y="12"/>
                    </a:cubicBezTo>
                    <a:cubicBezTo>
                      <a:pt x="79" y="4"/>
                      <a:pt x="89" y="0"/>
                      <a:pt x="98" y="5"/>
                    </a:cubicBezTo>
                    <a:cubicBezTo>
                      <a:pt x="113" y="13"/>
                      <a:pt x="113" y="13"/>
                      <a:pt x="113" y="13"/>
                    </a:cubicBezTo>
                    <a:cubicBezTo>
                      <a:pt x="121" y="17"/>
                      <a:pt x="125" y="28"/>
                      <a:pt x="120" y="3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7" name="任意多边形 46" descr="526fc9df-2fc4-44d3-a84f-7ef32a27ce3a"/>
              <p:cNvSpPr/>
              <p:nvPr/>
            </p:nvSpPr>
            <p:spPr bwMode="auto">
              <a:xfrm>
                <a:off x="6162446" y="4974406"/>
                <a:ext cx="22496" cy="27494"/>
              </a:xfrm>
              <a:custGeom>
                <a:avLst/>
                <a:gdLst>
                  <a:gd name="T0" fmla="*/ 4 w 6"/>
                  <a:gd name="T1" fmla="*/ 1 h 7"/>
                  <a:gd name="T2" fmla="*/ 5 w 6"/>
                  <a:gd name="T3" fmla="*/ 5 h 7"/>
                  <a:gd name="T4" fmla="*/ 1 w 6"/>
                  <a:gd name="T5" fmla="*/ 6 h 7"/>
                  <a:gd name="T6" fmla="*/ 0 w 6"/>
                  <a:gd name="T7" fmla="*/ 2 h 7"/>
                  <a:gd name="T8" fmla="*/ 4 w 6"/>
                  <a:gd name="T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4" y="1"/>
                    </a:moveTo>
                    <a:cubicBezTo>
                      <a:pt x="6" y="2"/>
                      <a:pt x="6" y="4"/>
                      <a:pt x="5" y="5"/>
                    </a:cubicBezTo>
                    <a:cubicBezTo>
                      <a:pt x="5" y="6"/>
                      <a:pt x="3" y="7"/>
                      <a:pt x="1" y="6"/>
                    </a:cubicBezTo>
                    <a:cubicBezTo>
                      <a:pt x="0" y="5"/>
                      <a:pt x="0" y="4"/>
                      <a:pt x="0" y="2"/>
                    </a:cubicBezTo>
                    <a:cubicBezTo>
                      <a:pt x="1" y="1"/>
                      <a:pt x="3" y="0"/>
                      <a:pt x="4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8" name="任意多边形 47" descr="8073ed85-2208-4279-b201-01c316ea65a5"/>
              <p:cNvSpPr/>
              <p:nvPr/>
            </p:nvSpPr>
            <p:spPr bwMode="auto">
              <a:xfrm>
                <a:off x="6224932" y="4956910"/>
                <a:ext cx="27494" cy="22496"/>
              </a:xfrm>
              <a:custGeom>
                <a:avLst/>
                <a:gdLst>
                  <a:gd name="T0" fmla="*/ 5 w 7"/>
                  <a:gd name="T1" fmla="*/ 1 h 6"/>
                  <a:gd name="T2" fmla="*/ 6 w 7"/>
                  <a:gd name="T3" fmla="*/ 4 h 6"/>
                  <a:gd name="T4" fmla="*/ 2 w 7"/>
                  <a:gd name="T5" fmla="*/ 6 h 6"/>
                  <a:gd name="T6" fmla="*/ 1 w 7"/>
                  <a:gd name="T7" fmla="*/ 2 h 6"/>
                  <a:gd name="T8" fmla="*/ 5 w 7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5" y="1"/>
                    </a:moveTo>
                    <a:cubicBezTo>
                      <a:pt x="6" y="1"/>
                      <a:pt x="7" y="3"/>
                      <a:pt x="6" y="4"/>
                    </a:cubicBezTo>
                    <a:cubicBezTo>
                      <a:pt x="5" y="6"/>
                      <a:pt x="3" y="6"/>
                      <a:pt x="2" y="6"/>
                    </a:cubicBezTo>
                    <a:cubicBezTo>
                      <a:pt x="1" y="5"/>
                      <a:pt x="0" y="3"/>
                      <a:pt x="1" y="2"/>
                    </a:cubicBezTo>
                    <a:cubicBezTo>
                      <a:pt x="2" y="0"/>
                      <a:pt x="3" y="0"/>
                      <a:pt x="5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9" name="任意多边形 48" descr="eda2aaf6-c9aa-482b-b4e7-adc120f91663"/>
              <p:cNvSpPr/>
              <p:nvPr/>
            </p:nvSpPr>
            <p:spPr bwMode="auto">
              <a:xfrm>
                <a:off x="6197438" y="4901922"/>
                <a:ext cx="22496" cy="24994"/>
              </a:xfrm>
              <a:custGeom>
                <a:avLst/>
                <a:gdLst>
                  <a:gd name="T0" fmla="*/ 4 w 6"/>
                  <a:gd name="T1" fmla="*/ 1 h 7"/>
                  <a:gd name="T2" fmla="*/ 5 w 6"/>
                  <a:gd name="T3" fmla="*/ 5 h 7"/>
                  <a:gd name="T4" fmla="*/ 1 w 6"/>
                  <a:gd name="T5" fmla="*/ 6 h 7"/>
                  <a:gd name="T6" fmla="*/ 0 w 6"/>
                  <a:gd name="T7" fmla="*/ 2 h 7"/>
                  <a:gd name="T8" fmla="*/ 4 w 6"/>
                  <a:gd name="T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4" y="1"/>
                    </a:moveTo>
                    <a:cubicBezTo>
                      <a:pt x="6" y="2"/>
                      <a:pt x="6" y="4"/>
                      <a:pt x="5" y="5"/>
                    </a:cubicBezTo>
                    <a:cubicBezTo>
                      <a:pt x="5" y="6"/>
                      <a:pt x="3" y="7"/>
                      <a:pt x="1" y="6"/>
                    </a:cubicBezTo>
                    <a:cubicBezTo>
                      <a:pt x="0" y="5"/>
                      <a:pt x="0" y="4"/>
                      <a:pt x="0" y="2"/>
                    </a:cubicBezTo>
                    <a:cubicBezTo>
                      <a:pt x="1" y="1"/>
                      <a:pt x="3" y="0"/>
                      <a:pt x="4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0" name="任意多边形 49" descr="e25bb470-08ae-43f6-9251-350ebb5b4344"/>
              <p:cNvSpPr/>
              <p:nvPr/>
            </p:nvSpPr>
            <p:spPr bwMode="auto">
              <a:xfrm>
                <a:off x="6289917" y="4951911"/>
                <a:ext cx="19995" cy="27494"/>
              </a:xfrm>
              <a:custGeom>
                <a:avLst/>
                <a:gdLst>
                  <a:gd name="T0" fmla="*/ 4 w 6"/>
                  <a:gd name="T1" fmla="*/ 1 h 7"/>
                  <a:gd name="T2" fmla="*/ 6 w 6"/>
                  <a:gd name="T3" fmla="*/ 5 h 7"/>
                  <a:gd name="T4" fmla="*/ 2 w 6"/>
                  <a:gd name="T5" fmla="*/ 6 h 7"/>
                  <a:gd name="T6" fmla="*/ 0 w 6"/>
                  <a:gd name="T7" fmla="*/ 2 h 7"/>
                  <a:gd name="T8" fmla="*/ 4 w 6"/>
                  <a:gd name="T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4" y="1"/>
                    </a:moveTo>
                    <a:cubicBezTo>
                      <a:pt x="6" y="1"/>
                      <a:pt x="6" y="3"/>
                      <a:pt x="6" y="5"/>
                    </a:cubicBezTo>
                    <a:cubicBezTo>
                      <a:pt x="5" y="6"/>
                      <a:pt x="3" y="7"/>
                      <a:pt x="2" y="6"/>
                    </a:cubicBezTo>
                    <a:cubicBezTo>
                      <a:pt x="0" y="5"/>
                      <a:pt x="0" y="3"/>
                      <a:pt x="0" y="2"/>
                    </a:cubicBezTo>
                    <a:cubicBezTo>
                      <a:pt x="1" y="0"/>
                      <a:pt x="3" y="0"/>
                      <a:pt x="4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1" name="任意多边形 50" descr="d8ae0e16-30c0-4296-98c8-163c8238529f"/>
              <p:cNvSpPr/>
              <p:nvPr/>
            </p:nvSpPr>
            <p:spPr bwMode="auto">
              <a:xfrm>
                <a:off x="6244928" y="5019396"/>
                <a:ext cx="24994" cy="22496"/>
              </a:xfrm>
              <a:custGeom>
                <a:avLst/>
                <a:gdLst>
                  <a:gd name="T0" fmla="*/ 5 w 7"/>
                  <a:gd name="T1" fmla="*/ 1 h 6"/>
                  <a:gd name="T2" fmla="*/ 6 w 7"/>
                  <a:gd name="T3" fmla="*/ 5 h 6"/>
                  <a:gd name="T4" fmla="*/ 2 w 7"/>
                  <a:gd name="T5" fmla="*/ 6 h 6"/>
                  <a:gd name="T6" fmla="*/ 1 w 7"/>
                  <a:gd name="T7" fmla="*/ 2 h 6"/>
                  <a:gd name="T8" fmla="*/ 5 w 7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5" y="1"/>
                    </a:moveTo>
                    <a:cubicBezTo>
                      <a:pt x="6" y="1"/>
                      <a:pt x="7" y="3"/>
                      <a:pt x="6" y="5"/>
                    </a:cubicBezTo>
                    <a:cubicBezTo>
                      <a:pt x="5" y="6"/>
                      <a:pt x="4" y="6"/>
                      <a:pt x="2" y="6"/>
                    </a:cubicBezTo>
                    <a:cubicBezTo>
                      <a:pt x="1" y="5"/>
                      <a:pt x="0" y="3"/>
                      <a:pt x="1" y="2"/>
                    </a:cubicBezTo>
                    <a:cubicBezTo>
                      <a:pt x="2" y="0"/>
                      <a:pt x="3" y="0"/>
                      <a:pt x="5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2" name="任意多边形 51" descr="114add86-d8d8-4b50-aad5-2073c57b1b5a"/>
              <p:cNvSpPr/>
              <p:nvPr/>
            </p:nvSpPr>
            <p:spPr bwMode="auto">
              <a:xfrm>
                <a:off x="6402390" y="4519512"/>
                <a:ext cx="24994" cy="22496"/>
              </a:xfrm>
              <a:custGeom>
                <a:avLst/>
                <a:gdLst>
                  <a:gd name="T0" fmla="*/ 2 w 7"/>
                  <a:gd name="T1" fmla="*/ 6 h 6"/>
                  <a:gd name="T2" fmla="*/ 6 w 7"/>
                  <a:gd name="T3" fmla="*/ 4 h 6"/>
                  <a:gd name="T4" fmla="*/ 5 w 7"/>
                  <a:gd name="T5" fmla="*/ 0 h 6"/>
                  <a:gd name="T6" fmla="*/ 1 w 7"/>
                  <a:gd name="T7" fmla="*/ 2 h 6"/>
                  <a:gd name="T8" fmla="*/ 2 w 7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2" y="6"/>
                    </a:moveTo>
                    <a:cubicBezTo>
                      <a:pt x="4" y="6"/>
                      <a:pt x="5" y="6"/>
                      <a:pt x="6" y="4"/>
                    </a:cubicBezTo>
                    <a:cubicBezTo>
                      <a:pt x="7" y="3"/>
                      <a:pt x="6" y="1"/>
                      <a:pt x="5" y="0"/>
                    </a:cubicBezTo>
                    <a:cubicBezTo>
                      <a:pt x="4" y="0"/>
                      <a:pt x="2" y="0"/>
                      <a:pt x="1" y="2"/>
                    </a:cubicBezTo>
                    <a:cubicBezTo>
                      <a:pt x="0" y="3"/>
                      <a:pt x="1" y="5"/>
                      <a:pt x="2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3" name="任意多边形 52" descr="6b0fe83d-5381-4b5c-a8ca-7c8357917272"/>
              <p:cNvSpPr/>
              <p:nvPr/>
            </p:nvSpPr>
            <p:spPr bwMode="auto">
              <a:xfrm>
                <a:off x="6362400" y="4599493"/>
                <a:ext cx="24994" cy="22496"/>
              </a:xfrm>
              <a:custGeom>
                <a:avLst/>
                <a:gdLst>
                  <a:gd name="T0" fmla="*/ 2 w 7"/>
                  <a:gd name="T1" fmla="*/ 6 h 6"/>
                  <a:gd name="T2" fmla="*/ 6 w 7"/>
                  <a:gd name="T3" fmla="*/ 4 h 6"/>
                  <a:gd name="T4" fmla="*/ 5 w 7"/>
                  <a:gd name="T5" fmla="*/ 0 h 6"/>
                  <a:gd name="T6" fmla="*/ 1 w 7"/>
                  <a:gd name="T7" fmla="*/ 2 h 6"/>
                  <a:gd name="T8" fmla="*/ 2 w 7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2" y="6"/>
                    </a:moveTo>
                    <a:cubicBezTo>
                      <a:pt x="4" y="6"/>
                      <a:pt x="5" y="6"/>
                      <a:pt x="6" y="4"/>
                    </a:cubicBezTo>
                    <a:cubicBezTo>
                      <a:pt x="7" y="3"/>
                      <a:pt x="6" y="1"/>
                      <a:pt x="5" y="0"/>
                    </a:cubicBezTo>
                    <a:cubicBezTo>
                      <a:pt x="4" y="0"/>
                      <a:pt x="2" y="0"/>
                      <a:pt x="1" y="2"/>
                    </a:cubicBezTo>
                    <a:cubicBezTo>
                      <a:pt x="0" y="3"/>
                      <a:pt x="1" y="5"/>
                      <a:pt x="2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4" name="任意多边形 53" descr="66d23a58-09bb-4fd9-8567-ac91441f2b28"/>
              <p:cNvSpPr/>
              <p:nvPr/>
            </p:nvSpPr>
            <p:spPr bwMode="auto">
              <a:xfrm>
                <a:off x="6422386" y="4581997"/>
                <a:ext cx="24994" cy="24994"/>
              </a:xfrm>
              <a:custGeom>
                <a:avLst/>
                <a:gdLst>
                  <a:gd name="T0" fmla="*/ 2 w 7"/>
                  <a:gd name="T1" fmla="*/ 6 h 7"/>
                  <a:gd name="T2" fmla="*/ 6 w 7"/>
                  <a:gd name="T3" fmla="*/ 5 h 7"/>
                  <a:gd name="T4" fmla="*/ 5 w 7"/>
                  <a:gd name="T5" fmla="*/ 1 h 7"/>
                  <a:gd name="T6" fmla="*/ 1 w 7"/>
                  <a:gd name="T7" fmla="*/ 2 h 7"/>
                  <a:gd name="T8" fmla="*/ 2 w 7"/>
                  <a:gd name="T9" fmla="*/ 6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2" y="6"/>
                    </a:moveTo>
                    <a:cubicBezTo>
                      <a:pt x="4" y="7"/>
                      <a:pt x="6" y="6"/>
                      <a:pt x="6" y="5"/>
                    </a:cubicBezTo>
                    <a:cubicBezTo>
                      <a:pt x="7" y="4"/>
                      <a:pt x="7" y="2"/>
                      <a:pt x="5" y="1"/>
                    </a:cubicBezTo>
                    <a:cubicBezTo>
                      <a:pt x="4" y="0"/>
                      <a:pt x="2" y="1"/>
                      <a:pt x="1" y="2"/>
                    </a:cubicBezTo>
                    <a:cubicBezTo>
                      <a:pt x="0" y="4"/>
                      <a:pt x="1" y="5"/>
                      <a:pt x="2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5" name="任意多边形 54" descr="ae052756-1e7a-4274-9539-53101da89d10"/>
              <p:cNvSpPr/>
              <p:nvPr/>
            </p:nvSpPr>
            <p:spPr bwMode="auto">
              <a:xfrm>
                <a:off x="6487371" y="4562001"/>
                <a:ext cx="22496" cy="27494"/>
              </a:xfrm>
              <a:custGeom>
                <a:avLst/>
                <a:gdLst>
                  <a:gd name="T0" fmla="*/ 1 w 6"/>
                  <a:gd name="T1" fmla="*/ 6 h 7"/>
                  <a:gd name="T2" fmla="*/ 5 w 6"/>
                  <a:gd name="T3" fmla="*/ 5 h 7"/>
                  <a:gd name="T4" fmla="*/ 4 w 6"/>
                  <a:gd name="T5" fmla="*/ 1 h 7"/>
                  <a:gd name="T6" fmla="*/ 0 w 6"/>
                  <a:gd name="T7" fmla="*/ 2 h 7"/>
                  <a:gd name="T8" fmla="*/ 1 w 6"/>
                  <a:gd name="T9" fmla="*/ 6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1" y="6"/>
                    </a:moveTo>
                    <a:cubicBezTo>
                      <a:pt x="3" y="7"/>
                      <a:pt x="5" y="6"/>
                      <a:pt x="5" y="5"/>
                    </a:cubicBezTo>
                    <a:cubicBezTo>
                      <a:pt x="6" y="3"/>
                      <a:pt x="6" y="2"/>
                      <a:pt x="4" y="1"/>
                    </a:cubicBezTo>
                    <a:cubicBezTo>
                      <a:pt x="3" y="0"/>
                      <a:pt x="1" y="1"/>
                      <a:pt x="0" y="2"/>
                    </a:cubicBezTo>
                    <a:cubicBezTo>
                      <a:pt x="0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6" name="任意多边形 55" descr="81b7973a-5189-4861-a98f-b3591d8299f7"/>
              <p:cNvSpPr/>
              <p:nvPr/>
            </p:nvSpPr>
            <p:spPr bwMode="auto">
              <a:xfrm>
                <a:off x="6454879" y="4631985"/>
                <a:ext cx="24994" cy="27494"/>
              </a:xfrm>
              <a:custGeom>
                <a:avLst/>
                <a:gdLst>
                  <a:gd name="T0" fmla="*/ 2 w 7"/>
                  <a:gd name="T1" fmla="*/ 6 h 7"/>
                  <a:gd name="T2" fmla="*/ 6 w 7"/>
                  <a:gd name="T3" fmla="*/ 5 h 7"/>
                  <a:gd name="T4" fmla="*/ 5 w 7"/>
                  <a:gd name="T5" fmla="*/ 1 h 7"/>
                  <a:gd name="T6" fmla="*/ 1 w 7"/>
                  <a:gd name="T7" fmla="*/ 2 h 7"/>
                  <a:gd name="T8" fmla="*/ 2 w 7"/>
                  <a:gd name="T9" fmla="*/ 6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2" y="6"/>
                    </a:moveTo>
                    <a:cubicBezTo>
                      <a:pt x="4" y="7"/>
                      <a:pt x="6" y="7"/>
                      <a:pt x="6" y="5"/>
                    </a:cubicBezTo>
                    <a:cubicBezTo>
                      <a:pt x="7" y="4"/>
                      <a:pt x="7" y="2"/>
                      <a:pt x="5" y="1"/>
                    </a:cubicBezTo>
                    <a:cubicBezTo>
                      <a:pt x="4" y="0"/>
                      <a:pt x="2" y="1"/>
                      <a:pt x="1" y="2"/>
                    </a:cubicBezTo>
                    <a:cubicBezTo>
                      <a:pt x="0" y="4"/>
                      <a:pt x="1" y="6"/>
                      <a:pt x="2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7" name="任意多边形 56" descr="75d73180-cbfd-4b36-b17f-815f01e6ad82"/>
              <p:cNvSpPr/>
              <p:nvPr/>
            </p:nvSpPr>
            <p:spPr bwMode="auto">
              <a:xfrm>
                <a:off x="6009982" y="4574499"/>
                <a:ext cx="672344" cy="407406"/>
              </a:xfrm>
              <a:custGeom>
                <a:avLst/>
                <a:gdLst>
                  <a:gd name="T0" fmla="*/ 14 w 183"/>
                  <a:gd name="T1" fmla="*/ 51 h 111"/>
                  <a:gd name="T2" fmla="*/ 149 w 183"/>
                  <a:gd name="T3" fmla="*/ 108 h 111"/>
                  <a:gd name="T4" fmla="*/ 173 w 183"/>
                  <a:gd name="T5" fmla="*/ 98 h 111"/>
                  <a:gd name="T6" fmla="*/ 179 w 183"/>
                  <a:gd name="T7" fmla="*/ 83 h 111"/>
                  <a:gd name="T8" fmla="*/ 169 w 183"/>
                  <a:gd name="T9" fmla="*/ 60 h 111"/>
                  <a:gd name="T10" fmla="*/ 34 w 183"/>
                  <a:gd name="T11" fmla="*/ 3 h 111"/>
                  <a:gd name="T12" fmla="*/ 10 w 183"/>
                  <a:gd name="T13" fmla="*/ 13 h 111"/>
                  <a:gd name="T14" fmla="*/ 4 w 183"/>
                  <a:gd name="T15" fmla="*/ 28 h 111"/>
                  <a:gd name="T16" fmla="*/ 14 w 183"/>
                  <a:gd name="T17" fmla="*/ 51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3" h="110">
                    <a:moveTo>
                      <a:pt x="14" y="51"/>
                    </a:moveTo>
                    <a:cubicBezTo>
                      <a:pt x="149" y="108"/>
                      <a:pt x="149" y="108"/>
                      <a:pt x="149" y="108"/>
                    </a:cubicBezTo>
                    <a:cubicBezTo>
                      <a:pt x="158" y="111"/>
                      <a:pt x="169" y="107"/>
                      <a:pt x="173" y="98"/>
                    </a:cubicBezTo>
                    <a:cubicBezTo>
                      <a:pt x="179" y="83"/>
                      <a:pt x="179" y="83"/>
                      <a:pt x="179" y="83"/>
                    </a:cubicBezTo>
                    <a:cubicBezTo>
                      <a:pt x="183" y="74"/>
                      <a:pt x="178" y="63"/>
                      <a:pt x="169" y="60"/>
                    </a:cubicBezTo>
                    <a:cubicBezTo>
                      <a:pt x="34" y="3"/>
                      <a:pt x="34" y="3"/>
                      <a:pt x="34" y="3"/>
                    </a:cubicBezTo>
                    <a:cubicBezTo>
                      <a:pt x="24" y="0"/>
                      <a:pt x="14" y="4"/>
                      <a:pt x="10" y="13"/>
                    </a:cubicBezTo>
                    <a:cubicBezTo>
                      <a:pt x="4" y="28"/>
                      <a:pt x="4" y="28"/>
                      <a:pt x="4" y="28"/>
                    </a:cubicBezTo>
                    <a:cubicBezTo>
                      <a:pt x="0" y="37"/>
                      <a:pt x="5" y="48"/>
                      <a:pt x="14" y="5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8" name="任意多边形 57" descr="f27a5e8b-7d28-4e3f-b3ec-c23aebaaa633"/>
              <p:cNvSpPr/>
              <p:nvPr/>
            </p:nvSpPr>
            <p:spPr bwMode="auto">
              <a:xfrm>
                <a:off x="6214935" y="4661978"/>
                <a:ext cx="272437" cy="234945"/>
              </a:xfrm>
              <a:custGeom>
                <a:avLst/>
                <a:gdLst>
                  <a:gd name="T0" fmla="*/ 1 w 74"/>
                  <a:gd name="T1" fmla="*/ 39 h 64"/>
                  <a:gd name="T2" fmla="*/ 0 w 74"/>
                  <a:gd name="T3" fmla="*/ 41 h 64"/>
                  <a:gd name="T4" fmla="*/ 56 w 74"/>
                  <a:gd name="T5" fmla="*/ 64 h 64"/>
                  <a:gd name="T6" fmla="*/ 57 w 74"/>
                  <a:gd name="T7" fmla="*/ 64 h 64"/>
                  <a:gd name="T8" fmla="*/ 58 w 74"/>
                  <a:gd name="T9" fmla="*/ 63 h 64"/>
                  <a:gd name="T10" fmla="*/ 73 w 74"/>
                  <a:gd name="T11" fmla="*/ 25 h 64"/>
                  <a:gd name="T12" fmla="*/ 73 w 74"/>
                  <a:gd name="T13" fmla="*/ 23 h 64"/>
                  <a:gd name="T14" fmla="*/ 17 w 74"/>
                  <a:gd name="T15" fmla="*/ 0 h 64"/>
                  <a:gd name="T16" fmla="*/ 15 w 74"/>
                  <a:gd name="T17" fmla="*/ 1 h 64"/>
                  <a:gd name="T18" fmla="*/ 0 w 74"/>
                  <a:gd name="T19" fmla="*/ 39 h 64"/>
                  <a:gd name="T20" fmla="*/ 0 w 74"/>
                  <a:gd name="T21" fmla="*/ 40 h 64"/>
                  <a:gd name="T22" fmla="*/ 0 w 74"/>
                  <a:gd name="T23" fmla="*/ 41 h 64"/>
                  <a:gd name="T24" fmla="*/ 1 w 74"/>
                  <a:gd name="T25" fmla="*/ 39 h 64"/>
                  <a:gd name="T26" fmla="*/ 2 w 74"/>
                  <a:gd name="T27" fmla="*/ 40 h 64"/>
                  <a:gd name="T28" fmla="*/ 17 w 74"/>
                  <a:gd name="T29" fmla="*/ 4 h 64"/>
                  <a:gd name="T30" fmla="*/ 70 w 74"/>
                  <a:gd name="T31" fmla="*/ 25 h 64"/>
                  <a:gd name="T32" fmla="*/ 55 w 74"/>
                  <a:gd name="T33" fmla="*/ 60 h 64"/>
                  <a:gd name="T34" fmla="*/ 1 w 74"/>
                  <a:gd name="T35" fmla="*/ 38 h 64"/>
                  <a:gd name="T36" fmla="*/ 1 w 74"/>
                  <a:gd name="T37" fmla="*/ 39 h 64"/>
                  <a:gd name="T38" fmla="*/ 2 w 74"/>
                  <a:gd name="T39" fmla="*/ 40 h 64"/>
                  <a:gd name="T40" fmla="*/ 1 w 74"/>
                  <a:gd name="T41" fmla="*/ 39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74" h="64">
                    <a:moveTo>
                      <a:pt x="1" y="39"/>
                    </a:moveTo>
                    <a:cubicBezTo>
                      <a:pt x="0" y="41"/>
                      <a:pt x="0" y="41"/>
                      <a:pt x="0" y="41"/>
                    </a:cubicBezTo>
                    <a:cubicBezTo>
                      <a:pt x="56" y="64"/>
                      <a:pt x="56" y="64"/>
                      <a:pt x="56" y="64"/>
                    </a:cubicBezTo>
                    <a:cubicBezTo>
                      <a:pt x="56" y="64"/>
                      <a:pt x="56" y="64"/>
                      <a:pt x="57" y="64"/>
                    </a:cubicBezTo>
                    <a:cubicBezTo>
                      <a:pt x="57" y="64"/>
                      <a:pt x="57" y="63"/>
                      <a:pt x="58" y="63"/>
                    </a:cubicBezTo>
                    <a:cubicBezTo>
                      <a:pt x="73" y="25"/>
                      <a:pt x="73" y="25"/>
                      <a:pt x="73" y="25"/>
                    </a:cubicBezTo>
                    <a:cubicBezTo>
                      <a:pt x="74" y="24"/>
                      <a:pt x="73" y="24"/>
                      <a:pt x="73" y="23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6" y="0"/>
                      <a:pt x="16" y="0"/>
                      <a:pt x="15" y="1"/>
                    </a:cubicBezTo>
                    <a:cubicBezTo>
                      <a:pt x="0" y="39"/>
                      <a:pt x="0" y="39"/>
                      <a:pt x="0" y="39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1" y="39"/>
                      <a:pt x="1" y="39"/>
                      <a:pt x="1" y="39"/>
                    </a:cubicBezTo>
                    <a:cubicBezTo>
                      <a:pt x="2" y="40"/>
                      <a:pt x="2" y="40"/>
                      <a:pt x="2" y="40"/>
                    </a:cubicBezTo>
                    <a:cubicBezTo>
                      <a:pt x="17" y="4"/>
                      <a:pt x="17" y="4"/>
                      <a:pt x="17" y="4"/>
                    </a:cubicBezTo>
                    <a:cubicBezTo>
                      <a:pt x="70" y="25"/>
                      <a:pt x="70" y="25"/>
                      <a:pt x="70" y="25"/>
                    </a:cubicBezTo>
                    <a:cubicBezTo>
                      <a:pt x="55" y="60"/>
                      <a:pt x="55" y="60"/>
                      <a:pt x="55" y="60"/>
                    </a:cubicBezTo>
                    <a:cubicBezTo>
                      <a:pt x="1" y="38"/>
                      <a:pt x="1" y="38"/>
                      <a:pt x="1" y="38"/>
                    </a:cubicBezTo>
                    <a:cubicBezTo>
                      <a:pt x="1" y="39"/>
                      <a:pt x="1" y="39"/>
                      <a:pt x="1" y="39"/>
                    </a:cubicBezTo>
                    <a:cubicBezTo>
                      <a:pt x="2" y="40"/>
                      <a:pt x="2" y="40"/>
                      <a:pt x="2" y="40"/>
                    </a:cubicBezTo>
                    <a:lnTo>
                      <a:pt x="1" y="39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9" name="任意多边形 58" descr="b353aa59-e290-49b6-b372-3324d443e4f0"/>
              <p:cNvSpPr/>
              <p:nvPr/>
            </p:nvSpPr>
            <p:spPr bwMode="auto">
              <a:xfrm>
                <a:off x="6597345" y="4819442"/>
                <a:ext cx="24994" cy="22496"/>
              </a:xfrm>
              <a:custGeom>
                <a:avLst/>
                <a:gdLst>
                  <a:gd name="T0" fmla="*/ 1 w 7"/>
                  <a:gd name="T1" fmla="*/ 2 h 6"/>
                  <a:gd name="T2" fmla="*/ 3 w 7"/>
                  <a:gd name="T3" fmla="*/ 6 h 6"/>
                  <a:gd name="T4" fmla="*/ 6 w 7"/>
                  <a:gd name="T5" fmla="*/ 4 h 6"/>
                  <a:gd name="T6" fmla="*/ 5 w 7"/>
                  <a:gd name="T7" fmla="*/ 0 h 6"/>
                  <a:gd name="T8" fmla="*/ 1 w 7"/>
                  <a:gd name="T9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1" y="2"/>
                    </a:moveTo>
                    <a:cubicBezTo>
                      <a:pt x="0" y="3"/>
                      <a:pt x="1" y="5"/>
                      <a:pt x="3" y="6"/>
                    </a:cubicBezTo>
                    <a:cubicBezTo>
                      <a:pt x="4" y="6"/>
                      <a:pt x="6" y="6"/>
                      <a:pt x="6" y="4"/>
                    </a:cubicBezTo>
                    <a:cubicBezTo>
                      <a:pt x="7" y="3"/>
                      <a:pt x="6" y="1"/>
                      <a:pt x="5" y="0"/>
                    </a:cubicBezTo>
                    <a:cubicBezTo>
                      <a:pt x="3" y="0"/>
                      <a:pt x="2" y="0"/>
                      <a:pt x="1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0" name="任意多边形 59" descr="81539fa9-455d-428a-90a2-6469ed403f08"/>
              <p:cNvSpPr/>
              <p:nvPr/>
            </p:nvSpPr>
            <p:spPr bwMode="auto">
              <a:xfrm>
                <a:off x="6534860" y="4846935"/>
                <a:ext cx="24994" cy="22496"/>
              </a:xfrm>
              <a:custGeom>
                <a:avLst/>
                <a:gdLst>
                  <a:gd name="T0" fmla="*/ 1 w 7"/>
                  <a:gd name="T1" fmla="*/ 2 h 6"/>
                  <a:gd name="T2" fmla="*/ 3 w 7"/>
                  <a:gd name="T3" fmla="*/ 6 h 6"/>
                  <a:gd name="T4" fmla="*/ 6 w 7"/>
                  <a:gd name="T5" fmla="*/ 4 h 6"/>
                  <a:gd name="T6" fmla="*/ 5 w 7"/>
                  <a:gd name="T7" fmla="*/ 0 h 6"/>
                  <a:gd name="T8" fmla="*/ 1 w 7"/>
                  <a:gd name="T9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1" y="2"/>
                    </a:moveTo>
                    <a:cubicBezTo>
                      <a:pt x="0" y="3"/>
                      <a:pt x="1" y="5"/>
                      <a:pt x="3" y="6"/>
                    </a:cubicBezTo>
                    <a:cubicBezTo>
                      <a:pt x="4" y="6"/>
                      <a:pt x="6" y="6"/>
                      <a:pt x="6" y="4"/>
                    </a:cubicBezTo>
                    <a:cubicBezTo>
                      <a:pt x="7" y="3"/>
                      <a:pt x="6" y="1"/>
                      <a:pt x="5" y="0"/>
                    </a:cubicBezTo>
                    <a:cubicBezTo>
                      <a:pt x="3" y="0"/>
                      <a:pt x="2" y="0"/>
                      <a:pt x="1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1" name="任意多边形 60" descr="2304f7ac-dec1-489a-8b08-1451255ed1d0"/>
              <p:cNvSpPr/>
              <p:nvPr/>
            </p:nvSpPr>
            <p:spPr bwMode="auto">
              <a:xfrm>
                <a:off x="6527361" y="4784450"/>
                <a:ext cx="22496" cy="24994"/>
              </a:xfrm>
              <a:custGeom>
                <a:avLst/>
                <a:gdLst>
                  <a:gd name="T0" fmla="*/ 0 w 6"/>
                  <a:gd name="T1" fmla="*/ 2 h 7"/>
                  <a:gd name="T2" fmla="*/ 2 w 6"/>
                  <a:gd name="T3" fmla="*/ 6 h 7"/>
                  <a:gd name="T4" fmla="*/ 6 w 6"/>
                  <a:gd name="T5" fmla="*/ 4 h 7"/>
                  <a:gd name="T6" fmla="*/ 4 w 6"/>
                  <a:gd name="T7" fmla="*/ 1 h 7"/>
                  <a:gd name="T8" fmla="*/ 0 w 6"/>
                  <a:gd name="T9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0" y="2"/>
                    </a:moveTo>
                    <a:cubicBezTo>
                      <a:pt x="0" y="4"/>
                      <a:pt x="0" y="5"/>
                      <a:pt x="2" y="6"/>
                    </a:cubicBezTo>
                    <a:cubicBezTo>
                      <a:pt x="3" y="7"/>
                      <a:pt x="5" y="6"/>
                      <a:pt x="6" y="4"/>
                    </a:cubicBezTo>
                    <a:cubicBezTo>
                      <a:pt x="6" y="3"/>
                      <a:pt x="6" y="1"/>
                      <a:pt x="4" y="1"/>
                    </a:cubicBezTo>
                    <a:cubicBezTo>
                      <a:pt x="3" y="0"/>
                      <a:pt x="1" y="1"/>
                      <a:pt x="0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2" name="任意多边形 61" descr="1952059c-4619-4c00-81c7-f200198307e8"/>
              <p:cNvSpPr/>
              <p:nvPr/>
            </p:nvSpPr>
            <p:spPr bwMode="auto">
              <a:xfrm>
                <a:off x="6487371" y="4879428"/>
                <a:ext cx="24994" cy="24994"/>
              </a:xfrm>
              <a:custGeom>
                <a:avLst/>
                <a:gdLst>
                  <a:gd name="T0" fmla="*/ 1 w 7"/>
                  <a:gd name="T1" fmla="*/ 3 h 7"/>
                  <a:gd name="T2" fmla="*/ 2 w 7"/>
                  <a:gd name="T3" fmla="*/ 6 h 7"/>
                  <a:gd name="T4" fmla="*/ 6 w 7"/>
                  <a:gd name="T5" fmla="*/ 5 h 7"/>
                  <a:gd name="T6" fmla="*/ 4 w 7"/>
                  <a:gd name="T7" fmla="*/ 1 h 7"/>
                  <a:gd name="T8" fmla="*/ 1 w 7"/>
                  <a:gd name="T9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1" y="3"/>
                    </a:moveTo>
                    <a:cubicBezTo>
                      <a:pt x="0" y="4"/>
                      <a:pt x="1" y="6"/>
                      <a:pt x="2" y="6"/>
                    </a:cubicBezTo>
                    <a:cubicBezTo>
                      <a:pt x="4" y="7"/>
                      <a:pt x="5" y="6"/>
                      <a:pt x="6" y="5"/>
                    </a:cubicBezTo>
                    <a:cubicBezTo>
                      <a:pt x="7" y="3"/>
                      <a:pt x="6" y="2"/>
                      <a:pt x="4" y="1"/>
                    </a:cubicBezTo>
                    <a:cubicBezTo>
                      <a:pt x="3" y="0"/>
                      <a:pt x="1" y="1"/>
                      <a:pt x="1" y="3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3" name="任意多边形 62" descr="bf5c78df-c4bf-4afc-bd01-fb51d2d1c1fb"/>
              <p:cNvSpPr/>
              <p:nvPr/>
            </p:nvSpPr>
            <p:spPr bwMode="auto">
              <a:xfrm>
                <a:off x="6559855" y="4904423"/>
                <a:ext cx="27494" cy="27494"/>
              </a:xfrm>
              <a:custGeom>
                <a:avLst/>
                <a:gdLst>
                  <a:gd name="T0" fmla="*/ 1 w 7"/>
                  <a:gd name="T1" fmla="*/ 2 h 7"/>
                  <a:gd name="T2" fmla="*/ 2 w 7"/>
                  <a:gd name="T3" fmla="*/ 6 h 7"/>
                  <a:gd name="T4" fmla="*/ 6 w 7"/>
                  <a:gd name="T5" fmla="*/ 4 h 7"/>
                  <a:gd name="T6" fmla="*/ 5 w 7"/>
                  <a:gd name="T7" fmla="*/ 1 h 7"/>
                  <a:gd name="T8" fmla="*/ 1 w 7"/>
                  <a:gd name="T9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1" y="2"/>
                    </a:moveTo>
                    <a:cubicBezTo>
                      <a:pt x="0" y="4"/>
                      <a:pt x="1" y="5"/>
                      <a:pt x="2" y="6"/>
                    </a:cubicBezTo>
                    <a:cubicBezTo>
                      <a:pt x="4" y="7"/>
                      <a:pt x="6" y="6"/>
                      <a:pt x="6" y="4"/>
                    </a:cubicBezTo>
                    <a:cubicBezTo>
                      <a:pt x="7" y="3"/>
                      <a:pt x="6" y="1"/>
                      <a:pt x="5" y="1"/>
                    </a:cubicBezTo>
                    <a:cubicBezTo>
                      <a:pt x="3" y="0"/>
                      <a:pt x="1" y="1"/>
                      <a:pt x="1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4" name="任意多边形 63" descr="29cbd9e9-994f-4eec-8fa8-211f7abcf907"/>
              <p:cNvSpPr/>
              <p:nvPr/>
            </p:nvSpPr>
            <p:spPr bwMode="auto">
              <a:xfrm>
                <a:off x="6119957" y="4616989"/>
                <a:ext cx="24994" cy="27494"/>
              </a:xfrm>
              <a:custGeom>
                <a:avLst/>
                <a:gdLst>
                  <a:gd name="T0" fmla="*/ 7 w 7"/>
                  <a:gd name="T1" fmla="*/ 5 h 7"/>
                  <a:gd name="T2" fmla="*/ 3 w 7"/>
                  <a:gd name="T3" fmla="*/ 6 h 7"/>
                  <a:gd name="T4" fmla="*/ 1 w 7"/>
                  <a:gd name="T5" fmla="*/ 2 h 7"/>
                  <a:gd name="T6" fmla="*/ 5 w 7"/>
                  <a:gd name="T7" fmla="*/ 1 h 7"/>
                  <a:gd name="T8" fmla="*/ 7 w 7"/>
                  <a:gd name="T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7" y="5"/>
                    </a:moveTo>
                    <a:cubicBezTo>
                      <a:pt x="6" y="6"/>
                      <a:pt x="4" y="7"/>
                      <a:pt x="3" y="6"/>
                    </a:cubicBezTo>
                    <a:cubicBezTo>
                      <a:pt x="1" y="6"/>
                      <a:pt x="0" y="4"/>
                      <a:pt x="1" y="2"/>
                    </a:cubicBezTo>
                    <a:cubicBezTo>
                      <a:pt x="2" y="1"/>
                      <a:pt x="3" y="0"/>
                      <a:pt x="5" y="1"/>
                    </a:cubicBezTo>
                    <a:cubicBezTo>
                      <a:pt x="6" y="1"/>
                      <a:pt x="7" y="3"/>
                      <a:pt x="7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5" name="任意多边形 64" descr="24f63775-9fa6-455b-86d6-a561374108b9"/>
              <p:cNvSpPr/>
              <p:nvPr/>
            </p:nvSpPr>
            <p:spPr bwMode="auto">
              <a:xfrm>
                <a:off x="6204937" y="4654481"/>
                <a:ext cx="24994" cy="27494"/>
              </a:xfrm>
              <a:custGeom>
                <a:avLst/>
                <a:gdLst>
                  <a:gd name="T0" fmla="*/ 6 w 7"/>
                  <a:gd name="T1" fmla="*/ 5 h 7"/>
                  <a:gd name="T2" fmla="*/ 2 w 7"/>
                  <a:gd name="T3" fmla="*/ 6 h 7"/>
                  <a:gd name="T4" fmla="*/ 1 w 7"/>
                  <a:gd name="T5" fmla="*/ 2 h 7"/>
                  <a:gd name="T6" fmla="*/ 4 w 7"/>
                  <a:gd name="T7" fmla="*/ 1 h 7"/>
                  <a:gd name="T8" fmla="*/ 6 w 7"/>
                  <a:gd name="T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6" y="5"/>
                    </a:moveTo>
                    <a:cubicBezTo>
                      <a:pt x="5" y="6"/>
                      <a:pt x="4" y="7"/>
                      <a:pt x="2" y="6"/>
                    </a:cubicBezTo>
                    <a:cubicBezTo>
                      <a:pt x="1" y="6"/>
                      <a:pt x="0" y="4"/>
                      <a:pt x="1" y="2"/>
                    </a:cubicBezTo>
                    <a:cubicBezTo>
                      <a:pt x="1" y="1"/>
                      <a:pt x="3" y="0"/>
                      <a:pt x="4" y="1"/>
                    </a:cubicBezTo>
                    <a:cubicBezTo>
                      <a:pt x="6" y="1"/>
                      <a:pt x="7" y="3"/>
                      <a:pt x="6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6" name="任意多边形 65" descr="f21d686e-2daa-4597-babc-290253b806eb"/>
              <p:cNvSpPr/>
              <p:nvPr/>
            </p:nvSpPr>
            <p:spPr bwMode="auto">
              <a:xfrm>
                <a:off x="6149950" y="4681973"/>
                <a:ext cx="19995" cy="24994"/>
              </a:xfrm>
              <a:custGeom>
                <a:avLst/>
                <a:gdLst>
                  <a:gd name="T0" fmla="*/ 6 w 6"/>
                  <a:gd name="T1" fmla="*/ 5 h 7"/>
                  <a:gd name="T2" fmla="*/ 2 w 6"/>
                  <a:gd name="T3" fmla="*/ 6 h 7"/>
                  <a:gd name="T4" fmla="*/ 0 w 6"/>
                  <a:gd name="T5" fmla="*/ 2 h 7"/>
                  <a:gd name="T6" fmla="*/ 4 w 6"/>
                  <a:gd name="T7" fmla="*/ 1 h 7"/>
                  <a:gd name="T8" fmla="*/ 6 w 6"/>
                  <a:gd name="T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6" y="5"/>
                    </a:moveTo>
                    <a:cubicBezTo>
                      <a:pt x="5" y="6"/>
                      <a:pt x="3" y="7"/>
                      <a:pt x="2" y="6"/>
                    </a:cubicBezTo>
                    <a:cubicBezTo>
                      <a:pt x="0" y="6"/>
                      <a:pt x="0" y="4"/>
                      <a:pt x="0" y="2"/>
                    </a:cubicBezTo>
                    <a:cubicBezTo>
                      <a:pt x="1" y="1"/>
                      <a:pt x="3" y="0"/>
                      <a:pt x="4" y="1"/>
                    </a:cubicBezTo>
                    <a:cubicBezTo>
                      <a:pt x="6" y="1"/>
                      <a:pt x="6" y="3"/>
                      <a:pt x="6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7" name="任意多边形 66" descr="0d93d894-dfb1-41bc-8d40-3c17f6fc0bde"/>
              <p:cNvSpPr/>
              <p:nvPr/>
            </p:nvSpPr>
            <p:spPr bwMode="auto">
              <a:xfrm>
                <a:off x="6087464" y="4706968"/>
                <a:ext cx="24994" cy="24994"/>
              </a:xfrm>
              <a:custGeom>
                <a:avLst/>
                <a:gdLst>
                  <a:gd name="T0" fmla="*/ 6 w 7"/>
                  <a:gd name="T1" fmla="*/ 4 h 7"/>
                  <a:gd name="T2" fmla="*/ 2 w 7"/>
                  <a:gd name="T3" fmla="*/ 6 h 7"/>
                  <a:gd name="T4" fmla="*/ 1 w 7"/>
                  <a:gd name="T5" fmla="*/ 2 h 7"/>
                  <a:gd name="T6" fmla="*/ 5 w 7"/>
                  <a:gd name="T7" fmla="*/ 1 h 7"/>
                  <a:gd name="T8" fmla="*/ 6 w 7"/>
                  <a:gd name="T9" fmla="*/ 4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6" y="4"/>
                    </a:moveTo>
                    <a:cubicBezTo>
                      <a:pt x="6" y="6"/>
                      <a:pt x="4" y="7"/>
                      <a:pt x="2" y="6"/>
                    </a:cubicBezTo>
                    <a:cubicBezTo>
                      <a:pt x="1" y="5"/>
                      <a:pt x="0" y="4"/>
                      <a:pt x="1" y="2"/>
                    </a:cubicBezTo>
                    <a:cubicBezTo>
                      <a:pt x="1" y="1"/>
                      <a:pt x="3" y="0"/>
                      <a:pt x="5" y="1"/>
                    </a:cubicBezTo>
                    <a:cubicBezTo>
                      <a:pt x="6" y="1"/>
                      <a:pt x="7" y="3"/>
                      <a:pt x="6" y="4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8" name="任意多边形 67" descr="9790dc8d-082f-450b-8c77-05ee51a5c81b"/>
              <p:cNvSpPr/>
              <p:nvPr/>
            </p:nvSpPr>
            <p:spPr bwMode="auto">
              <a:xfrm>
                <a:off x="6157447" y="4744460"/>
                <a:ext cx="19995" cy="19995"/>
              </a:xfrm>
              <a:custGeom>
                <a:avLst/>
                <a:gdLst>
                  <a:gd name="T0" fmla="*/ 6 w 6"/>
                  <a:gd name="T1" fmla="*/ 4 h 6"/>
                  <a:gd name="T2" fmla="*/ 2 w 6"/>
                  <a:gd name="T3" fmla="*/ 6 h 6"/>
                  <a:gd name="T4" fmla="*/ 0 w 6"/>
                  <a:gd name="T5" fmla="*/ 2 h 6"/>
                  <a:gd name="T6" fmla="*/ 4 w 6"/>
                  <a:gd name="T7" fmla="*/ 0 h 6"/>
                  <a:gd name="T8" fmla="*/ 6 w 6"/>
                  <a:gd name="T9" fmla="*/ 4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6">
                    <a:moveTo>
                      <a:pt x="6" y="4"/>
                    </a:moveTo>
                    <a:cubicBezTo>
                      <a:pt x="5" y="6"/>
                      <a:pt x="3" y="6"/>
                      <a:pt x="2" y="6"/>
                    </a:cubicBezTo>
                    <a:cubicBezTo>
                      <a:pt x="0" y="5"/>
                      <a:pt x="0" y="3"/>
                      <a:pt x="0" y="2"/>
                    </a:cubicBezTo>
                    <a:cubicBezTo>
                      <a:pt x="1" y="0"/>
                      <a:pt x="3" y="0"/>
                      <a:pt x="4" y="0"/>
                    </a:cubicBezTo>
                    <a:cubicBezTo>
                      <a:pt x="6" y="1"/>
                      <a:pt x="6" y="3"/>
                      <a:pt x="6" y="4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9" name="椭圆 68" descr="fd65451c-3fd5-4a01-b8f1-76d69c2184fa"/>
              <p:cNvSpPr>
                <a:spLocks noChangeArrowheads="1"/>
              </p:cNvSpPr>
              <p:nvPr/>
            </p:nvSpPr>
            <p:spPr bwMode="auto">
              <a:xfrm>
                <a:off x="10074038" y="1365245"/>
                <a:ext cx="394908" cy="397408"/>
              </a:xfrm>
              <a:prstGeom prst="ellipse">
                <a:avLst/>
              </a:prstGeom>
              <a:solidFill>
                <a:srgbClr val="DA588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0" name="任意多边形 69" descr="333d56e6-7fcc-4326-b660-b67960a6a4f1"/>
              <p:cNvSpPr/>
              <p:nvPr/>
            </p:nvSpPr>
            <p:spPr bwMode="auto">
              <a:xfrm>
                <a:off x="10104031" y="1397737"/>
                <a:ext cx="334922" cy="332424"/>
              </a:xfrm>
              <a:custGeom>
                <a:avLst/>
                <a:gdLst>
                  <a:gd name="T0" fmla="*/ 83 w 91"/>
                  <a:gd name="T1" fmla="*/ 37 h 90"/>
                  <a:gd name="T2" fmla="*/ 54 w 91"/>
                  <a:gd name="T3" fmla="*/ 37 h 90"/>
                  <a:gd name="T4" fmla="*/ 54 w 91"/>
                  <a:gd name="T5" fmla="*/ 8 h 90"/>
                  <a:gd name="T6" fmla="*/ 46 w 91"/>
                  <a:gd name="T7" fmla="*/ 0 h 90"/>
                  <a:gd name="T8" fmla="*/ 37 w 91"/>
                  <a:gd name="T9" fmla="*/ 8 h 90"/>
                  <a:gd name="T10" fmla="*/ 37 w 91"/>
                  <a:gd name="T11" fmla="*/ 37 h 90"/>
                  <a:gd name="T12" fmla="*/ 9 w 91"/>
                  <a:gd name="T13" fmla="*/ 37 h 90"/>
                  <a:gd name="T14" fmla="*/ 0 w 91"/>
                  <a:gd name="T15" fmla="*/ 45 h 90"/>
                  <a:gd name="T16" fmla="*/ 0 w 91"/>
                  <a:gd name="T17" fmla="*/ 45 h 90"/>
                  <a:gd name="T18" fmla="*/ 9 w 91"/>
                  <a:gd name="T19" fmla="*/ 53 h 90"/>
                  <a:gd name="T20" fmla="*/ 37 w 91"/>
                  <a:gd name="T21" fmla="*/ 53 h 90"/>
                  <a:gd name="T22" fmla="*/ 37 w 91"/>
                  <a:gd name="T23" fmla="*/ 82 h 90"/>
                  <a:gd name="T24" fmla="*/ 46 w 91"/>
                  <a:gd name="T25" fmla="*/ 90 h 90"/>
                  <a:gd name="T26" fmla="*/ 54 w 91"/>
                  <a:gd name="T27" fmla="*/ 82 h 90"/>
                  <a:gd name="T28" fmla="*/ 54 w 91"/>
                  <a:gd name="T29" fmla="*/ 53 h 90"/>
                  <a:gd name="T30" fmla="*/ 83 w 91"/>
                  <a:gd name="T31" fmla="*/ 53 h 90"/>
                  <a:gd name="T32" fmla="*/ 91 w 91"/>
                  <a:gd name="T33" fmla="*/ 45 h 90"/>
                  <a:gd name="T34" fmla="*/ 91 w 91"/>
                  <a:gd name="T35" fmla="*/ 45 h 90"/>
                  <a:gd name="T36" fmla="*/ 83 w 91"/>
                  <a:gd name="T37" fmla="*/ 37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1" h="90">
                    <a:moveTo>
                      <a:pt x="83" y="37"/>
                    </a:moveTo>
                    <a:cubicBezTo>
                      <a:pt x="54" y="37"/>
                      <a:pt x="54" y="37"/>
                      <a:pt x="54" y="37"/>
                    </a:cubicBezTo>
                    <a:cubicBezTo>
                      <a:pt x="54" y="8"/>
                      <a:pt x="54" y="8"/>
                      <a:pt x="54" y="8"/>
                    </a:cubicBezTo>
                    <a:cubicBezTo>
                      <a:pt x="54" y="4"/>
                      <a:pt x="50" y="0"/>
                      <a:pt x="46" y="0"/>
                    </a:cubicBezTo>
                    <a:cubicBezTo>
                      <a:pt x="41" y="0"/>
                      <a:pt x="37" y="4"/>
                      <a:pt x="37" y="8"/>
                    </a:cubicBezTo>
                    <a:cubicBezTo>
                      <a:pt x="37" y="37"/>
                      <a:pt x="37" y="37"/>
                      <a:pt x="37" y="37"/>
                    </a:cubicBezTo>
                    <a:cubicBezTo>
                      <a:pt x="9" y="37"/>
                      <a:pt x="9" y="37"/>
                      <a:pt x="9" y="37"/>
                    </a:cubicBezTo>
                    <a:cubicBezTo>
                      <a:pt x="4" y="37"/>
                      <a:pt x="0" y="40"/>
                      <a:pt x="0" y="45"/>
                    </a:cubicBezTo>
                    <a:cubicBezTo>
                      <a:pt x="0" y="45"/>
                      <a:pt x="0" y="45"/>
                      <a:pt x="0" y="45"/>
                    </a:cubicBezTo>
                    <a:cubicBezTo>
                      <a:pt x="0" y="49"/>
                      <a:pt x="4" y="53"/>
                      <a:pt x="9" y="53"/>
                    </a:cubicBezTo>
                    <a:cubicBezTo>
                      <a:pt x="37" y="53"/>
                      <a:pt x="37" y="53"/>
                      <a:pt x="37" y="53"/>
                    </a:cubicBezTo>
                    <a:cubicBezTo>
                      <a:pt x="37" y="82"/>
                      <a:pt x="37" y="82"/>
                      <a:pt x="37" y="82"/>
                    </a:cubicBezTo>
                    <a:cubicBezTo>
                      <a:pt x="37" y="86"/>
                      <a:pt x="41" y="90"/>
                      <a:pt x="46" y="90"/>
                    </a:cubicBezTo>
                    <a:cubicBezTo>
                      <a:pt x="50" y="90"/>
                      <a:pt x="54" y="86"/>
                      <a:pt x="54" y="82"/>
                    </a:cubicBezTo>
                    <a:cubicBezTo>
                      <a:pt x="54" y="53"/>
                      <a:pt x="54" y="53"/>
                      <a:pt x="54" y="53"/>
                    </a:cubicBezTo>
                    <a:cubicBezTo>
                      <a:pt x="83" y="53"/>
                      <a:pt x="83" y="53"/>
                      <a:pt x="83" y="53"/>
                    </a:cubicBezTo>
                    <a:cubicBezTo>
                      <a:pt x="87" y="53"/>
                      <a:pt x="91" y="49"/>
                      <a:pt x="91" y="45"/>
                    </a:cubicBezTo>
                    <a:cubicBezTo>
                      <a:pt x="91" y="45"/>
                      <a:pt x="91" y="45"/>
                      <a:pt x="91" y="45"/>
                    </a:cubicBezTo>
                    <a:cubicBezTo>
                      <a:pt x="91" y="40"/>
                      <a:pt x="87" y="37"/>
                      <a:pt x="83" y="3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1" name="椭圆 70" descr="b523343a-d641-4d31-a216-080da063e32c"/>
              <p:cNvSpPr>
                <a:spLocks noChangeArrowheads="1"/>
              </p:cNvSpPr>
              <p:nvPr/>
            </p:nvSpPr>
            <p:spPr bwMode="auto">
              <a:xfrm>
                <a:off x="9424189" y="5711734"/>
                <a:ext cx="357418" cy="357418"/>
              </a:xfrm>
              <a:prstGeom prst="ellipse">
                <a:avLst/>
              </a:prstGeom>
              <a:solidFill>
                <a:srgbClr val="DA588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2" name="任意多边形 71" descr="fa8c8428-115a-4657-a04c-cb32a6e29a60"/>
              <p:cNvSpPr/>
              <p:nvPr/>
            </p:nvSpPr>
            <p:spPr bwMode="auto">
              <a:xfrm>
                <a:off x="9449183" y="5741727"/>
                <a:ext cx="302430" cy="297432"/>
              </a:xfrm>
              <a:custGeom>
                <a:avLst/>
                <a:gdLst>
                  <a:gd name="T0" fmla="*/ 74 w 82"/>
                  <a:gd name="T1" fmla="*/ 33 h 81"/>
                  <a:gd name="T2" fmla="*/ 48 w 82"/>
                  <a:gd name="T3" fmla="*/ 33 h 81"/>
                  <a:gd name="T4" fmla="*/ 48 w 82"/>
                  <a:gd name="T5" fmla="*/ 7 h 81"/>
                  <a:gd name="T6" fmla="*/ 41 w 82"/>
                  <a:gd name="T7" fmla="*/ 0 h 81"/>
                  <a:gd name="T8" fmla="*/ 34 w 82"/>
                  <a:gd name="T9" fmla="*/ 7 h 81"/>
                  <a:gd name="T10" fmla="*/ 34 w 82"/>
                  <a:gd name="T11" fmla="*/ 33 h 81"/>
                  <a:gd name="T12" fmla="*/ 8 w 82"/>
                  <a:gd name="T13" fmla="*/ 33 h 81"/>
                  <a:gd name="T14" fmla="*/ 0 w 82"/>
                  <a:gd name="T15" fmla="*/ 41 h 81"/>
                  <a:gd name="T16" fmla="*/ 0 w 82"/>
                  <a:gd name="T17" fmla="*/ 41 h 81"/>
                  <a:gd name="T18" fmla="*/ 8 w 82"/>
                  <a:gd name="T19" fmla="*/ 48 h 81"/>
                  <a:gd name="T20" fmla="*/ 34 w 82"/>
                  <a:gd name="T21" fmla="*/ 48 h 81"/>
                  <a:gd name="T22" fmla="*/ 34 w 82"/>
                  <a:gd name="T23" fmla="*/ 74 h 81"/>
                  <a:gd name="T24" fmla="*/ 41 w 82"/>
                  <a:gd name="T25" fmla="*/ 81 h 81"/>
                  <a:gd name="T26" fmla="*/ 48 w 82"/>
                  <a:gd name="T27" fmla="*/ 74 h 81"/>
                  <a:gd name="T28" fmla="*/ 48 w 82"/>
                  <a:gd name="T29" fmla="*/ 48 h 81"/>
                  <a:gd name="T30" fmla="*/ 74 w 82"/>
                  <a:gd name="T31" fmla="*/ 48 h 81"/>
                  <a:gd name="T32" fmla="*/ 82 w 82"/>
                  <a:gd name="T33" fmla="*/ 41 h 81"/>
                  <a:gd name="T34" fmla="*/ 82 w 82"/>
                  <a:gd name="T35" fmla="*/ 41 h 81"/>
                  <a:gd name="T36" fmla="*/ 74 w 82"/>
                  <a:gd name="T37" fmla="*/ 33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2" h="81">
                    <a:moveTo>
                      <a:pt x="74" y="33"/>
                    </a:moveTo>
                    <a:cubicBezTo>
                      <a:pt x="48" y="33"/>
                      <a:pt x="48" y="33"/>
                      <a:pt x="48" y="33"/>
                    </a:cubicBezTo>
                    <a:cubicBezTo>
                      <a:pt x="48" y="7"/>
                      <a:pt x="48" y="7"/>
                      <a:pt x="48" y="7"/>
                    </a:cubicBezTo>
                    <a:cubicBezTo>
                      <a:pt x="48" y="3"/>
                      <a:pt x="45" y="0"/>
                      <a:pt x="41" y="0"/>
                    </a:cubicBezTo>
                    <a:cubicBezTo>
                      <a:pt x="37" y="0"/>
                      <a:pt x="34" y="3"/>
                      <a:pt x="34" y="7"/>
                    </a:cubicBezTo>
                    <a:cubicBezTo>
                      <a:pt x="34" y="33"/>
                      <a:pt x="34" y="33"/>
                      <a:pt x="34" y="33"/>
                    </a:cubicBezTo>
                    <a:cubicBezTo>
                      <a:pt x="8" y="33"/>
                      <a:pt x="8" y="33"/>
                      <a:pt x="8" y="33"/>
                    </a:cubicBezTo>
                    <a:cubicBezTo>
                      <a:pt x="4" y="33"/>
                      <a:pt x="0" y="37"/>
                      <a:pt x="0" y="41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45"/>
                      <a:pt x="4" y="48"/>
                      <a:pt x="8" y="48"/>
                    </a:cubicBezTo>
                    <a:cubicBezTo>
                      <a:pt x="34" y="48"/>
                      <a:pt x="34" y="48"/>
                      <a:pt x="34" y="48"/>
                    </a:cubicBezTo>
                    <a:cubicBezTo>
                      <a:pt x="34" y="74"/>
                      <a:pt x="34" y="74"/>
                      <a:pt x="34" y="74"/>
                    </a:cubicBezTo>
                    <a:cubicBezTo>
                      <a:pt x="34" y="78"/>
                      <a:pt x="37" y="81"/>
                      <a:pt x="41" y="81"/>
                    </a:cubicBezTo>
                    <a:cubicBezTo>
                      <a:pt x="45" y="81"/>
                      <a:pt x="48" y="78"/>
                      <a:pt x="48" y="74"/>
                    </a:cubicBezTo>
                    <a:cubicBezTo>
                      <a:pt x="48" y="48"/>
                      <a:pt x="48" y="48"/>
                      <a:pt x="48" y="48"/>
                    </a:cubicBezTo>
                    <a:cubicBezTo>
                      <a:pt x="74" y="48"/>
                      <a:pt x="74" y="48"/>
                      <a:pt x="74" y="48"/>
                    </a:cubicBezTo>
                    <a:cubicBezTo>
                      <a:pt x="78" y="48"/>
                      <a:pt x="82" y="45"/>
                      <a:pt x="82" y="41"/>
                    </a:cubicBezTo>
                    <a:cubicBezTo>
                      <a:pt x="82" y="41"/>
                      <a:pt x="82" y="41"/>
                      <a:pt x="82" y="41"/>
                    </a:cubicBezTo>
                    <a:cubicBezTo>
                      <a:pt x="82" y="37"/>
                      <a:pt x="78" y="33"/>
                      <a:pt x="74" y="3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3" name="椭圆 72" descr="3415baaa-7a59-4b76-aa6c-af576c7dedf3"/>
              <p:cNvSpPr>
                <a:spLocks noChangeArrowheads="1"/>
              </p:cNvSpPr>
              <p:nvPr/>
            </p:nvSpPr>
            <p:spPr bwMode="auto">
              <a:xfrm>
                <a:off x="2980687" y="5159363"/>
                <a:ext cx="357418" cy="357418"/>
              </a:xfrm>
              <a:prstGeom prst="ellipse">
                <a:avLst/>
              </a:prstGeom>
              <a:solidFill>
                <a:srgbClr val="DA588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4" name="任意多边形 73" descr="14d35563-550b-4ec9-9915-c8c38c2bf125"/>
              <p:cNvSpPr/>
              <p:nvPr/>
            </p:nvSpPr>
            <p:spPr bwMode="auto">
              <a:xfrm>
                <a:off x="3010680" y="5189356"/>
                <a:ext cx="297432" cy="299930"/>
              </a:xfrm>
              <a:custGeom>
                <a:avLst/>
                <a:gdLst>
                  <a:gd name="T0" fmla="*/ 74 w 81"/>
                  <a:gd name="T1" fmla="*/ 34 h 82"/>
                  <a:gd name="T2" fmla="*/ 48 w 81"/>
                  <a:gd name="T3" fmla="*/ 34 h 82"/>
                  <a:gd name="T4" fmla="*/ 48 w 81"/>
                  <a:gd name="T5" fmla="*/ 8 h 82"/>
                  <a:gd name="T6" fmla="*/ 41 w 81"/>
                  <a:gd name="T7" fmla="*/ 0 h 82"/>
                  <a:gd name="T8" fmla="*/ 33 w 81"/>
                  <a:gd name="T9" fmla="*/ 8 h 82"/>
                  <a:gd name="T10" fmla="*/ 33 w 81"/>
                  <a:gd name="T11" fmla="*/ 34 h 82"/>
                  <a:gd name="T12" fmla="*/ 7 w 81"/>
                  <a:gd name="T13" fmla="*/ 34 h 82"/>
                  <a:gd name="T14" fmla="*/ 0 w 81"/>
                  <a:gd name="T15" fmla="*/ 41 h 82"/>
                  <a:gd name="T16" fmla="*/ 0 w 81"/>
                  <a:gd name="T17" fmla="*/ 41 h 82"/>
                  <a:gd name="T18" fmla="*/ 7 w 81"/>
                  <a:gd name="T19" fmla="*/ 48 h 82"/>
                  <a:gd name="T20" fmla="*/ 33 w 81"/>
                  <a:gd name="T21" fmla="*/ 48 h 82"/>
                  <a:gd name="T22" fmla="*/ 33 w 81"/>
                  <a:gd name="T23" fmla="*/ 74 h 82"/>
                  <a:gd name="T24" fmla="*/ 41 w 81"/>
                  <a:gd name="T25" fmla="*/ 82 h 82"/>
                  <a:gd name="T26" fmla="*/ 48 w 81"/>
                  <a:gd name="T27" fmla="*/ 74 h 82"/>
                  <a:gd name="T28" fmla="*/ 48 w 81"/>
                  <a:gd name="T29" fmla="*/ 48 h 82"/>
                  <a:gd name="T30" fmla="*/ 74 w 81"/>
                  <a:gd name="T31" fmla="*/ 48 h 82"/>
                  <a:gd name="T32" fmla="*/ 81 w 81"/>
                  <a:gd name="T33" fmla="*/ 41 h 82"/>
                  <a:gd name="T34" fmla="*/ 81 w 81"/>
                  <a:gd name="T35" fmla="*/ 41 h 82"/>
                  <a:gd name="T36" fmla="*/ 74 w 81"/>
                  <a:gd name="T37" fmla="*/ 34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" h="82">
                    <a:moveTo>
                      <a:pt x="74" y="34"/>
                    </a:moveTo>
                    <a:cubicBezTo>
                      <a:pt x="48" y="34"/>
                      <a:pt x="48" y="34"/>
                      <a:pt x="48" y="34"/>
                    </a:cubicBezTo>
                    <a:cubicBezTo>
                      <a:pt x="48" y="8"/>
                      <a:pt x="48" y="8"/>
                      <a:pt x="48" y="8"/>
                    </a:cubicBezTo>
                    <a:cubicBezTo>
                      <a:pt x="48" y="4"/>
                      <a:pt x="45" y="0"/>
                      <a:pt x="41" y="0"/>
                    </a:cubicBezTo>
                    <a:cubicBezTo>
                      <a:pt x="37" y="0"/>
                      <a:pt x="33" y="4"/>
                      <a:pt x="33" y="8"/>
                    </a:cubicBezTo>
                    <a:cubicBezTo>
                      <a:pt x="33" y="34"/>
                      <a:pt x="33" y="34"/>
                      <a:pt x="33" y="34"/>
                    </a:cubicBezTo>
                    <a:cubicBezTo>
                      <a:pt x="7" y="34"/>
                      <a:pt x="7" y="34"/>
                      <a:pt x="7" y="34"/>
                    </a:cubicBezTo>
                    <a:cubicBezTo>
                      <a:pt x="3" y="34"/>
                      <a:pt x="0" y="37"/>
                      <a:pt x="0" y="41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45"/>
                      <a:pt x="3" y="48"/>
                      <a:pt x="7" y="48"/>
                    </a:cubicBezTo>
                    <a:cubicBezTo>
                      <a:pt x="33" y="48"/>
                      <a:pt x="33" y="48"/>
                      <a:pt x="33" y="48"/>
                    </a:cubicBezTo>
                    <a:cubicBezTo>
                      <a:pt x="33" y="74"/>
                      <a:pt x="33" y="74"/>
                      <a:pt x="33" y="74"/>
                    </a:cubicBezTo>
                    <a:cubicBezTo>
                      <a:pt x="33" y="78"/>
                      <a:pt x="37" y="82"/>
                      <a:pt x="41" y="82"/>
                    </a:cubicBezTo>
                    <a:cubicBezTo>
                      <a:pt x="45" y="82"/>
                      <a:pt x="48" y="78"/>
                      <a:pt x="48" y="74"/>
                    </a:cubicBezTo>
                    <a:cubicBezTo>
                      <a:pt x="48" y="48"/>
                      <a:pt x="48" y="48"/>
                      <a:pt x="48" y="48"/>
                    </a:cubicBezTo>
                    <a:cubicBezTo>
                      <a:pt x="74" y="48"/>
                      <a:pt x="74" y="48"/>
                      <a:pt x="74" y="48"/>
                    </a:cubicBezTo>
                    <a:cubicBezTo>
                      <a:pt x="78" y="48"/>
                      <a:pt x="81" y="45"/>
                      <a:pt x="81" y="41"/>
                    </a:cubicBezTo>
                    <a:cubicBezTo>
                      <a:pt x="81" y="41"/>
                      <a:pt x="81" y="41"/>
                      <a:pt x="81" y="41"/>
                    </a:cubicBezTo>
                    <a:cubicBezTo>
                      <a:pt x="81" y="37"/>
                      <a:pt x="78" y="34"/>
                      <a:pt x="74" y="3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7" name="任意多边形 76" descr="8606caf1-6dcc-45c1-87b3-a383e1d78b13"/>
              <p:cNvSpPr/>
              <p:nvPr/>
            </p:nvSpPr>
            <p:spPr bwMode="auto">
              <a:xfrm>
                <a:off x="7682093" y="2722429"/>
                <a:ext cx="264938" cy="264938"/>
              </a:xfrm>
              <a:custGeom>
                <a:avLst/>
                <a:gdLst>
                  <a:gd name="T0" fmla="*/ 67 w 106"/>
                  <a:gd name="T1" fmla="*/ 40 h 106"/>
                  <a:gd name="T2" fmla="*/ 106 w 106"/>
                  <a:gd name="T3" fmla="*/ 53 h 106"/>
                  <a:gd name="T4" fmla="*/ 68 w 106"/>
                  <a:gd name="T5" fmla="*/ 65 h 106"/>
                  <a:gd name="T6" fmla="*/ 53 w 106"/>
                  <a:gd name="T7" fmla="*/ 106 h 106"/>
                  <a:gd name="T8" fmla="*/ 39 w 106"/>
                  <a:gd name="T9" fmla="*/ 65 h 106"/>
                  <a:gd name="T10" fmla="*/ 0 w 106"/>
                  <a:gd name="T11" fmla="*/ 53 h 106"/>
                  <a:gd name="T12" fmla="*/ 40 w 106"/>
                  <a:gd name="T13" fmla="*/ 40 h 106"/>
                  <a:gd name="T14" fmla="*/ 55 w 106"/>
                  <a:gd name="T15" fmla="*/ 0 h 106"/>
                  <a:gd name="T16" fmla="*/ 67 w 106"/>
                  <a:gd name="T17" fmla="*/ 4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5" h="105">
                    <a:moveTo>
                      <a:pt x="67" y="40"/>
                    </a:moveTo>
                    <a:lnTo>
                      <a:pt x="106" y="53"/>
                    </a:lnTo>
                    <a:lnTo>
                      <a:pt x="68" y="65"/>
                    </a:lnTo>
                    <a:lnTo>
                      <a:pt x="53" y="106"/>
                    </a:lnTo>
                    <a:lnTo>
                      <a:pt x="39" y="65"/>
                    </a:lnTo>
                    <a:lnTo>
                      <a:pt x="0" y="53"/>
                    </a:lnTo>
                    <a:lnTo>
                      <a:pt x="40" y="40"/>
                    </a:lnTo>
                    <a:lnTo>
                      <a:pt x="55" y="0"/>
                    </a:lnTo>
                    <a:lnTo>
                      <a:pt x="67" y="40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8" name="任意多边形 77" descr="132375de-19e7-4a15-8411-d345c8fca1e4"/>
              <p:cNvSpPr/>
              <p:nvPr/>
            </p:nvSpPr>
            <p:spPr bwMode="auto">
              <a:xfrm>
                <a:off x="8889311" y="351869"/>
                <a:ext cx="264938" cy="259940"/>
              </a:xfrm>
              <a:custGeom>
                <a:avLst/>
                <a:gdLst>
                  <a:gd name="T0" fmla="*/ 67 w 106"/>
                  <a:gd name="T1" fmla="*/ 38 h 104"/>
                  <a:gd name="T2" fmla="*/ 106 w 106"/>
                  <a:gd name="T3" fmla="*/ 51 h 104"/>
                  <a:gd name="T4" fmla="*/ 68 w 106"/>
                  <a:gd name="T5" fmla="*/ 64 h 104"/>
                  <a:gd name="T6" fmla="*/ 53 w 106"/>
                  <a:gd name="T7" fmla="*/ 104 h 104"/>
                  <a:gd name="T8" fmla="*/ 37 w 106"/>
                  <a:gd name="T9" fmla="*/ 64 h 104"/>
                  <a:gd name="T10" fmla="*/ 0 w 106"/>
                  <a:gd name="T11" fmla="*/ 53 h 104"/>
                  <a:gd name="T12" fmla="*/ 40 w 106"/>
                  <a:gd name="T13" fmla="*/ 39 h 104"/>
                  <a:gd name="T14" fmla="*/ 53 w 106"/>
                  <a:gd name="T15" fmla="*/ 0 h 104"/>
                  <a:gd name="T16" fmla="*/ 67 w 106"/>
                  <a:gd name="T17" fmla="*/ 38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5" h="104">
                    <a:moveTo>
                      <a:pt x="67" y="38"/>
                    </a:moveTo>
                    <a:lnTo>
                      <a:pt x="106" y="51"/>
                    </a:lnTo>
                    <a:lnTo>
                      <a:pt x="68" y="64"/>
                    </a:lnTo>
                    <a:lnTo>
                      <a:pt x="53" y="104"/>
                    </a:lnTo>
                    <a:lnTo>
                      <a:pt x="37" y="64"/>
                    </a:lnTo>
                    <a:lnTo>
                      <a:pt x="0" y="53"/>
                    </a:lnTo>
                    <a:lnTo>
                      <a:pt x="40" y="39"/>
                    </a:lnTo>
                    <a:lnTo>
                      <a:pt x="53" y="0"/>
                    </a:lnTo>
                    <a:lnTo>
                      <a:pt x="67" y="38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0" name="任意多边形 79" descr="541c6db2-9460-4c34-8875-0bbdb117446c"/>
              <p:cNvSpPr/>
              <p:nvPr/>
            </p:nvSpPr>
            <p:spPr bwMode="auto">
              <a:xfrm>
                <a:off x="9654135" y="3119837"/>
                <a:ext cx="1689607" cy="1134736"/>
              </a:xfrm>
              <a:custGeom>
                <a:avLst/>
                <a:gdLst>
                  <a:gd name="T0" fmla="*/ 3 w 459"/>
                  <a:gd name="T1" fmla="*/ 7 h 308"/>
                  <a:gd name="T2" fmla="*/ 16 w 459"/>
                  <a:gd name="T3" fmla="*/ 5 h 308"/>
                  <a:gd name="T4" fmla="*/ 68 w 459"/>
                  <a:gd name="T5" fmla="*/ 22 h 308"/>
                  <a:gd name="T6" fmla="*/ 114 w 459"/>
                  <a:gd name="T7" fmla="*/ 62 h 308"/>
                  <a:gd name="T8" fmla="*/ 137 w 459"/>
                  <a:gd name="T9" fmla="*/ 134 h 308"/>
                  <a:gd name="T10" fmla="*/ 147 w 459"/>
                  <a:gd name="T11" fmla="*/ 213 h 308"/>
                  <a:gd name="T12" fmla="*/ 199 w 459"/>
                  <a:gd name="T13" fmla="*/ 293 h 308"/>
                  <a:gd name="T14" fmla="*/ 249 w 459"/>
                  <a:gd name="T15" fmla="*/ 308 h 308"/>
                  <a:gd name="T16" fmla="*/ 291 w 459"/>
                  <a:gd name="T17" fmla="*/ 296 h 308"/>
                  <a:gd name="T18" fmla="*/ 327 w 459"/>
                  <a:gd name="T19" fmla="*/ 256 h 308"/>
                  <a:gd name="T20" fmla="*/ 359 w 459"/>
                  <a:gd name="T21" fmla="*/ 216 h 308"/>
                  <a:gd name="T22" fmla="*/ 397 w 459"/>
                  <a:gd name="T23" fmla="*/ 188 h 308"/>
                  <a:gd name="T24" fmla="*/ 412 w 459"/>
                  <a:gd name="T25" fmla="*/ 186 h 308"/>
                  <a:gd name="T26" fmla="*/ 455 w 459"/>
                  <a:gd name="T27" fmla="*/ 194 h 308"/>
                  <a:gd name="T28" fmla="*/ 458 w 459"/>
                  <a:gd name="T29" fmla="*/ 192 h 308"/>
                  <a:gd name="T30" fmla="*/ 456 w 459"/>
                  <a:gd name="T31" fmla="*/ 189 h 308"/>
                  <a:gd name="T32" fmla="*/ 412 w 459"/>
                  <a:gd name="T33" fmla="*/ 181 h 308"/>
                  <a:gd name="T34" fmla="*/ 395 w 459"/>
                  <a:gd name="T35" fmla="*/ 183 h 308"/>
                  <a:gd name="T36" fmla="*/ 356 w 459"/>
                  <a:gd name="T37" fmla="*/ 213 h 308"/>
                  <a:gd name="T38" fmla="*/ 323 w 459"/>
                  <a:gd name="T39" fmla="*/ 254 h 308"/>
                  <a:gd name="T40" fmla="*/ 288 w 459"/>
                  <a:gd name="T41" fmla="*/ 292 h 308"/>
                  <a:gd name="T42" fmla="*/ 249 w 459"/>
                  <a:gd name="T43" fmla="*/ 304 h 308"/>
                  <a:gd name="T44" fmla="*/ 201 w 459"/>
                  <a:gd name="T45" fmla="*/ 289 h 308"/>
                  <a:gd name="T46" fmla="*/ 152 w 459"/>
                  <a:gd name="T47" fmla="*/ 212 h 308"/>
                  <a:gd name="T48" fmla="*/ 142 w 459"/>
                  <a:gd name="T49" fmla="*/ 133 h 308"/>
                  <a:gd name="T50" fmla="*/ 118 w 459"/>
                  <a:gd name="T51" fmla="*/ 59 h 308"/>
                  <a:gd name="T52" fmla="*/ 70 w 459"/>
                  <a:gd name="T53" fmla="*/ 18 h 308"/>
                  <a:gd name="T54" fmla="*/ 16 w 459"/>
                  <a:gd name="T55" fmla="*/ 0 h 308"/>
                  <a:gd name="T56" fmla="*/ 2 w 459"/>
                  <a:gd name="T57" fmla="*/ 2 h 308"/>
                  <a:gd name="T58" fmla="*/ 0 w 459"/>
                  <a:gd name="T59" fmla="*/ 5 h 308"/>
                  <a:gd name="T60" fmla="*/ 3 w 459"/>
                  <a:gd name="T61" fmla="*/ 7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459" h="308">
                    <a:moveTo>
                      <a:pt x="3" y="7"/>
                    </a:moveTo>
                    <a:cubicBezTo>
                      <a:pt x="7" y="6"/>
                      <a:pt x="12" y="5"/>
                      <a:pt x="16" y="5"/>
                    </a:cubicBezTo>
                    <a:cubicBezTo>
                      <a:pt x="34" y="5"/>
                      <a:pt x="52" y="13"/>
                      <a:pt x="68" y="22"/>
                    </a:cubicBezTo>
                    <a:cubicBezTo>
                      <a:pt x="86" y="32"/>
                      <a:pt x="103" y="45"/>
                      <a:pt x="114" y="62"/>
                    </a:cubicBezTo>
                    <a:cubicBezTo>
                      <a:pt x="129" y="83"/>
                      <a:pt x="134" y="107"/>
                      <a:pt x="137" y="134"/>
                    </a:cubicBezTo>
                    <a:cubicBezTo>
                      <a:pt x="140" y="160"/>
                      <a:pt x="141" y="187"/>
                      <a:pt x="147" y="213"/>
                    </a:cubicBezTo>
                    <a:cubicBezTo>
                      <a:pt x="155" y="244"/>
                      <a:pt x="172" y="275"/>
                      <a:pt x="199" y="293"/>
                    </a:cubicBezTo>
                    <a:cubicBezTo>
                      <a:pt x="213" y="303"/>
                      <a:pt x="231" y="308"/>
                      <a:pt x="249" y="308"/>
                    </a:cubicBezTo>
                    <a:cubicBezTo>
                      <a:pt x="264" y="308"/>
                      <a:pt x="278" y="305"/>
                      <a:pt x="291" y="296"/>
                    </a:cubicBezTo>
                    <a:cubicBezTo>
                      <a:pt x="306" y="286"/>
                      <a:pt x="317" y="271"/>
                      <a:pt x="327" y="256"/>
                    </a:cubicBezTo>
                    <a:cubicBezTo>
                      <a:pt x="337" y="243"/>
                      <a:pt x="348" y="229"/>
                      <a:pt x="359" y="216"/>
                    </a:cubicBezTo>
                    <a:cubicBezTo>
                      <a:pt x="370" y="204"/>
                      <a:pt x="382" y="192"/>
                      <a:pt x="397" y="188"/>
                    </a:cubicBezTo>
                    <a:cubicBezTo>
                      <a:pt x="402" y="187"/>
                      <a:pt x="407" y="186"/>
                      <a:pt x="412" y="186"/>
                    </a:cubicBezTo>
                    <a:cubicBezTo>
                      <a:pt x="426" y="186"/>
                      <a:pt x="441" y="191"/>
                      <a:pt x="455" y="194"/>
                    </a:cubicBezTo>
                    <a:cubicBezTo>
                      <a:pt x="457" y="194"/>
                      <a:pt x="458" y="193"/>
                      <a:pt x="458" y="192"/>
                    </a:cubicBezTo>
                    <a:cubicBezTo>
                      <a:pt x="459" y="190"/>
                      <a:pt x="458" y="189"/>
                      <a:pt x="456" y="189"/>
                    </a:cubicBezTo>
                    <a:cubicBezTo>
                      <a:pt x="442" y="186"/>
                      <a:pt x="427" y="181"/>
                      <a:pt x="412" y="181"/>
                    </a:cubicBezTo>
                    <a:cubicBezTo>
                      <a:pt x="406" y="181"/>
                      <a:pt x="401" y="182"/>
                      <a:pt x="395" y="183"/>
                    </a:cubicBezTo>
                    <a:cubicBezTo>
                      <a:pt x="379" y="188"/>
                      <a:pt x="367" y="201"/>
                      <a:pt x="356" y="213"/>
                    </a:cubicBezTo>
                    <a:cubicBezTo>
                      <a:pt x="344" y="226"/>
                      <a:pt x="334" y="240"/>
                      <a:pt x="323" y="254"/>
                    </a:cubicBezTo>
                    <a:cubicBezTo>
                      <a:pt x="313" y="268"/>
                      <a:pt x="302" y="283"/>
                      <a:pt x="288" y="292"/>
                    </a:cubicBezTo>
                    <a:cubicBezTo>
                      <a:pt x="277" y="300"/>
                      <a:pt x="263" y="304"/>
                      <a:pt x="249" y="304"/>
                    </a:cubicBezTo>
                    <a:cubicBezTo>
                      <a:pt x="232" y="304"/>
                      <a:pt x="215" y="298"/>
                      <a:pt x="201" y="289"/>
                    </a:cubicBezTo>
                    <a:cubicBezTo>
                      <a:pt x="176" y="272"/>
                      <a:pt x="159" y="242"/>
                      <a:pt x="152" y="212"/>
                    </a:cubicBezTo>
                    <a:cubicBezTo>
                      <a:pt x="146" y="187"/>
                      <a:pt x="145" y="160"/>
                      <a:pt x="142" y="133"/>
                    </a:cubicBezTo>
                    <a:cubicBezTo>
                      <a:pt x="139" y="107"/>
                      <a:pt x="134" y="81"/>
                      <a:pt x="118" y="59"/>
                    </a:cubicBezTo>
                    <a:cubicBezTo>
                      <a:pt x="106" y="41"/>
                      <a:pt x="89" y="28"/>
                      <a:pt x="70" y="18"/>
                    </a:cubicBezTo>
                    <a:cubicBezTo>
                      <a:pt x="54" y="8"/>
                      <a:pt x="35" y="0"/>
                      <a:pt x="16" y="0"/>
                    </a:cubicBezTo>
                    <a:cubicBezTo>
                      <a:pt x="11" y="0"/>
                      <a:pt x="7" y="1"/>
                      <a:pt x="2" y="2"/>
                    </a:cubicBezTo>
                    <a:cubicBezTo>
                      <a:pt x="1" y="2"/>
                      <a:pt x="0" y="3"/>
                      <a:pt x="0" y="5"/>
                    </a:cubicBezTo>
                    <a:cubicBezTo>
                      <a:pt x="0" y="6"/>
                      <a:pt x="2" y="7"/>
                      <a:pt x="3" y="7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1" name="任意多边形 80" descr="a0516099-bb88-49f5-85b3-576cf78d99a0"/>
              <p:cNvSpPr/>
              <p:nvPr/>
            </p:nvSpPr>
            <p:spPr bwMode="auto">
              <a:xfrm>
                <a:off x="11201275" y="3594727"/>
                <a:ext cx="252442" cy="209951"/>
              </a:xfrm>
              <a:custGeom>
                <a:avLst/>
                <a:gdLst>
                  <a:gd name="T0" fmla="*/ 4 w 69"/>
                  <a:gd name="T1" fmla="*/ 57 h 57"/>
                  <a:gd name="T2" fmla="*/ 69 w 69"/>
                  <a:gd name="T3" fmla="*/ 4 h 57"/>
                  <a:gd name="T4" fmla="*/ 68 w 69"/>
                  <a:gd name="T5" fmla="*/ 1 h 57"/>
                  <a:gd name="T6" fmla="*/ 64 w 69"/>
                  <a:gd name="T7" fmla="*/ 2 h 57"/>
                  <a:gd name="T8" fmla="*/ 2 w 69"/>
                  <a:gd name="T9" fmla="*/ 52 h 57"/>
                  <a:gd name="T10" fmla="*/ 1 w 69"/>
                  <a:gd name="T11" fmla="*/ 55 h 57"/>
                  <a:gd name="T12" fmla="*/ 4 w 69"/>
                  <a:gd name="T13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9" h="57">
                    <a:moveTo>
                      <a:pt x="4" y="57"/>
                    </a:moveTo>
                    <a:cubicBezTo>
                      <a:pt x="31" y="48"/>
                      <a:pt x="55" y="29"/>
                      <a:pt x="69" y="4"/>
                    </a:cubicBezTo>
                    <a:cubicBezTo>
                      <a:pt x="69" y="3"/>
                      <a:pt x="69" y="1"/>
                      <a:pt x="68" y="1"/>
                    </a:cubicBezTo>
                    <a:cubicBezTo>
                      <a:pt x="67" y="0"/>
                      <a:pt x="65" y="1"/>
                      <a:pt x="64" y="2"/>
                    </a:cubicBezTo>
                    <a:cubicBezTo>
                      <a:pt x="51" y="26"/>
                      <a:pt x="28" y="44"/>
                      <a:pt x="2" y="52"/>
                    </a:cubicBezTo>
                    <a:cubicBezTo>
                      <a:pt x="1" y="52"/>
                      <a:pt x="0" y="54"/>
                      <a:pt x="1" y="55"/>
                    </a:cubicBezTo>
                    <a:cubicBezTo>
                      <a:pt x="1" y="56"/>
                      <a:pt x="2" y="57"/>
                      <a:pt x="4" y="57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2" name="椭圆 81" descr="803be84f-3a00-4db2-b716-c398de6da427"/>
              <p:cNvSpPr>
                <a:spLocks noChangeArrowheads="1"/>
              </p:cNvSpPr>
              <p:nvPr/>
            </p:nvSpPr>
            <p:spPr bwMode="auto">
              <a:xfrm>
                <a:off x="9364203" y="2824906"/>
                <a:ext cx="542375" cy="537376"/>
              </a:xfrm>
              <a:prstGeom prst="ellipse">
                <a:avLst/>
              </a:pr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3" name="任意多边形 82" descr="3b9c9dfb-729a-404c-a3dc-4d42b34df642"/>
              <p:cNvSpPr/>
              <p:nvPr/>
            </p:nvSpPr>
            <p:spPr bwMode="auto">
              <a:xfrm>
                <a:off x="9516666" y="2977370"/>
                <a:ext cx="252442" cy="252442"/>
              </a:xfrm>
              <a:custGeom>
                <a:avLst/>
                <a:gdLst>
                  <a:gd name="T0" fmla="*/ 66 w 69"/>
                  <a:gd name="T1" fmla="*/ 35 h 69"/>
                  <a:gd name="T2" fmla="*/ 64 w 69"/>
                  <a:gd name="T3" fmla="*/ 35 h 69"/>
                  <a:gd name="T4" fmla="*/ 55 w 69"/>
                  <a:gd name="T5" fmla="*/ 56 h 69"/>
                  <a:gd name="T6" fmla="*/ 34 w 69"/>
                  <a:gd name="T7" fmla="*/ 65 h 69"/>
                  <a:gd name="T8" fmla="*/ 13 w 69"/>
                  <a:gd name="T9" fmla="*/ 56 h 69"/>
                  <a:gd name="T10" fmla="*/ 4 w 69"/>
                  <a:gd name="T11" fmla="*/ 35 h 69"/>
                  <a:gd name="T12" fmla="*/ 13 w 69"/>
                  <a:gd name="T13" fmla="*/ 14 h 69"/>
                  <a:gd name="T14" fmla="*/ 34 w 69"/>
                  <a:gd name="T15" fmla="*/ 5 h 69"/>
                  <a:gd name="T16" fmla="*/ 55 w 69"/>
                  <a:gd name="T17" fmla="*/ 14 h 69"/>
                  <a:gd name="T18" fmla="*/ 64 w 69"/>
                  <a:gd name="T19" fmla="*/ 35 h 69"/>
                  <a:gd name="T20" fmla="*/ 66 w 69"/>
                  <a:gd name="T21" fmla="*/ 35 h 69"/>
                  <a:gd name="T22" fmla="*/ 69 w 69"/>
                  <a:gd name="T23" fmla="*/ 35 h 69"/>
                  <a:gd name="T24" fmla="*/ 34 w 69"/>
                  <a:gd name="T25" fmla="*/ 0 h 69"/>
                  <a:gd name="T26" fmla="*/ 0 w 69"/>
                  <a:gd name="T27" fmla="*/ 35 h 69"/>
                  <a:gd name="T28" fmla="*/ 34 w 69"/>
                  <a:gd name="T29" fmla="*/ 69 h 69"/>
                  <a:gd name="T30" fmla="*/ 69 w 69"/>
                  <a:gd name="T31" fmla="*/ 35 h 69"/>
                  <a:gd name="T32" fmla="*/ 66 w 69"/>
                  <a:gd name="T33" fmla="*/ 35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9" h="69">
                    <a:moveTo>
                      <a:pt x="66" y="35"/>
                    </a:moveTo>
                    <a:cubicBezTo>
                      <a:pt x="64" y="35"/>
                      <a:pt x="64" y="35"/>
                      <a:pt x="64" y="35"/>
                    </a:cubicBezTo>
                    <a:cubicBezTo>
                      <a:pt x="64" y="43"/>
                      <a:pt x="61" y="50"/>
                      <a:pt x="55" y="56"/>
                    </a:cubicBezTo>
                    <a:cubicBezTo>
                      <a:pt x="50" y="61"/>
                      <a:pt x="42" y="65"/>
                      <a:pt x="34" y="65"/>
                    </a:cubicBezTo>
                    <a:cubicBezTo>
                      <a:pt x="26" y="65"/>
                      <a:pt x="18" y="61"/>
                      <a:pt x="13" y="56"/>
                    </a:cubicBezTo>
                    <a:cubicBezTo>
                      <a:pt x="8" y="50"/>
                      <a:pt x="4" y="43"/>
                      <a:pt x="4" y="35"/>
                    </a:cubicBezTo>
                    <a:cubicBezTo>
                      <a:pt x="4" y="27"/>
                      <a:pt x="8" y="19"/>
                      <a:pt x="13" y="14"/>
                    </a:cubicBezTo>
                    <a:cubicBezTo>
                      <a:pt x="18" y="8"/>
                      <a:pt x="26" y="5"/>
                      <a:pt x="34" y="5"/>
                    </a:cubicBezTo>
                    <a:cubicBezTo>
                      <a:pt x="42" y="5"/>
                      <a:pt x="50" y="8"/>
                      <a:pt x="55" y="14"/>
                    </a:cubicBezTo>
                    <a:cubicBezTo>
                      <a:pt x="61" y="19"/>
                      <a:pt x="64" y="27"/>
                      <a:pt x="64" y="35"/>
                    </a:cubicBezTo>
                    <a:cubicBezTo>
                      <a:pt x="66" y="35"/>
                      <a:pt x="66" y="35"/>
                      <a:pt x="66" y="35"/>
                    </a:cubicBezTo>
                    <a:cubicBezTo>
                      <a:pt x="69" y="35"/>
                      <a:pt x="69" y="35"/>
                      <a:pt x="69" y="35"/>
                    </a:cubicBezTo>
                    <a:cubicBezTo>
                      <a:pt x="69" y="16"/>
                      <a:pt x="53" y="0"/>
                      <a:pt x="34" y="0"/>
                    </a:cubicBezTo>
                    <a:cubicBezTo>
                      <a:pt x="15" y="0"/>
                      <a:pt x="0" y="16"/>
                      <a:pt x="0" y="35"/>
                    </a:cubicBezTo>
                    <a:cubicBezTo>
                      <a:pt x="0" y="54"/>
                      <a:pt x="15" y="69"/>
                      <a:pt x="34" y="69"/>
                    </a:cubicBezTo>
                    <a:cubicBezTo>
                      <a:pt x="53" y="69"/>
                      <a:pt x="69" y="54"/>
                      <a:pt x="69" y="35"/>
                    </a:cubicBezTo>
                    <a:lnTo>
                      <a:pt x="66" y="35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14" name="任意多边形 213" descr="100c84b4-5434-4489-8332-86ad24f58bb0"/>
              <p:cNvSpPr/>
              <p:nvPr/>
            </p:nvSpPr>
            <p:spPr bwMode="auto">
              <a:xfrm>
                <a:off x="10870818" y="6186624"/>
                <a:ext cx="875330" cy="671376"/>
              </a:xfrm>
              <a:custGeom>
                <a:avLst/>
                <a:gdLst>
                  <a:gd name="connsiteX0" fmla="*/ 25528 w 875330"/>
                  <a:gd name="connsiteY0" fmla="*/ 0 h 671376"/>
                  <a:gd name="connsiteX1" fmla="*/ 875330 w 875330"/>
                  <a:gd name="connsiteY1" fmla="*/ 69984 h 671376"/>
                  <a:gd name="connsiteX2" fmla="*/ 811019 w 875330"/>
                  <a:gd name="connsiteY2" fmla="*/ 671376 h 671376"/>
                  <a:gd name="connsiteX3" fmla="*/ 0 w 875330"/>
                  <a:gd name="connsiteY3" fmla="*/ 671376 h 67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75330" h="671376">
                    <a:moveTo>
                      <a:pt x="25528" y="0"/>
                    </a:moveTo>
                    <a:lnTo>
                      <a:pt x="875330" y="69984"/>
                    </a:lnTo>
                    <a:lnTo>
                      <a:pt x="811019" y="671376"/>
                    </a:lnTo>
                    <a:lnTo>
                      <a:pt x="0" y="671376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16" name="任意多边形 215" descr="142569c1-46e8-483a-9023-d8b3ead1b020"/>
              <p:cNvSpPr/>
              <p:nvPr/>
            </p:nvSpPr>
            <p:spPr bwMode="auto">
              <a:xfrm>
                <a:off x="11501205" y="6094146"/>
                <a:ext cx="669844" cy="763854"/>
              </a:xfrm>
              <a:custGeom>
                <a:avLst/>
                <a:gdLst>
                  <a:gd name="connsiteX0" fmla="*/ 0 w 669844"/>
                  <a:gd name="connsiteY0" fmla="*/ 0 h 763854"/>
                  <a:gd name="connsiteX1" fmla="*/ 669844 w 669844"/>
                  <a:gd name="connsiteY1" fmla="*/ 114974 h 763854"/>
                  <a:gd name="connsiteX2" fmla="*/ 665547 w 669844"/>
                  <a:gd name="connsiteY2" fmla="*/ 763854 h 763854"/>
                  <a:gd name="connsiteX3" fmla="*/ 18698 w 669844"/>
                  <a:gd name="connsiteY3" fmla="*/ 763854 h 763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9844" h="763854">
                    <a:moveTo>
                      <a:pt x="0" y="0"/>
                    </a:moveTo>
                    <a:lnTo>
                      <a:pt x="669844" y="114974"/>
                    </a:lnTo>
                    <a:lnTo>
                      <a:pt x="665547" y="763854"/>
                    </a:lnTo>
                    <a:lnTo>
                      <a:pt x="18698" y="763854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91" name="任意多边形 90" descr="19a889ba-0478-4461-a5ba-1942bfd59041"/>
              <p:cNvSpPr/>
              <p:nvPr/>
            </p:nvSpPr>
            <p:spPr bwMode="auto">
              <a:xfrm>
                <a:off x="11251263" y="3297295"/>
                <a:ext cx="69984" cy="162463"/>
              </a:xfrm>
              <a:custGeom>
                <a:avLst/>
                <a:gdLst>
                  <a:gd name="T0" fmla="*/ 19 w 19"/>
                  <a:gd name="T1" fmla="*/ 0 h 44"/>
                  <a:gd name="T2" fmla="*/ 0 w 19"/>
                  <a:gd name="T3" fmla="*/ 31 h 44"/>
                  <a:gd name="T4" fmla="*/ 0 w 19"/>
                  <a:gd name="T5" fmla="*/ 32 h 44"/>
                  <a:gd name="T6" fmla="*/ 0 w 19"/>
                  <a:gd name="T7" fmla="*/ 33 h 44"/>
                  <a:gd name="T8" fmla="*/ 12 w 19"/>
                  <a:gd name="T9" fmla="*/ 40 h 44"/>
                  <a:gd name="T10" fmla="*/ 19 w 19"/>
                  <a:gd name="T11" fmla="*/ 44 h 44"/>
                  <a:gd name="T12" fmla="*/ 19 w 19"/>
                  <a:gd name="T13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44">
                    <a:moveTo>
                      <a:pt x="19" y="0"/>
                    </a:moveTo>
                    <a:cubicBezTo>
                      <a:pt x="16" y="9"/>
                      <a:pt x="8" y="24"/>
                      <a:pt x="0" y="3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0" y="32"/>
                      <a:pt x="0" y="33"/>
                    </a:cubicBezTo>
                    <a:cubicBezTo>
                      <a:pt x="4" y="36"/>
                      <a:pt x="8" y="38"/>
                      <a:pt x="12" y="40"/>
                    </a:cubicBezTo>
                    <a:cubicBezTo>
                      <a:pt x="19" y="44"/>
                      <a:pt x="19" y="44"/>
                      <a:pt x="19" y="44"/>
                    </a:cubicBez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FC95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2" name="任意多边形 91" descr="82693e7e-bcc0-4da7-931d-8bba7686bdf8"/>
              <p:cNvSpPr/>
              <p:nvPr/>
            </p:nvSpPr>
            <p:spPr bwMode="auto">
              <a:xfrm>
                <a:off x="11301252" y="3049854"/>
                <a:ext cx="524878" cy="869798"/>
              </a:xfrm>
              <a:custGeom>
                <a:avLst/>
                <a:gdLst>
                  <a:gd name="T0" fmla="*/ 55 w 143"/>
                  <a:gd name="T1" fmla="*/ 1 h 236"/>
                  <a:gd name="T2" fmla="*/ 95 w 143"/>
                  <a:gd name="T3" fmla="*/ 3 h 236"/>
                  <a:gd name="T4" fmla="*/ 142 w 143"/>
                  <a:gd name="T5" fmla="*/ 60 h 236"/>
                  <a:gd name="T6" fmla="*/ 139 w 143"/>
                  <a:gd name="T7" fmla="*/ 122 h 236"/>
                  <a:gd name="T8" fmla="*/ 138 w 143"/>
                  <a:gd name="T9" fmla="*/ 128 h 236"/>
                  <a:gd name="T10" fmla="*/ 139 w 143"/>
                  <a:gd name="T11" fmla="*/ 133 h 236"/>
                  <a:gd name="T12" fmla="*/ 137 w 143"/>
                  <a:gd name="T13" fmla="*/ 171 h 236"/>
                  <a:gd name="T14" fmla="*/ 137 w 143"/>
                  <a:gd name="T15" fmla="*/ 173 h 236"/>
                  <a:gd name="T16" fmla="*/ 136 w 143"/>
                  <a:gd name="T17" fmla="*/ 211 h 236"/>
                  <a:gd name="T18" fmla="*/ 109 w 143"/>
                  <a:gd name="T19" fmla="*/ 235 h 236"/>
                  <a:gd name="T20" fmla="*/ 93 w 143"/>
                  <a:gd name="T21" fmla="*/ 234 h 236"/>
                  <a:gd name="T22" fmla="*/ 70 w 143"/>
                  <a:gd name="T23" fmla="*/ 208 h 236"/>
                  <a:gd name="T24" fmla="*/ 71 w 143"/>
                  <a:gd name="T25" fmla="*/ 175 h 236"/>
                  <a:gd name="T26" fmla="*/ 48 w 143"/>
                  <a:gd name="T27" fmla="*/ 174 h 236"/>
                  <a:gd name="T28" fmla="*/ 2 w 143"/>
                  <a:gd name="T29" fmla="*/ 116 h 236"/>
                  <a:gd name="T30" fmla="*/ 4 w 143"/>
                  <a:gd name="T31" fmla="*/ 54 h 236"/>
                  <a:gd name="T32" fmla="*/ 55 w 143"/>
                  <a:gd name="T33" fmla="*/ 1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3" h="236">
                    <a:moveTo>
                      <a:pt x="55" y="1"/>
                    </a:moveTo>
                    <a:cubicBezTo>
                      <a:pt x="95" y="3"/>
                      <a:pt x="95" y="3"/>
                      <a:pt x="95" y="3"/>
                    </a:cubicBezTo>
                    <a:cubicBezTo>
                      <a:pt x="122" y="4"/>
                      <a:pt x="143" y="30"/>
                      <a:pt x="142" y="60"/>
                    </a:cubicBezTo>
                    <a:cubicBezTo>
                      <a:pt x="139" y="122"/>
                      <a:pt x="139" y="122"/>
                      <a:pt x="139" y="122"/>
                    </a:cubicBezTo>
                    <a:cubicBezTo>
                      <a:pt x="139" y="124"/>
                      <a:pt x="139" y="126"/>
                      <a:pt x="138" y="128"/>
                    </a:cubicBezTo>
                    <a:cubicBezTo>
                      <a:pt x="139" y="129"/>
                      <a:pt x="139" y="131"/>
                      <a:pt x="139" y="133"/>
                    </a:cubicBezTo>
                    <a:cubicBezTo>
                      <a:pt x="137" y="171"/>
                      <a:pt x="137" y="171"/>
                      <a:pt x="137" y="171"/>
                    </a:cubicBezTo>
                    <a:cubicBezTo>
                      <a:pt x="137" y="173"/>
                      <a:pt x="137" y="173"/>
                      <a:pt x="137" y="173"/>
                    </a:cubicBezTo>
                    <a:cubicBezTo>
                      <a:pt x="136" y="211"/>
                      <a:pt x="136" y="211"/>
                      <a:pt x="136" y="211"/>
                    </a:cubicBezTo>
                    <a:cubicBezTo>
                      <a:pt x="135" y="225"/>
                      <a:pt x="123" y="236"/>
                      <a:pt x="109" y="235"/>
                    </a:cubicBezTo>
                    <a:cubicBezTo>
                      <a:pt x="93" y="234"/>
                      <a:pt x="93" y="234"/>
                      <a:pt x="93" y="234"/>
                    </a:cubicBezTo>
                    <a:cubicBezTo>
                      <a:pt x="80" y="234"/>
                      <a:pt x="69" y="222"/>
                      <a:pt x="70" y="208"/>
                    </a:cubicBezTo>
                    <a:cubicBezTo>
                      <a:pt x="71" y="175"/>
                      <a:pt x="71" y="175"/>
                      <a:pt x="71" y="175"/>
                    </a:cubicBezTo>
                    <a:cubicBezTo>
                      <a:pt x="48" y="174"/>
                      <a:pt x="48" y="174"/>
                      <a:pt x="48" y="174"/>
                    </a:cubicBezTo>
                    <a:cubicBezTo>
                      <a:pt x="21" y="173"/>
                      <a:pt x="0" y="147"/>
                      <a:pt x="2" y="116"/>
                    </a:cubicBezTo>
                    <a:cubicBezTo>
                      <a:pt x="4" y="54"/>
                      <a:pt x="4" y="54"/>
                      <a:pt x="4" y="54"/>
                    </a:cubicBezTo>
                    <a:cubicBezTo>
                      <a:pt x="6" y="24"/>
                      <a:pt x="28" y="0"/>
                      <a:pt x="55" y="1"/>
                    </a:cubicBezTo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lvl="0"/>
                <a:endParaRPr lang="zh-CN" altLang="en-US"/>
              </a:p>
            </p:txBody>
          </p:sp>
          <p:sp>
            <p:nvSpPr>
              <p:cNvPr id="93" name="任意多边形 92" descr="501ff5bf-2bd4-4f5b-bd8b-986ca40ea47a"/>
              <p:cNvSpPr/>
              <p:nvPr/>
            </p:nvSpPr>
            <p:spPr bwMode="auto">
              <a:xfrm>
                <a:off x="11398730" y="3327288"/>
                <a:ext cx="69984" cy="72484"/>
              </a:xfrm>
              <a:custGeom>
                <a:avLst/>
                <a:gdLst>
                  <a:gd name="T0" fmla="*/ 2 w 19"/>
                  <a:gd name="T1" fmla="*/ 6 h 20"/>
                  <a:gd name="T2" fmla="*/ 5 w 19"/>
                  <a:gd name="T3" fmla="*/ 18 h 20"/>
                  <a:gd name="T4" fmla="*/ 17 w 19"/>
                  <a:gd name="T5" fmla="*/ 14 h 20"/>
                  <a:gd name="T6" fmla="*/ 14 w 19"/>
                  <a:gd name="T7" fmla="*/ 3 h 20"/>
                  <a:gd name="T8" fmla="*/ 2 w 19"/>
                  <a:gd name="T9" fmla="*/ 6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20">
                    <a:moveTo>
                      <a:pt x="2" y="6"/>
                    </a:moveTo>
                    <a:cubicBezTo>
                      <a:pt x="0" y="10"/>
                      <a:pt x="1" y="15"/>
                      <a:pt x="5" y="18"/>
                    </a:cubicBezTo>
                    <a:cubicBezTo>
                      <a:pt x="10" y="20"/>
                      <a:pt x="15" y="18"/>
                      <a:pt x="17" y="14"/>
                    </a:cubicBezTo>
                    <a:cubicBezTo>
                      <a:pt x="19" y="10"/>
                      <a:pt x="18" y="5"/>
                      <a:pt x="14" y="3"/>
                    </a:cubicBezTo>
                    <a:cubicBezTo>
                      <a:pt x="10" y="0"/>
                      <a:pt x="5" y="2"/>
                      <a:pt x="2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4" name="任意多边形 93" descr="3d3957f0-3cf8-48a3-8f2a-b810187e8932"/>
              <p:cNvSpPr/>
              <p:nvPr/>
            </p:nvSpPr>
            <p:spPr bwMode="auto">
              <a:xfrm>
                <a:off x="11313749" y="3494750"/>
                <a:ext cx="97478" cy="114973"/>
              </a:xfrm>
              <a:custGeom>
                <a:avLst/>
                <a:gdLst>
                  <a:gd name="T0" fmla="*/ 20 w 26"/>
                  <a:gd name="T1" fmla="*/ 0 h 31"/>
                  <a:gd name="T2" fmla="*/ 0 w 26"/>
                  <a:gd name="T3" fmla="*/ 15 h 31"/>
                  <a:gd name="T4" fmla="*/ 20 w 26"/>
                  <a:gd name="T5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" h="31">
                    <a:moveTo>
                      <a:pt x="20" y="0"/>
                    </a:moveTo>
                    <a:cubicBezTo>
                      <a:pt x="20" y="0"/>
                      <a:pt x="26" y="31"/>
                      <a:pt x="0" y="15"/>
                    </a:cubicBez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5" name="任意多边形 94" descr="f2162a94-7127-4011-8738-d6270779dd84"/>
              <p:cNvSpPr/>
              <p:nvPr/>
            </p:nvSpPr>
            <p:spPr bwMode="auto">
              <a:xfrm>
                <a:off x="11428723" y="3272301"/>
                <a:ext cx="77483" cy="49988"/>
              </a:xfrm>
              <a:custGeom>
                <a:avLst/>
                <a:gdLst>
                  <a:gd name="T0" fmla="*/ 13 w 21"/>
                  <a:gd name="T1" fmla="*/ 4 h 14"/>
                  <a:gd name="T2" fmla="*/ 19 w 21"/>
                  <a:gd name="T3" fmla="*/ 11 h 14"/>
                  <a:gd name="T4" fmla="*/ 10 w 21"/>
                  <a:gd name="T5" fmla="*/ 11 h 14"/>
                  <a:gd name="T6" fmla="*/ 1 w 21"/>
                  <a:gd name="T7" fmla="*/ 3 h 14"/>
                  <a:gd name="T8" fmla="*/ 13 w 21"/>
                  <a:gd name="T9" fmla="*/ 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14">
                    <a:moveTo>
                      <a:pt x="13" y="4"/>
                    </a:moveTo>
                    <a:cubicBezTo>
                      <a:pt x="13" y="4"/>
                      <a:pt x="21" y="7"/>
                      <a:pt x="19" y="11"/>
                    </a:cubicBezTo>
                    <a:cubicBezTo>
                      <a:pt x="19" y="11"/>
                      <a:pt x="17" y="14"/>
                      <a:pt x="10" y="11"/>
                    </a:cubicBezTo>
                    <a:cubicBezTo>
                      <a:pt x="3" y="8"/>
                      <a:pt x="0" y="6"/>
                      <a:pt x="1" y="3"/>
                    </a:cubicBezTo>
                    <a:cubicBezTo>
                      <a:pt x="2" y="0"/>
                      <a:pt x="9" y="2"/>
                      <a:pt x="13" y="4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6" name="任意多边形 95" descr="4e587270-4bef-4cf5-ba81-4b8699011542"/>
              <p:cNvSpPr/>
              <p:nvPr/>
            </p:nvSpPr>
            <p:spPr bwMode="auto">
              <a:xfrm>
                <a:off x="11038813" y="2722429"/>
                <a:ext cx="989770" cy="794815"/>
              </a:xfrm>
              <a:custGeom>
                <a:avLst/>
                <a:gdLst>
                  <a:gd name="T0" fmla="*/ 123 w 269"/>
                  <a:gd name="T1" fmla="*/ 119 h 216"/>
                  <a:gd name="T2" fmla="*/ 52 w 269"/>
                  <a:gd name="T3" fmla="*/ 42 h 216"/>
                  <a:gd name="T4" fmla="*/ 140 w 269"/>
                  <a:gd name="T5" fmla="*/ 43 h 216"/>
                  <a:gd name="T6" fmla="*/ 196 w 269"/>
                  <a:gd name="T7" fmla="*/ 39 h 216"/>
                  <a:gd name="T8" fmla="*/ 233 w 269"/>
                  <a:gd name="T9" fmla="*/ 104 h 216"/>
                  <a:gd name="T10" fmla="*/ 269 w 269"/>
                  <a:gd name="T11" fmla="*/ 144 h 216"/>
                  <a:gd name="T12" fmla="*/ 269 w 269"/>
                  <a:gd name="T13" fmla="*/ 148 h 216"/>
                  <a:gd name="T14" fmla="*/ 181 w 269"/>
                  <a:gd name="T15" fmla="*/ 193 h 216"/>
                  <a:gd name="T16" fmla="*/ 123 w 269"/>
                  <a:gd name="T17" fmla="*/ 119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69" h="216">
                    <a:moveTo>
                      <a:pt x="123" y="119"/>
                    </a:moveTo>
                    <a:cubicBezTo>
                      <a:pt x="123" y="119"/>
                      <a:pt x="0" y="131"/>
                      <a:pt x="52" y="42"/>
                    </a:cubicBezTo>
                    <a:cubicBezTo>
                      <a:pt x="77" y="0"/>
                      <a:pt x="140" y="43"/>
                      <a:pt x="140" y="43"/>
                    </a:cubicBezTo>
                    <a:cubicBezTo>
                      <a:pt x="140" y="43"/>
                      <a:pt x="163" y="20"/>
                      <a:pt x="196" y="39"/>
                    </a:cubicBezTo>
                    <a:cubicBezTo>
                      <a:pt x="229" y="58"/>
                      <a:pt x="233" y="104"/>
                      <a:pt x="233" y="104"/>
                    </a:cubicBezTo>
                    <a:cubicBezTo>
                      <a:pt x="233" y="104"/>
                      <a:pt x="267" y="103"/>
                      <a:pt x="269" y="144"/>
                    </a:cubicBezTo>
                    <a:cubicBezTo>
                      <a:pt x="269" y="145"/>
                      <a:pt x="269" y="146"/>
                      <a:pt x="269" y="148"/>
                    </a:cubicBezTo>
                    <a:cubicBezTo>
                      <a:pt x="268" y="191"/>
                      <a:pt x="218" y="216"/>
                      <a:pt x="181" y="193"/>
                    </a:cubicBezTo>
                    <a:lnTo>
                      <a:pt x="123" y="119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7" name="任意多边形 96" descr="a62ffbf8-35f3-4bea-a245-846345b9be14"/>
              <p:cNvSpPr/>
              <p:nvPr/>
            </p:nvSpPr>
            <p:spPr bwMode="auto">
              <a:xfrm>
                <a:off x="11711156" y="3367279"/>
                <a:ext cx="239944" cy="239944"/>
              </a:xfrm>
              <a:custGeom>
                <a:avLst/>
                <a:gdLst>
                  <a:gd name="T0" fmla="*/ 64 w 65"/>
                  <a:gd name="T1" fmla="*/ 35 h 65"/>
                  <a:gd name="T2" fmla="*/ 30 w 65"/>
                  <a:gd name="T3" fmla="*/ 63 h 65"/>
                  <a:gd name="T4" fmla="*/ 2 w 65"/>
                  <a:gd name="T5" fmla="*/ 29 h 65"/>
                  <a:gd name="T6" fmla="*/ 36 w 65"/>
                  <a:gd name="T7" fmla="*/ 1 h 65"/>
                  <a:gd name="T8" fmla="*/ 64 w 65"/>
                  <a:gd name="T9" fmla="*/ 35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65">
                    <a:moveTo>
                      <a:pt x="64" y="35"/>
                    </a:moveTo>
                    <a:cubicBezTo>
                      <a:pt x="62" y="52"/>
                      <a:pt x="47" y="65"/>
                      <a:pt x="30" y="63"/>
                    </a:cubicBezTo>
                    <a:cubicBezTo>
                      <a:pt x="12" y="61"/>
                      <a:pt x="0" y="46"/>
                      <a:pt x="2" y="29"/>
                    </a:cubicBezTo>
                    <a:cubicBezTo>
                      <a:pt x="4" y="12"/>
                      <a:pt x="19" y="0"/>
                      <a:pt x="36" y="1"/>
                    </a:cubicBezTo>
                    <a:cubicBezTo>
                      <a:pt x="53" y="3"/>
                      <a:pt x="65" y="18"/>
                      <a:pt x="64" y="35"/>
                    </a:cubicBezTo>
                    <a:close/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lvl="0"/>
                <a:endParaRPr lang="zh-CN" altLang="en-US"/>
              </a:p>
            </p:txBody>
          </p:sp>
          <p:sp>
            <p:nvSpPr>
              <p:cNvPr id="98" name="任意多边形 97" descr="1533147e-8883-4f02-ba96-41ac90a6151f"/>
              <p:cNvSpPr/>
              <p:nvPr/>
            </p:nvSpPr>
            <p:spPr bwMode="auto">
              <a:xfrm>
                <a:off x="11761145" y="3422266"/>
                <a:ext cx="97478" cy="79981"/>
              </a:xfrm>
              <a:custGeom>
                <a:avLst/>
                <a:gdLst>
                  <a:gd name="T0" fmla="*/ 5 w 27"/>
                  <a:gd name="T1" fmla="*/ 20 h 22"/>
                  <a:gd name="T2" fmla="*/ 5 w 27"/>
                  <a:gd name="T3" fmla="*/ 20 h 22"/>
                  <a:gd name="T4" fmla="*/ 8 w 27"/>
                  <a:gd name="T5" fmla="*/ 11 h 22"/>
                  <a:gd name="T6" fmla="*/ 12 w 27"/>
                  <a:gd name="T7" fmla="*/ 7 h 22"/>
                  <a:gd name="T8" fmla="*/ 19 w 27"/>
                  <a:gd name="T9" fmla="*/ 5 h 22"/>
                  <a:gd name="T10" fmla="*/ 24 w 27"/>
                  <a:gd name="T11" fmla="*/ 5 h 22"/>
                  <a:gd name="T12" fmla="*/ 27 w 27"/>
                  <a:gd name="T13" fmla="*/ 4 h 22"/>
                  <a:gd name="T14" fmla="*/ 25 w 27"/>
                  <a:gd name="T15" fmla="*/ 1 h 22"/>
                  <a:gd name="T16" fmla="*/ 19 w 27"/>
                  <a:gd name="T17" fmla="*/ 0 h 22"/>
                  <a:gd name="T18" fmla="*/ 9 w 27"/>
                  <a:gd name="T19" fmla="*/ 3 h 22"/>
                  <a:gd name="T20" fmla="*/ 2 w 27"/>
                  <a:gd name="T21" fmla="*/ 13 h 22"/>
                  <a:gd name="T22" fmla="*/ 0 w 27"/>
                  <a:gd name="T23" fmla="*/ 19 h 22"/>
                  <a:gd name="T24" fmla="*/ 3 w 27"/>
                  <a:gd name="T25" fmla="*/ 22 h 22"/>
                  <a:gd name="T26" fmla="*/ 5 w 27"/>
                  <a:gd name="T27" fmla="*/ 2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" h="22">
                    <a:moveTo>
                      <a:pt x="5" y="20"/>
                    </a:moveTo>
                    <a:cubicBezTo>
                      <a:pt x="5" y="20"/>
                      <a:pt x="5" y="20"/>
                      <a:pt x="5" y="20"/>
                    </a:cubicBezTo>
                    <a:cubicBezTo>
                      <a:pt x="5" y="19"/>
                      <a:pt x="6" y="15"/>
                      <a:pt x="8" y="11"/>
                    </a:cubicBezTo>
                    <a:cubicBezTo>
                      <a:pt x="9" y="10"/>
                      <a:pt x="10" y="8"/>
                      <a:pt x="12" y="7"/>
                    </a:cubicBezTo>
                    <a:cubicBezTo>
                      <a:pt x="14" y="6"/>
                      <a:pt x="16" y="5"/>
                      <a:pt x="19" y="5"/>
                    </a:cubicBezTo>
                    <a:cubicBezTo>
                      <a:pt x="21" y="5"/>
                      <a:pt x="22" y="5"/>
                      <a:pt x="24" y="5"/>
                    </a:cubicBezTo>
                    <a:cubicBezTo>
                      <a:pt x="26" y="6"/>
                      <a:pt x="27" y="5"/>
                      <a:pt x="27" y="4"/>
                    </a:cubicBezTo>
                    <a:cubicBezTo>
                      <a:pt x="27" y="2"/>
                      <a:pt x="27" y="1"/>
                      <a:pt x="25" y="1"/>
                    </a:cubicBezTo>
                    <a:cubicBezTo>
                      <a:pt x="23" y="0"/>
                      <a:pt x="21" y="0"/>
                      <a:pt x="19" y="0"/>
                    </a:cubicBezTo>
                    <a:cubicBezTo>
                      <a:pt x="15" y="0"/>
                      <a:pt x="11" y="1"/>
                      <a:pt x="9" y="3"/>
                    </a:cubicBezTo>
                    <a:cubicBezTo>
                      <a:pt x="5" y="6"/>
                      <a:pt x="3" y="10"/>
                      <a:pt x="2" y="13"/>
                    </a:cubicBezTo>
                    <a:cubicBezTo>
                      <a:pt x="1" y="17"/>
                      <a:pt x="0" y="19"/>
                      <a:pt x="0" y="19"/>
                    </a:cubicBezTo>
                    <a:cubicBezTo>
                      <a:pt x="0" y="21"/>
                      <a:pt x="1" y="22"/>
                      <a:pt x="3" y="22"/>
                    </a:cubicBezTo>
                    <a:cubicBezTo>
                      <a:pt x="4" y="22"/>
                      <a:pt x="5" y="21"/>
                      <a:pt x="5" y="2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9" name="任意多边形 98" descr="e5178a60-dc77-487f-b4d2-e636c5b332ed"/>
              <p:cNvSpPr/>
              <p:nvPr/>
            </p:nvSpPr>
            <p:spPr bwMode="auto">
              <a:xfrm>
                <a:off x="11466213" y="3384776"/>
                <a:ext cx="162463" cy="154964"/>
              </a:xfrm>
              <a:custGeom>
                <a:avLst/>
                <a:gdLst>
                  <a:gd name="T0" fmla="*/ 22 w 44"/>
                  <a:gd name="T1" fmla="*/ 0 h 42"/>
                  <a:gd name="T2" fmla="*/ 1 w 44"/>
                  <a:gd name="T3" fmla="*/ 19 h 42"/>
                  <a:gd name="T4" fmla="*/ 20 w 44"/>
                  <a:gd name="T5" fmla="*/ 42 h 42"/>
                  <a:gd name="T6" fmla="*/ 22 w 44"/>
                  <a:gd name="T7" fmla="*/ 42 h 42"/>
                  <a:gd name="T8" fmla="*/ 43 w 44"/>
                  <a:gd name="T9" fmla="*/ 23 h 42"/>
                  <a:gd name="T10" fmla="*/ 24 w 44"/>
                  <a:gd name="T11" fmla="*/ 0 h 42"/>
                  <a:gd name="T12" fmla="*/ 22 w 44"/>
                  <a:gd name="T13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42">
                    <a:moveTo>
                      <a:pt x="22" y="0"/>
                    </a:moveTo>
                    <a:cubicBezTo>
                      <a:pt x="11" y="0"/>
                      <a:pt x="2" y="8"/>
                      <a:pt x="1" y="19"/>
                    </a:cubicBezTo>
                    <a:cubicBezTo>
                      <a:pt x="0" y="31"/>
                      <a:pt x="9" y="41"/>
                      <a:pt x="20" y="42"/>
                    </a:cubicBezTo>
                    <a:cubicBezTo>
                      <a:pt x="21" y="42"/>
                      <a:pt x="22" y="42"/>
                      <a:pt x="22" y="42"/>
                    </a:cubicBezTo>
                    <a:cubicBezTo>
                      <a:pt x="33" y="42"/>
                      <a:pt x="42" y="33"/>
                      <a:pt x="43" y="23"/>
                    </a:cubicBezTo>
                    <a:cubicBezTo>
                      <a:pt x="44" y="11"/>
                      <a:pt x="35" y="1"/>
                      <a:pt x="24" y="0"/>
                    </a:cubicBezTo>
                    <a:cubicBezTo>
                      <a:pt x="23" y="0"/>
                      <a:pt x="23" y="0"/>
                      <a:pt x="22" y="0"/>
                    </a:cubicBezTo>
                  </a:path>
                </a:pathLst>
              </a:custGeom>
              <a:solidFill>
                <a:srgbClr val="FC95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0" name="任意多边形 99" descr="1c313422-2b95-4aef-ad5d-c23300072962"/>
              <p:cNvSpPr/>
              <p:nvPr/>
            </p:nvSpPr>
            <p:spPr bwMode="auto">
              <a:xfrm>
                <a:off x="11418725" y="3727195"/>
                <a:ext cx="487387" cy="242444"/>
              </a:xfrm>
              <a:custGeom>
                <a:avLst/>
                <a:gdLst>
                  <a:gd name="T0" fmla="*/ 15 w 133"/>
                  <a:gd name="T1" fmla="*/ 66 h 66"/>
                  <a:gd name="T2" fmla="*/ 119 w 133"/>
                  <a:gd name="T3" fmla="*/ 65 h 66"/>
                  <a:gd name="T4" fmla="*/ 133 w 133"/>
                  <a:gd name="T5" fmla="*/ 50 h 66"/>
                  <a:gd name="T6" fmla="*/ 132 w 133"/>
                  <a:gd name="T7" fmla="*/ 14 h 66"/>
                  <a:gd name="T8" fmla="*/ 118 w 133"/>
                  <a:gd name="T9" fmla="*/ 0 h 66"/>
                  <a:gd name="T10" fmla="*/ 14 w 133"/>
                  <a:gd name="T11" fmla="*/ 1 h 66"/>
                  <a:gd name="T12" fmla="*/ 0 w 133"/>
                  <a:gd name="T13" fmla="*/ 16 h 66"/>
                  <a:gd name="T14" fmla="*/ 1 w 133"/>
                  <a:gd name="T15" fmla="*/ 52 h 66"/>
                  <a:gd name="T16" fmla="*/ 15 w 133"/>
                  <a:gd name="T1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3" h="66">
                    <a:moveTo>
                      <a:pt x="15" y="66"/>
                    </a:moveTo>
                    <a:cubicBezTo>
                      <a:pt x="119" y="65"/>
                      <a:pt x="119" y="65"/>
                      <a:pt x="119" y="65"/>
                    </a:cubicBezTo>
                    <a:cubicBezTo>
                      <a:pt x="127" y="65"/>
                      <a:pt x="133" y="58"/>
                      <a:pt x="133" y="50"/>
                    </a:cubicBezTo>
                    <a:cubicBezTo>
                      <a:pt x="132" y="14"/>
                      <a:pt x="132" y="14"/>
                      <a:pt x="132" y="14"/>
                    </a:cubicBezTo>
                    <a:cubicBezTo>
                      <a:pt x="132" y="6"/>
                      <a:pt x="126" y="0"/>
                      <a:pt x="118" y="0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6" y="1"/>
                      <a:pt x="0" y="8"/>
                      <a:pt x="0" y="16"/>
                    </a:cubicBezTo>
                    <a:cubicBezTo>
                      <a:pt x="1" y="52"/>
                      <a:pt x="1" y="52"/>
                      <a:pt x="1" y="52"/>
                    </a:cubicBezTo>
                    <a:cubicBezTo>
                      <a:pt x="1" y="60"/>
                      <a:pt x="7" y="66"/>
                      <a:pt x="15" y="66"/>
                    </a:cubicBezTo>
                    <a:close/>
                  </a:path>
                </a:pathLst>
              </a:custGeom>
              <a:solidFill>
                <a:srgbClr val="EDB4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1" name="任意多边形 100" descr="cbc336a4-98bb-418a-a16c-3bad86f41a37"/>
              <p:cNvSpPr/>
              <p:nvPr/>
            </p:nvSpPr>
            <p:spPr bwMode="auto">
              <a:xfrm>
                <a:off x="11638674" y="3732194"/>
                <a:ext cx="14997" cy="237446"/>
              </a:xfrm>
              <a:custGeom>
                <a:avLst/>
                <a:gdLst>
                  <a:gd name="T0" fmla="*/ 0 w 6"/>
                  <a:gd name="T1" fmla="*/ 0 h 95"/>
                  <a:gd name="T2" fmla="*/ 4 w 6"/>
                  <a:gd name="T3" fmla="*/ 0 h 95"/>
                  <a:gd name="T4" fmla="*/ 6 w 6"/>
                  <a:gd name="T5" fmla="*/ 95 h 95"/>
                  <a:gd name="T6" fmla="*/ 1 w 6"/>
                  <a:gd name="T7" fmla="*/ 95 h 95"/>
                  <a:gd name="T8" fmla="*/ 0 w 6"/>
                  <a:gd name="T9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95">
                    <a:moveTo>
                      <a:pt x="0" y="0"/>
                    </a:moveTo>
                    <a:lnTo>
                      <a:pt x="4" y="0"/>
                    </a:lnTo>
                    <a:lnTo>
                      <a:pt x="6" y="95"/>
                    </a:lnTo>
                    <a:lnTo>
                      <a:pt x="1" y="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2" name="任意多边形 101" descr="b1c8642a-40b4-4476-a8e3-f6d0603d3277"/>
              <p:cNvSpPr/>
              <p:nvPr/>
            </p:nvSpPr>
            <p:spPr bwMode="auto">
              <a:xfrm>
                <a:off x="11738651" y="3727195"/>
                <a:ext cx="22496" cy="239944"/>
              </a:xfrm>
              <a:custGeom>
                <a:avLst/>
                <a:gdLst>
                  <a:gd name="T0" fmla="*/ 3 w 9"/>
                  <a:gd name="T1" fmla="*/ 0 h 96"/>
                  <a:gd name="T2" fmla="*/ 9 w 9"/>
                  <a:gd name="T3" fmla="*/ 0 h 96"/>
                  <a:gd name="T4" fmla="*/ 4 w 9"/>
                  <a:gd name="T5" fmla="*/ 96 h 96"/>
                  <a:gd name="T6" fmla="*/ 0 w 9"/>
                  <a:gd name="T7" fmla="*/ 96 h 96"/>
                  <a:gd name="T8" fmla="*/ 3 w 9"/>
                  <a:gd name="T9" fmla="*/ 0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96">
                    <a:moveTo>
                      <a:pt x="3" y="0"/>
                    </a:moveTo>
                    <a:lnTo>
                      <a:pt x="9" y="0"/>
                    </a:lnTo>
                    <a:lnTo>
                      <a:pt x="4" y="96"/>
                    </a:lnTo>
                    <a:lnTo>
                      <a:pt x="0" y="96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3" name="任意多边形 102" descr="7987d01b-c089-428e-8aa2-af5571c5d6df"/>
              <p:cNvSpPr/>
              <p:nvPr/>
            </p:nvSpPr>
            <p:spPr bwMode="auto">
              <a:xfrm>
                <a:off x="11536197" y="3732194"/>
                <a:ext cx="22496" cy="237446"/>
              </a:xfrm>
              <a:custGeom>
                <a:avLst/>
                <a:gdLst>
                  <a:gd name="T0" fmla="*/ 3 w 9"/>
                  <a:gd name="T1" fmla="*/ 0 h 95"/>
                  <a:gd name="T2" fmla="*/ 9 w 9"/>
                  <a:gd name="T3" fmla="*/ 0 h 95"/>
                  <a:gd name="T4" fmla="*/ 4 w 9"/>
                  <a:gd name="T5" fmla="*/ 95 h 95"/>
                  <a:gd name="T6" fmla="*/ 0 w 9"/>
                  <a:gd name="T7" fmla="*/ 95 h 95"/>
                  <a:gd name="T8" fmla="*/ 3 w 9"/>
                  <a:gd name="T9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95">
                    <a:moveTo>
                      <a:pt x="3" y="0"/>
                    </a:moveTo>
                    <a:lnTo>
                      <a:pt x="9" y="0"/>
                    </a:lnTo>
                    <a:lnTo>
                      <a:pt x="4" y="95"/>
                    </a:lnTo>
                    <a:lnTo>
                      <a:pt x="0" y="95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4" name="任意多边形 103" descr="fa808c25-19aa-4b09-95f5-5788aebf9b30"/>
              <p:cNvSpPr/>
              <p:nvPr/>
            </p:nvSpPr>
            <p:spPr bwMode="auto">
              <a:xfrm>
                <a:off x="11453717" y="3739693"/>
                <a:ext cx="14997" cy="227448"/>
              </a:xfrm>
              <a:custGeom>
                <a:avLst/>
                <a:gdLst>
                  <a:gd name="T0" fmla="*/ 1 w 4"/>
                  <a:gd name="T1" fmla="*/ 60 h 62"/>
                  <a:gd name="T2" fmla="*/ 0 w 4"/>
                  <a:gd name="T3" fmla="*/ 2 h 62"/>
                  <a:gd name="T4" fmla="*/ 3 w 4"/>
                  <a:gd name="T5" fmla="*/ 0 h 62"/>
                  <a:gd name="T6" fmla="*/ 4 w 4"/>
                  <a:gd name="T7" fmla="*/ 62 h 62"/>
                  <a:gd name="T8" fmla="*/ 1 w 4"/>
                  <a:gd name="T9" fmla="*/ 6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62">
                    <a:moveTo>
                      <a:pt x="1" y="6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1" y="1"/>
                      <a:pt x="2" y="0"/>
                      <a:pt x="3" y="0"/>
                    </a:cubicBezTo>
                    <a:cubicBezTo>
                      <a:pt x="4" y="62"/>
                      <a:pt x="4" y="62"/>
                      <a:pt x="4" y="62"/>
                    </a:cubicBezTo>
                    <a:cubicBezTo>
                      <a:pt x="3" y="61"/>
                      <a:pt x="2" y="61"/>
                      <a:pt x="1" y="6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5" name="任意多边形 104" descr="5274a1ae-9c8a-4526-a67b-dca0baae686d"/>
              <p:cNvSpPr/>
              <p:nvPr/>
            </p:nvSpPr>
            <p:spPr bwMode="auto">
              <a:xfrm>
                <a:off x="11841126" y="3732194"/>
                <a:ext cx="22496" cy="229947"/>
              </a:xfrm>
              <a:custGeom>
                <a:avLst/>
                <a:gdLst>
                  <a:gd name="T0" fmla="*/ 3 w 6"/>
                  <a:gd name="T1" fmla="*/ 63 h 63"/>
                  <a:gd name="T2" fmla="*/ 0 w 6"/>
                  <a:gd name="T3" fmla="*/ 63 h 63"/>
                  <a:gd name="T4" fmla="*/ 2 w 6"/>
                  <a:gd name="T5" fmla="*/ 0 h 63"/>
                  <a:gd name="T6" fmla="*/ 6 w 6"/>
                  <a:gd name="T7" fmla="*/ 1 h 63"/>
                  <a:gd name="T8" fmla="*/ 3 w 6"/>
                  <a:gd name="T9" fmla="*/ 63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62">
                    <a:moveTo>
                      <a:pt x="3" y="63"/>
                    </a:moveTo>
                    <a:cubicBezTo>
                      <a:pt x="2" y="63"/>
                      <a:pt x="1" y="63"/>
                      <a:pt x="0" y="63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4" y="0"/>
                      <a:pt x="5" y="1"/>
                      <a:pt x="6" y="1"/>
                    </a:cubicBezTo>
                    <a:lnTo>
                      <a:pt x="3" y="63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6" name="任意多边形 105" descr="63bffcad-e455-49f4-9f97-a7a5ed3f3846"/>
              <p:cNvSpPr/>
              <p:nvPr/>
            </p:nvSpPr>
            <p:spPr bwMode="auto">
              <a:xfrm>
                <a:off x="9456680" y="2999865"/>
                <a:ext cx="594862" cy="834806"/>
              </a:xfrm>
              <a:custGeom>
                <a:avLst/>
                <a:gdLst>
                  <a:gd name="T0" fmla="*/ 70 w 162"/>
                  <a:gd name="T1" fmla="*/ 227 h 227"/>
                  <a:gd name="T2" fmla="*/ 8 w 162"/>
                  <a:gd name="T3" fmla="*/ 114 h 227"/>
                  <a:gd name="T4" fmla="*/ 10 w 162"/>
                  <a:gd name="T5" fmla="*/ 78 h 227"/>
                  <a:gd name="T6" fmla="*/ 14 w 162"/>
                  <a:gd name="T7" fmla="*/ 70 h 227"/>
                  <a:gd name="T8" fmla="*/ 23 w 162"/>
                  <a:gd name="T9" fmla="*/ 52 h 227"/>
                  <a:gd name="T10" fmla="*/ 11 w 162"/>
                  <a:gd name="T11" fmla="*/ 19 h 227"/>
                  <a:gd name="T12" fmla="*/ 31 w 162"/>
                  <a:gd name="T13" fmla="*/ 16 h 227"/>
                  <a:gd name="T14" fmla="*/ 64 w 162"/>
                  <a:gd name="T15" fmla="*/ 70 h 227"/>
                  <a:gd name="T16" fmla="*/ 65 w 162"/>
                  <a:gd name="T17" fmla="*/ 20 h 227"/>
                  <a:gd name="T18" fmla="*/ 99 w 162"/>
                  <a:gd name="T19" fmla="*/ 67 h 227"/>
                  <a:gd name="T20" fmla="*/ 161 w 162"/>
                  <a:gd name="T21" fmla="*/ 194 h 227"/>
                  <a:gd name="T22" fmla="*/ 70 w 162"/>
                  <a:gd name="T23" fmla="*/ 227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62" h="226">
                    <a:moveTo>
                      <a:pt x="70" y="227"/>
                    </a:moveTo>
                    <a:cubicBezTo>
                      <a:pt x="70" y="227"/>
                      <a:pt x="14" y="126"/>
                      <a:pt x="8" y="114"/>
                    </a:cubicBezTo>
                    <a:cubicBezTo>
                      <a:pt x="2" y="103"/>
                      <a:pt x="0" y="86"/>
                      <a:pt x="10" y="78"/>
                    </a:cubicBezTo>
                    <a:cubicBezTo>
                      <a:pt x="14" y="70"/>
                      <a:pt x="14" y="70"/>
                      <a:pt x="14" y="70"/>
                    </a:cubicBezTo>
                    <a:cubicBezTo>
                      <a:pt x="23" y="52"/>
                      <a:pt x="23" y="52"/>
                      <a:pt x="23" y="52"/>
                    </a:cubicBezTo>
                    <a:cubicBezTo>
                      <a:pt x="23" y="52"/>
                      <a:pt x="11" y="30"/>
                      <a:pt x="11" y="19"/>
                    </a:cubicBezTo>
                    <a:cubicBezTo>
                      <a:pt x="11" y="7"/>
                      <a:pt x="21" y="0"/>
                      <a:pt x="31" y="16"/>
                    </a:cubicBezTo>
                    <a:cubicBezTo>
                      <a:pt x="42" y="32"/>
                      <a:pt x="59" y="72"/>
                      <a:pt x="64" y="70"/>
                    </a:cubicBezTo>
                    <a:cubicBezTo>
                      <a:pt x="68" y="68"/>
                      <a:pt x="55" y="22"/>
                      <a:pt x="65" y="20"/>
                    </a:cubicBezTo>
                    <a:cubicBezTo>
                      <a:pt x="74" y="17"/>
                      <a:pt x="81" y="26"/>
                      <a:pt x="99" y="67"/>
                    </a:cubicBezTo>
                    <a:cubicBezTo>
                      <a:pt x="118" y="108"/>
                      <a:pt x="160" y="192"/>
                      <a:pt x="161" y="194"/>
                    </a:cubicBezTo>
                    <a:cubicBezTo>
                      <a:pt x="162" y="196"/>
                      <a:pt x="70" y="227"/>
                      <a:pt x="70" y="227"/>
                    </a:cubicBezTo>
                    <a:close/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lvl="0"/>
                <a:endParaRPr lang="zh-CN" altLang="en-US"/>
              </a:p>
            </p:txBody>
          </p:sp>
          <p:sp>
            <p:nvSpPr>
              <p:cNvPr id="107" name="任意多边形 106" descr="a8b2b071-2097-43d8-bfa5-07672f9733b2"/>
              <p:cNvSpPr/>
              <p:nvPr/>
            </p:nvSpPr>
            <p:spPr bwMode="auto">
              <a:xfrm>
                <a:off x="9496671" y="3069849"/>
                <a:ext cx="117473" cy="252442"/>
              </a:xfrm>
              <a:custGeom>
                <a:avLst/>
                <a:gdLst>
                  <a:gd name="T0" fmla="*/ 32 w 32"/>
                  <a:gd name="T1" fmla="*/ 65 h 69"/>
                  <a:gd name="T2" fmla="*/ 5 w 32"/>
                  <a:gd name="T3" fmla="*/ 2 h 69"/>
                  <a:gd name="T4" fmla="*/ 2 w 32"/>
                  <a:gd name="T5" fmla="*/ 0 h 69"/>
                  <a:gd name="T6" fmla="*/ 0 w 32"/>
                  <a:gd name="T7" fmla="*/ 3 h 69"/>
                  <a:gd name="T8" fmla="*/ 28 w 32"/>
                  <a:gd name="T9" fmla="*/ 67 h 69"/>
                  <a:gd name="T10" fmla="*/ 31 w 32"/>
                  <a:gd name="T11" fmla="*/ 68 h 69"/>
                  <a:gd name="T12" fmla="*/ 32 w 32"/>
                  <a:gd name="T13" fmla="*/ 65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69">
                    <a:moveTo>
                      <a:pt x="32" y="65"/>
                    </a:moveTo>
                    <a:cubicBezTo>
                      <a:pt x="20" y="46"/>
                      <a:pt x="11" y="24"/>
                      <a:pt x="5" y="2"/>
                    </a:cubicBezTo>
                    <a:cubicBezTo>
                      <a:pt x="5" y="1"/>
                      <a:pt x="3" y="0"/>
                      <a:pt x="2" y="0"/>
                    </a:cubicBezTo>
                    <a:cubicBezTo>
                      <a:pt x="1" y="1"/>
                      <a:pt x="0" y="2"/>
                      <a:pt x="0" y="3"/>
                    </a:cubicBezTo>
                    <a:cubicBezTo>
                      <a:pt x="6" y="26"/>
                      <a:pt x="15" y="48"/>
                      <a:pt x="28" y="67"/>
                    </a:cubicBezTo>
                    <a:cubicBezTo>
                      <a:pt x="28" y="69"/>
                      <a:pt x="30" y="69"/>
                      <a:pt x="31" y="68"/>
                    </a:cubicBezTo>
                    <a:cubicBezTo>
                      <a:pt x="32" y="68"/>
                      <a:pt x="32" y="66"/>
                      <a:pt x="32" y="6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8" name="任意多边形 107" descr="b3f39fdc-9bbf-4769-8142-3401e491d12b"/>
              <p:cNvSpPr/>
              <p:nvPr/>
            </p:nvSpPr>
            <p:spPr bwMode="auto">
              <a:xfrm>
                <a:off x="9519167" y="3194820"/>
                <a:ext cx="62486" cy="164962"/>
              </a:xfrm>
              <a:custGeom>
                <a:avLst/>
                <a:gdLst>
                  <a:gd name="T0" fmla="*/ 16 w 17"/>
                  <a:gd name="T1" fmla="*/ 40 h 45"/>
                  <a:gd name="T2" fmla="*/ 7 w 17"/>
                  <a:gd name="T3" fmla="*/ 23 h 45"/>
                  <a:gd name="T4" fmla="*/ 5 w 17"/>
                  <a:gd name="T5" fmla="*/ 13 h 45"/>
                  <a:gd name="T6" fmla="*/ 6 w 17"/>
                  <a:gd name="T7" fmla="*/ 5 h 45"/>
                  <a:gd name="T8" fmla="*/ 7 w 17"/>
                  <a:gd name="T9" fmla="*/ 5 h 45"/>
                  <a:gd name="T10" fmla="*/ 7 w 17"/>
                  <a:gd name="T11" fmla="*/ 5 h 45"/>
                  <a:gd name="T12" fmla="*/ 6 w 17"/>
                  <a:gd name="T13" fmla="*/ 4 h 45"/>
                  <a:gd name="T14" fmla="*/ 6 w 17"/>
                  <a:gd name="T15" fmla="*/ 5 h 45"/>
                  <a:gd name="T16" fmla="*/ 7 w 17"/>
                  <a:gd name="T17" fmla="*/ 5 h 45"/>
                  <a:gd name="T18" fmla="*/ 6 w 17"/>
                  <a:gd name="T19" fmla="*/ 4 h 45"/>
                  <a:gd name="T20" fmla="*/ 6 w 17"/>
                  <a:gd name="T21" fmla="*/ 5 h 45"/>
                  <a:gd name="T22" fmla="*/ 6 w 17"/>
                  <a:gd name="T23" fmla="*/ 4 h 45"/>
                  <a:gd name="T24" fmla="*/ 5 w 17"/>
                  <a:gd name="T25" fmla="*/ 5 h 45"/>
                  <a:gd name="T26" fmla="*/ 6 w 17"/>
                  <a:gd name="T27" fmla="*/ 5 h 45"/>
                  <a:gd name="T28" fmla="*/ 6 w 17"/>
                  <a:gd name="T29" fmla="*/ 4 h 45"/>
                  <a:gd name="T30" fmla="*/ 5 w 17"/>
                  <a:gd name="T31" fmla="*/ 5 h 45"/>
                  <a:gd name="T32" fmla="*/ 8 w 17"/>
                  <a:gd name="T33" fmla="*/ 5 h 45"/>
                  <a:gd name="T34" fmla="*/ 8 w 17"/>
                  <a:gd name="T35" fmla="*/ 1 h 45"/>
                  <a:gd name="T36" fmla="*/ 6 w 17"/>
                  <a:gd name="T37" fmla="*/ 0 h 45"/>
                  <a:gd name="T38" fmla="*/ 3 w 17"/>
                  <a:gd name="T39" fmla="*/ 2 h 45"/>
                  <a:gd name="T40" fmla="*/ 2 w 17"/>
                  <a:gd name="T41" fmla="*/ 4 h 45"/>
                  <a:gd name="T42" fmla="*/ 0 w 17"/>
                  <a:gd name="T43" fmla="*/ 13 h 45"/>
                  <a:gd name="T44" fmla="*/ 3 w 17"/>
                  <a:gd name="T45" fmla="*/ 25 h 45"/>
                  <a:gd name="T46" fmla="*/ 12 w 17"/>
                  <a:gd name="T47" fmla="*/ 43 h 45"/>
                  <a:gd name="T48" fmla="*/ 16 w 17"/>
                  <a:gd name="T49" fmla="*/ 44 h 45"/>
                  <a:gd name="T50" fmla="*/ 16 w 17"/>
                  <a:gd name="T51" fmla="*/ 4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7" h="45">
                    <a:moveTo>
                      <a:pt x="16" y="40"/>
                    </a:moveTo>
                    <a:cubicBezTo>
                      <a:pt x="13" y="35"/>
                      <a:pt x="9" y="29"/>
                      <a:pt x="7" y="23"/>
                    </a:cubicBezTo>
                    <a:cubicBezTo>
                      <a:pt x="6" y="20"/>
                      <a:pt x="5" y="16"/>
                      <a:pt x="5" y="13"/>
                    </a:cubicBezTo>
                    <a:cubicBezTo>
                      <a:pt x="5" y="10"/>
                      <a:pt x="6" y="8"/>
                      <a:pt x="6" y="5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5"/>
                      <a:pt x="7" y="5"/>
                      <a:pt x="7" y="5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5" y="5"/>
                      <a:pt x="6" y="5"/>
                      <a:pt x="6" y="5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6" y="6"/>
                      <a:pt x="7" y="6"/>
                      <a:pt x="8" y="5"/>
                    </a:cubicBezTo>
                    <a:cubicBezTo>
                      <a:pt x="9" y="4"/>
                      <a:pt x="9" y="2"/>
                      <a:pt x="8" y="1"/>
                    </a:cubicBezTo>
                    <a:cubicBezTo>
                      <a:pt x="8" y="1"/>
                      <a:pt x="7" y="0"/>
                      <a:pt x="6" y="0"/>
                    </a:cubicBezTo>
                    <a:cubicBezTo>
                      <a:pt x="5" y="0"/>
                      <a:pt x="4" y="1"/>
                      <a:pt x="3" y="2"/>
                    </a:cubicBezTo>
                    <a:cubicBezTo>
                      <a:pt x="3" y="2"/>
                      <a:pt x="2" y="3"/>
                      <a:pt x="2" y="4"/>
                    </a:cubicBezTo>
                    <a:cubicBezTo>
                      <a:pt x="1" y="7"/>
                      <a:pt x="0" y="10"/>
                      <a:pt x="0" y="13"/>
                    </a:cubicBezTo>
                    <a:cubicBezTo>
                      <a:pt x="0" y="17"/>
                      <a:pt x="1" y="21"/>
                      <a:pt x="3" y="25"/>
                    </a:cubicBezTo>
                    <a:cubicBezTo>
                      <a:pt x="5" y="32"/>
                      <a:pt x="9" y="37"/>
                      <a:pt x="12" y="43"/>
                    </a:cubicBezTo>
                    <a:cubicBezTo>
                      <a:pt x="13" y="44"/>
                      <a:pt x="15" y="45"/>
                      <a:pt x="16" y="44"/>
                    </a:cubicBezTo>
                    <a:cubicBezTo>
                      <a:pt x="17" y="43"/>
                      <a:pt x="17" y="42"/>
                      <a:pt x="16" y="4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9" name="任意多边形 108" descr="79985517-3be3-41d5-bd4d-1196cf1e995d"/>
              <p:cNvSpPr/>
              <p:nvPr/>
            </p:nvSpPr>
            <p:spPr bwMode="auto">
              <a:xfrm>
                <a:off x="9489174" y="3237309"/>
                <a:ext cx="54987" cy="167462"/>
              </a:xfrm>
              <a:custGeom>
                <a:avLst/>
                <a:gdLst>
                  <a:gd name="T0" fmla="*/ 15 w 15"/>
                  <a:gd name="T1" fmla="*/ 41 h 45"/>
                  <a:gd name="T2" fmla="*/ 11 w 15"/>
                  <a:gd name="T3" fmla="*/ 34 h 45"/>
                  <a:gd name="T4" fmla="*/ 5 w 15"/>
                  <a:gd name="T5" fmla="*/ 18 h 45"/>
                  <a:gd name="T6" fmla="*/ 5 w 15"/>
                  <a:gd name="T7" fmla="*/ 15 h 45"/>
                  <a:gd name="T8" fmla="*/ 9 w 15"/>
                  <a:gd name="T9" fmla="*/ 5 h 45"/>
                  <a:gd name="T10" fmla="*/ 9 w 15"/>
                  <a:gd name="T11" fmla="*/ 1 h 45"/>
                  <a:gd name="T12" fmla="*/ 6 w 15"/>
                  <a:gd name="T13" fmla="*/ 1 h 45"/>
                  <a:gd name="T14" fmla="*/ 0 w 15"/>
                  <a:gd name="T15" fmla="*/ 15 h 45"/>
                  <a:gd name="T16" fmla="*/ 0 w 15"/>
                  <a:gd name="T17" fmla="*/ 19 h 45"/>
                  <a:gd name="T18" fmla="*/ 7 w 15"/>
                  <a:gd name="T19" fmla="*/ 36 h 45"/>
                  <a:gd name="T20" fmla="*/ 11 w 15"/>
                  <a:gd name="T21" fmla="*/ 43 h 45"/>
                  <a:gd name="T22" fmla="*/ 14 w 15"/>
                  <a:gd name="T23" fmla="*/ 44 h 45"/>
                  <a:gd name="T24" fmla="*/ 15 w 15"/>
                  <a:gd name="T25" fmla="*/ 4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" h="45">
                    <a:moveTo>
                      <a:pt x="15" y="41"/>
                    </a:moveTo>
                    <a:cubicBezTo>
                      <a:pt x="14" y="38"/>
                      <a:pt x="12" y="36"/>
                      <a:pt x="11" y="34"/>
                    </a:cubicBezTo>
                    <a:cubicBezTo>
                      <a:pt x="8" y="29"/>
                      <a:pt x="6" y="24"/>
                      <a:pt x="5" y="18"/>
                    </a:cubicBezTo>
                    <a:cubicBezTo>
                      <a:pt x="5" y="17"/>
                      <a:pt x="5" y="16"/>
                      <a:pt x="5" y="15"/>
                    </a:cubicBezTo>
                    <a:cubicBezTo>
                      <a:pt x="5" y="11"/>
                      <a:pt x="6" y="7"/>
                      <a:pt x="9" y="5"/>
                    </a:cubicBezTo>
                    <a:cubicBezTo>
                      <a:pt x="10" y="4"/>
                      <a:pt x="10" y="2"/>
                      <a:pt x="9" y="1"/>
                    </a:cubicBezTo>
                    <a:cubicBezTo>
                      <a:pt x="9" y="0"/>
                      <a:pt x="7" y="0"/>
                      <a:pt x="6" y="1"/>
                    </a:cubicBezTo>
                    <a:cubicBezTo>
                      <a:pt x="2" y="5"/>
                      <a:pt x="0" y="10"/>
                      <a:pt x="0" y="15"/>
                    </a:cubicBezTo>
                    <a:cubicBezTo>
                      <a:pt x="0" y="17"/>
                      <a:pt x="0" y="18"/>
                      <a:pt x="0" y="19"/>
                    </a:cubicBezTo>
                    <a:cubicBezTo>
                      <a:pt x="1" y="26"/>
                      <a:pt x="4" y="31"/>
                      <a:pt x="7" y="36"/>
                    </a:cubicBezTo>
                    <a:cubicBezTo>
                      <a:pt x="8" y="38"/>
                      <a:pt x="9" y="41"/>
                      <a:pt x="11" y="43"/>
                    </a:cubicBezTo>
                    <a:cubicBezTo>
                      <a:pt x="11" y="44"/>
                      <a:pt x="13" y="45"/>
                      <a:pt x="14" y="44"/>
                    </a:cubicBezTo>
                    <a:cubicBezTo>
                      <a:pt x="15" y="43"/>
                      <a:pt x="15" y="42"/>
                      <a:pt x="15" y="4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12" name="任意多边形 211" descr="6da15f29-cf94-4441-b74f-d4872c5a6f7f"/>
              <p:cNvSpPr/>
              <p:nvPr/>
            </p:nvSpPr>
            <p:spPr bwMode="auto">
              <a:xfrm>
                <a:off x="9636639" y="3617222"/>
                <a:ext cx="2555361" cy="3240779"/>
              </a:xfrm>
              <a:custGeom>
                <a:avLst/>
                <a:gdLst>
                  <a:gd name="connsiteX0" fmla="*/ 456191 w 2555361"/>
                  <a:gd name="connsiteY0" fmla="*/ 0 h 3240779"/>
                  <a:gd name="connsiteX1" fmla="*/ 1037466 w 2555361"/>
                  <a:gd name="connsiteY1" fmla="*/ 504206 h 3240779"/>
                  <a:gd name="connsiteX2" fmla="*/ 2049180 w 2555361"/>
                  <a:gd name="connsiteY2" fmla="*/ 268665 h 3240779"/>
                  <a:gd name="connsiteX3" fmla="*/ 2439149 w 2555361"/>
                  <a:gd name="connsiteY3" fmla="*/ 828076 h 3240779"/>
                  <a:gd name="connsiteX4" fmla="*/ 2533020 w 2555361"/>
                  <a:gd name="connsiteY4" fmla="*/ 1486972 h 3240779"/>
                  <a:gd name="connsiteX5" fmla="*/ 2555361 w 2555361"/>
                  <a:gd name="connsiteY5" fmla="*/ 1701538 h 3240779"/>
                  <a:gd name="connsiteX6" fmla="*/ 2555361 w 2555361"/>
                  <a:gd name="connsiteY6" fmla="*/ 3240779 h 3240779"/>
                  <a:gd name="connsiteX7" fmla="*/ 996618 w 2555361"/>
                  <a:gd name="connsiteY7" fmla="*/ 3240779 h 3240779"/>
                  <a:gd name="connsiteX8" fmla="*/ 1008315 w 2555361"/>
                  <a:gd name="connsiteY8" fmla="*/ 3137840 h 3240779"/>
                  <a:gd name="connsiteX9" fmla="*/ 1203019 w 2555361"/>
                  <a:gd name="connsiteY9" fmla="*/ 1424291 h 3240779"/>
                  <a:gd name="connsiteX10" fmla="*/ 312711 w 2555361"/>
                  <a:gd name="connsiteY10" fmla="*/ 1063618 h 3240779"/>
                  <a:gd name="connsiteX11" fmla="*/ 0 w 2555361"/>
                  <a:gd name="connsiteY11" fmla="*/ 158255 h 3240779"/>
                  <a:gd name="connsiteX12" fmla="*/ 456191 w 2555361"/>
                  <a:gd name="connsiteY12" fmla="*/ 0 h 3240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555361" h="3240779">
                    <a:moveTo>
                      <a:pt x="456191" y="0"/>
                    </a:moveTo>
                    <a:cubicBezTo>
                      <a:pt x="456191" y="0"/>
                      <a:pt x="835124" y="482124"/>
                      <a:pt x="1037466" y="504206"/>
                    </a:cubicBezTo>
                    <a:cubicBezTo>
                      <a:pt x="1236130" y="522608"/>
                      <a:pt x="1828442" y="283386"/>
                      <a:pt x="2049180" y="268665"/>
                    </a:cubicBezTo>
                    <a:cubicBezTo>
                      <a:pt x="2273597" y="253943"/>
                      <a:pt x="2332460" y="441641"/>
                      <a:pt x="2439149" y="828076"/>
                    </a:cubicBezTo>
                    <a:cubicBezTo>
                      <a:pt x="2465822" y="923765"/>
                      <a:pt x="2498702" y="1170578"/>
                      <a:pt x="2533020" y="1486972"/>
                    </a:cubicBezTo>
                    <a:lnTo>
                      <a:pt x="2555361" y="1701538"/>
                    </a:lnTo>
                    <a:lnTo>
                      <a:pt x="2555361" y="3240779"/>
                    </a:lnTo>
                    <a:lnTo>
                      <a:pt x="996618" y="3240779"/>
                    </a:lnTo>
                    <a:lnTo>
                      <a:pt x="1008315" y="3137840"/>
                    </a:lnTo>
                    <a:cubicBezTo>
                      <a:pt x="1203019" y="1424291"/>
                      <a:pt x="1203019" y="1424291"/>
                      <a:pt x="1203019" y="1424291"/>
                    </a:cubicBezTo>
                    <a:cubicBezTo>
                      <a:pt x="1203019" y="1424291"/>
                      <a:pt x="481944" y="1295479"/>
                      <a:pt x="312711" y="1063618"/>
                    </a:cubicBezTo>
                    <a:cubicBezTo>
                      <a:pt x="147158" y="835437"/>
                      <a:pt x="0" y="158255"/>
                      <a:pt x="0" y="158255"/>
                    </a:cubicBezTo>
                    <a:cubicBezTo>
                      <a:pt x="456191" y="0"/>
                      <a:pt x="456191" y="0"/>
                      <a:pt x="45619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12" name="任意多边形 111" descr="0d4b4b1a-6103-4acb-b2d9-3d0cde6d2528"/>
              <p:cNvSpPr/>
              <p:nvPr/>
            </p:nvSpPr>
            <p:spPr bwMode="auto">
              <a:xfrm>
                <a:off x="9626641" y="3607223"/>
                <a:ext cx="1219716" cy="1442165"/>
              </a:xfrm>
              <a:custGeom>
                <a:avLst/>
                <a:gdLst>
                  <a:gd name="T0" fmla="*/ 330 w 332"/>
                  <a:gd name="T1" fmla="*/ 387 h 392"/>
                  <a:gd name="T2" fmla="*/ 322 w 332"/>
                  <a:gd name="T3" fmla="*/ 386 h 392"/>
                  <a:gd name="T4" fmla="*/ 206 w 332"/>
                  <a:gd name="T5" fmla="*/ 356 h 392"/>
                  <a:gd name="T6" fmla="*/ 137 w 332"/>
                  <a:gd name="T7" fmla="*/ 328 h 392"/>
                  <a:gd name="T8" fmla="*/ 90 w 332"/>
                  <a:gd name="T9" fmla="*/ 291 h 392"/>
                  <a:gd name="T10" fmla="*/ 58 w 332"/>
                  <a:gd name="T11" fmla="*/ 227 h 392"/>
                  <a:gd name="T12" fmla="*/ 20 w 332"/>
                  <a:gd name="T13" fmla="*/ 107 h 392"/>
                  <a:gd name="T14" fmla="*/ 9 w 332"/>
                  <a:gd name="T15" fmla="*/ 63 h 392"/>
                  <a:gd name="T16" fmla="*/ 6 w 332"/>
                  <a:gd name="T17" fmla="*/ 50 h 392"/>
                  <a:gd name="T18" fmla="*/ 5 w 332"/>
                  <a:gd name="T19" fmla="*/ 46 h 392"/>
                  <a:gd name="T20" fmla="*/ 3 w 332"/>
                  <a:gd name="T21" fmla="*/ 46 h 392"/>
                  <a:gd name="T22" fmla="*/ 3 w 332"/>
                  <a:gd name="T23" fmla="*/ 48 h 392"/>
                  <a:gd name="T24" fmla="*/ 128 w 332"/>
                  <a:gd name="T25" fmla="*/ 5 h 392"/>
                  <a:gd name="T26" fmla="*/ 129 w 332"/>
                  <a:gd name="T27" fmla="*/ 2 h 392"/>
                  <a:gd name="T28" fmla="*/ 126 w 332"/>
                  <a:gd name="T29" fmla="*/ 0 h 392"/>
                  <a:gd name="T30" fmla="*/ 2 w 332"/>
                  <a:gd name="T31" fmla="*/ 44 h 392"/>
                  <a:gd name="T32" fmla="*/ 0 w 332"/>
                  <a:gd name="T33" fmla="*/ 47 h 392"/>
                  <a:gd name="T34" fmla="*/ 26 w 332"/>
                  <a:gd name="T35" fmla="*/ 146 h 392"/>
                  <a:gd name="T36" fmla="*/ 54 w 332"/>
                  <a:gd name="T37" fmla="*/ 228 h 392"/>
                  <a:gd name="T38" fmla="*/ 87 w 332"/>
                  <a:gd name="T39" fmla="*/ 294 h 392"/>
                  <a:gd name="T40" fmla="*/ 144 w 332"/>
                  <a:gd name="T41" fmla="*/ 336 h 392"/>
                  <a:gd name="T42" fmla="*/ 329 w 332"/>
                  <a:gd name="T43" fmla="*/ 392 h 392"/>
                  <a:gd name="T44" fmla="*/ 332 w 332"/>
                  <a:gd name="T45" fmla="*/ 390 h 392"/>
                  <a:gd name="T46" fmla="*/ 330 w 332"/>
                  <a:gd name="T47" fmla="*/ 387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332" h="392">
                    <a:moveTo>
                      <a:pt x="330" y="387"/>
                    </a:moveTo>
                    <a:cubicBezTo>
                      <a:pt x="330" y="387"/>
                      <a:pt x="327" y="387"/>
                      <a:pt x="322" y="386"/>
                    </a:cubicBezTo>
                    <a:cubicBezTo>
                      <a:pt x="303" y="382"/>
                      <a:pt x="255" y="372"/>
                      <a:pt x="206" y="356"/>
                    </a:cubicBezTo>
                    <a:cubicBezTo>
                      <a:pt x="182" y="348"/>
                      <a:pt x="158" y="338"/>
                      <a:pt x="137" y="328"/>
                    </a:cubicBezTo>
                    <a:cubicBezTo>
                      <a:pt x="117" y="317"/>
                      <a:pt x="100" y="304"/>
                      <a:pt x="90" y="291"/>
                    </a:cubicBezTo>
                    <a:cubicBezTo>
                      <a:pt x="79" y="276"/>
                      <a:pt x="68" y="252"/>
                      <a:pt x="58" y="227"/>
                    </a:cubicBezTo>
                    <a:cubicBezTo>
                      <a:pt x="43" y="188"/>
                      <a:pt x="29" y="142"/>
                      <a:pt x="20" y="107"/>
                    </a:cubicBezTo>
                    <a:cubicBezTo>
                      <a:pt x="15" y="89"/>
                      <a:pt x="11" y="74"/>
                      <a:pt x="9" y="63"/>
                    </a:cubicBezTo>
                    <a:cubicBezTo>
                      <a:pt x="8" y="58"/>
                      <a:pt x="7" y="53"/>
                      <a:pt x="6" y="50"/>
                    </a:cubicBezTo>
                    <a:cubicBezTo>
                      <a:pt x="5" y="47"/>
                      <a:pt x="5" y="46"/>
                      <a:pt x="5" y="46"/>
                    </a:cubicBezTo>
                    <a:cubicBezTo>
                      <a:pt x="3" y="46"/>
                      <a:pt x="3" y="46"/>
                      <a:pt x="3" y="46"/>
                    </a:cubicBezTo>
                    <a:cubicBezTo>
                      <a:pt x="3" y="48"/>
                      <a:pt x="3" y="48"/>
                      <a:pt x="3" y="48"/>
                    </a:cubicBezTo>
                    <a:cubicBezTo>
                      <a:pt x="128" y="5"/>
                      <a:pt x="128" y="5"/>
                      <a:pt x="128" y="5"/>
                    </a:cubicBezTo>
                    <a:cubicBezTo>
                      <a:pt x="129" y="4"/>
                      <a:pt x="130" y="3"/>
                      <a:pt x="129" y="2"/>
                    </a:cubicBezTo>
                    <a:cubicBezTo>
                      <a:pt x="129" y="1"/>
                      <a:pt x="127" y="0"/>
                      <a:pt x="126" y="0"/>
                    </a:cubicBezTo>
                    <a:cubicBezTo>
                      <a:pt x="2" y="44"/>
                      <a:pt x="2" y="44"/>
                      <a:pt x="2" y="44"/>
                    </a:cubicBezTo>
                    <a:cubicBezTo>
                      <a:pt x="1" y="44"/>
                      <a:pt x="0" y="46"/>
                      <a:pt x="0" y="47"/>
                    </a:cubicBezTo>
                    <a:cubicBezTo>
                      <a:pt x="0" y="47"/>
                      <a:pt x="10" y="93"/>
                      <a:pt x="26" y="146"/>
                    </a:cubicBezTo>
                    <a:cubicBezTo>
                      <a:pt x="34" y="173"/>
                      <a:pt x="43" y="202"/>
                      <a:pt x="54" y="228"/>
                    </a:cubicBezTo>
                    <a:cubicBezTo>
                      <a:pt x="64" y="254"/>
                      <a:pt x="75" y="278"/>
                      <a:pt x="87" y="294"/>
                    </a:cubicBezTo>
                    <a:cubicBezTo>
                      <a:pt x="98" y="310"/>
                      <a:pt x="119" y="324"/>
                      <a:pt x="144" y="336"/>
                    </a:cubicBezTo>
                    <a:cubicBezTo>
                      <a:pt x="219" y="373"/>
                      <a:pt x="329" y="392"/>
                      <a:pt x="329" y="392"/>
                    </a:cubicBezTo>
                    <a:cubicBezTo>
                      <a:pt x="331" y="392"/>
                      <a:pt x="332" y="392"/>
                      <a:pt x="332" y="390"/>
                    </a:cubicBezTo>
                    <a:cubicBezTo>
                      <a:pt x="332" y="389"/>
                      <a:pt x="331" y="388"/>
                      <a:pt x="330" y="387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3" name="任意多边形 112" descr="e619b1a2-51ee-4264-84e5-6e5348402fa6"/>
              <p:cNvSpPr/>
              <p:nvPr/>
            </p:nvSpPr>
            <p:spPr bwMode="auto">
              <a:xfrm>
                <a:off x="10688895" y="5029393"/>
                <a:ext cx="442398" cy="1254708"/>
              </a:xfrm>
              <a:custGeom>
                <a:avLst/>
                <a:gdLst>
                  <a:gd name="T0" fmla="*/ 118 w 120"/>
                  <a:gd name="T1" fmla="*/ 12 h 341"/>
                  <a:gd name="T2" fmla="*/ 41 w 120"/>
                  <a:gd name="T3" fmla="*/ 0 h 341"/>
                  <a:gd name="T4" fmla="*/ 39 w 120"/>
                  <a:gd name="T5" fmla="*/ 1 h 341"/>
                  <a:gd name="T6" fmla="*/ 38 w 120"/>
                  <a:gd name="T7" fmla="*/ 3 h 341"/>
                  <a:gd name="T8" fmla="*/ 25 w 120"/>
                  <a:gd name="T9" fmla="*/ 122 h 341"/>
                  <a:gd name="T10" fmla="*/ 0 w 120"/>
                  <a:gd name="T11" fmla="*/ 338 h 341"/>
                  <a:gd name="T12" fmla="*/ 2 w 120"/>
                  <a:gd name="T13" fmla="*/ 341 h 341"/>
                  <a:gd name="T14" fmla="*/ 5 w 120"/>
                  <a:gd name="T15" fmla="*/ 339 h 341"/>
                  <a:gd name="T16" fmla="*/ 29 w 120"/>
                  <a:gd name="T17" fmla="*/ 123 h 341"/>
                  <a:gd name="T18" fmla="*/ 43 w 120"/>
                  <a:gd name="T19" fmla="*/ 3 h 341"/>
                  <a:gd name="T20" fmla="*/ 41 w 120"/>
                  <a:gd name="T21" fmla="*/ 3 h 341"/>
                  <a:gd name="T22" fmla="*/ 40 w 120"/>
                  <a:gd name="T23" fmla="*/ 5 h 341"/>
                  <a:gd name="T24" fmla="*/ 50 w 120"/>
                  <a:gd name="T25" fmla="*/ 7 h 341"/>
                  <a:gd name="T26" fmla="*/ 117 w 120"/>
                  <a:gd name="T27" fmla="*/ 17 h 341"/>
                  <a:gd name="T28" fmla="*/ 120 w 120"/>
                  <a:gd name="T29" fmla="*/ 15 h 341"/>
                  <a:gd name="T30" fmla="*/ 118 w 120"/>
                  <a:gd name="T31" fmla="*/ 12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0" h="341">
                    <a:moveTo>
                      <a:pt x="118" y="12"/>
                    </a:moveTo>
                    <a:cubicBezTo>
                      <a:pt x="103" y="10"/>
                      <a:pt x="41" y="0"/>
                      <a:pt x="41" y="0"/>
                    </a:cubicBezTo>
                    <a:cubicBezTo>
                      <a:pt x="40" y="0"/>
                      <a:pt x="40" y="0"/>
                      <a:pt x="39" y="1"/>
                    </a:cubicBezTo>
                    <a:cubicBezTo>
                      <a:pt x="39" y="1"/>
                      <a:pt x="38" y="2"/>
                      <a:pt x="38" y="3"/>
                    </a:cubicBezTo>
                    <a:cubicBezTo>
                      <a:pt x="25" y="122"/>
                      <a:pt x="25" y="122"/>
                      <a:pt x="25" y="122"/>
                    </a:cubicBezTo>
                    <a:cubicBezTo>
                      <a:pt x="0" y="338"/>
                      <a:pt x="0" y="338"/>
                      <a:pt x="0" y="338"/>
                    </a:cubicBezTo>
                    <a:cubicBezTo>
                      <a:pt x="0" y="340"/>
                      <a:pt x="1" y="341"/>
                      <a:pt x="2" y="341"/>
                    </a:cubicBezTo>
                    <a:cubicBezTo>
                      <a:pt x="3" y="341"/>
                      <a:pt x="5" y="340"/>
                      <a:pt x="5" y="339"/>
                    </a:cubicBezTo>
                    <a:cubicBezTo>
                      <a:pt x="29" y="123"/>
                      <a:pt x="29" y="123"/>
                      <a:pt x="29" y="123"/>
                    </a:cubicBezTo>
                    <a:cubicBezTo>
                      <a:pt x="43" y="3"/>
                      <a:pt x="43" y="3"/>
                      <a:pt x="43" y="3"/>
                    </a:cubicBezTo>
                    <a:cubicBezTo>
                      <a:pt x="41" y="3"/>
                      <a:pt x="41" y="3"/>
                      <a:pt x="41" y="3"/>
                    </a:cubicBezTo>
                    <a:cubicBezTo>
                      <a:pt x="40" y="5"/>
                      <a:pt x="40" y="5"/>
                      <a:pt x="40" y="5"/>
                    </a:cubicBezTo>
                    <a:cubicBezTo>
                      <a:pt x="40" y="5"/>
                      <a:pt x="44" y="6"/>
                      <a:pt x="50" y="7"/>
                    </a:cubicBezTo>
                    <a:cubicBezTo>
                      <a:pt x="68" y="9"/>
                      <a:pt x="106" y="15"/>
                      <a:pt x="117" y="17"/>
                    </a:cubicBezTo>
                    <a:cubicBezTo>
                      <a:pt x="118" y="17"/>
                      <a:pt x="120" y="16"/>
                      <a:pt x="120" y="15"/>
                    </a:cubicBezTo>
                    <a:cubicBezTo>
                      <a:pt x="120" y="14"/>
                      <a:pt x="119" y="12"/>
                      <a:pt x="118" y="1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5" name="任意多边形 114" descr="58f6ba6b-de8f-403d-931c-d12e1fad10bd"/>
              <p:cNvSpPr/>
              <p:nvPr/>
            </p:nvSpPr>
            <p:spPr bwMode="auto">
              <a:xfrm>
                <a:off x="11616178" y="5416803"/>
                <a:ext cx="427401" cy="32493"/>
              </a:xfrm>
              <a:custGeom>
                <a:avLst/>
                <a:gdLst>
                  <a:gd name="T0" fmla="*/ 2 w 116"/>
                  <a:gd name="T1" fmla="*/ 5 h 9"/>
                  <a:gd name="T2" fmla="*/ 52 w 116"/>
                  <a:gd name="T3" fmla="*/ 9 h 9"/>
                  <a:gd name="T4" fmla="*/ 114 w 116"/>
                  <a:gd name="T5" fmla="*/ 5 h 9"/>
                  <a:gd name="T6" fmla="*/ 116 w 116"/>
                  <a:gd name="T7" fmla="*/ 2 h 9"/>
                  <a:gd name="T8" fmla="*/ 114 w 116"/>
                  <a:gd name="T9" fmla="*/ 0 h 9"/>
                  <a:gd name="T10" fmla="*/ 52 w 116"/>
                  <a:gd name="T11" fmla="*/ 4 h 9"/>
                  <a:gd name="T12" fmla="*/ 15 w 116"/>
                  <a:gd name="T13" fmla="*/ 2 h 9"/>
                  <a:gd name="T14" fmla="*/ 6 w 116"/>
                  <a:gd name="T15" fmla="*/ 1 h 9"/>
                  <a:gd name="T16" fmla="*/ 3 w 116"/>
                  <a:gd name="T17" fmla="*/ 0 h 9"/>
                  <a:gd name="T18" fmla="*/ 3 w 116"/>
                  <a:gd name="T19" fmla="*/ 0 h 9"/>
                  <a:gd name="T20" fmla="*/ 3 w 116"/>
                  <a:gd name="T21" fmla="*/ 0 h 9"/>
                  <a:gd name="T22" fmla="*/ 0 w 116"/>
                  <a:gd name="T23" fmla="*/ 2 h 9"/>
                  <a:gd name="T24" fmla="*/ 2 w 116"/>
                  <a:gd name="T25" fmla="*/ 5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5" h="9">
                    <a:moveTo>
                      <a:pt x="2" y="5"/>
                    </a:moveTo>
                    <a:cubicBezTo>
                      <a:pt x="2" y="5"/>
                      <a:pt x="19" y="9"/>
                      <a:pt x="52" y="9"/>
                    </a:cubicBezTo>
                    <a:cubicBezTo>
                      <a:pt x="69" y="9"/>
                      <a:pt x="89" y="8"/>
                      <a:pt x="114" y="5"/>
                    </a:cubicBezTo>
                    <a:cubicBezTo>
                      <a:pt x="115" y="5"/>
                      <a:pt x="116" y="4"/>
                      <a:pt x="116" y="2"/>
                    </a:cubicBezTo>
                    <a:cubicBezTo>
                      <a:pt x="116" y="1"/>
                      <a:pt x="115" y="0"/>
                      <a:pt x="114" y="0"/>
                    </a:cubicBezTo>
                    <a:cubicBezTo>
                      <a:pt x="89" y="3"/>
                      <a:pt x="68" y="4"/>
                      <a:pt x="52" y="4"/>
                    </a:cubicBezTo>
                    <a:cubicBezTo>
                      <a:pt x="36" y="4"/>
                      <a:pt x="23" y="3"/>
                      <a:pt x="15" y="2"/>
                    </a:cubicBezTo>
                    <a:cubicBezTo>
                      <a:pt x="11" y="2"/>
                      <a:pt x="8" y="1"/>
                      <a:pt x="6" y="1"/>
                    </a:cubicBezTo>
                    <a:cubicBezTo>
                      <a:pt x="5" y="1"/>
                      <a:pt x="4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0" y="5"/>
                      <a:pt x="2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6" name="任意多边形 115" descr="73a47bfa-4112-4da1-9125-c667dd1a54c6"/>
              <p:cNvSpPr/>
              <p:nvPr/>
            </p:nvSpPr>
            <p:spPr bwMode="auto">
              <a:xfrm>
                <a:off x="11616178" y="5696738"/>
                <a:ext cx="544873" cy="17497"/>
              </a:xfrm>
              <a:custGeom>
                <a:avLst/>
                <a:gdLst>
                  <a:gd name="T0" fmla="*/ 2 w 148"/>
                  <a:gd name="T1" fmla="*/ 5 h 5"/>
                  <a:gd name="T2" fmla="*/ 75 w 148"/>
                  <a:gd name="T3" fmla="*/ 5 h 5"/>
                  <a:gd name="T4" fmla="*/ 146 w 148"/>
                  <a:gd name="T5" fmla="*/ 5 h 5"/>
                  <a:gd name="T6" fmla="*/ 148 w 148"/>
                  <a:gd name="T7" fmla="*/ 2 h 5"/>
                  <a:gd name="T8" fmla="*/ 146 w 148"/>
                  <a:gd name="T9" fmla="*/ 0 h 5"/>
                  <a:gd name="T10" fmla="*/ 75 w 148"/>
                  <a:gd name="T11" fmla="*/ 1 h 5"/>
                  <a:gd name="T12" fmla="*/ 23 w 148"/>
                  <a:gd name="T13" fmla="*/ 0 h 5"/>
                  <a:gd name="T14" fmla="*/ 8 w 148"/>
                  <a:gd name="T15" fmla="*/ 0 h 5"/>
                  <a:gd name="T16" fmla="*/ 2 w 148"/>
                  <a:gd name="T17" fmla="*/ 0 h 5"/>
                  <a:gd name="T18" fmla="*/ 0 w 148"/>
                  <a:gd name="T19" fmla="*/ 2 h 5"/>
                  <a:gd name="T20" fmla="*/ 2 w 148"/>
                  <a:gd name="T21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8" h="5">
                    <a:moveTo>
                      <a:pt x="2" y="5"/>
                    </a:moveTo>
                    <a:cubicBezTo>
                      <a:pt x="2" y="5"/>
                      <a:pt x="32" y="5"/>
                      <a:pt x="75" y="5"/>
                    </a:cubicBezTo>
                    <a:cubicBezTo>
                      <a:pt x="96" y="5"/>
                      <a:pt x="120" y="5"/>
                      <a:pt x="146" y="5"/>
                    </a:cubicBezTo>
                    <a:cubicBezTo>
                      <a:pt x="147" y="5"/>
                      <a:pt x="148" y="4"/>
                      <a:pt x="148" y="2"/>
                    </a:cubicBezTo>
                    <a:cubicBezTo>
                      <a:pt x="148" y="1"/>
                      <a:pt x="147" y="0"/>
                      <a:pt x="146" y="0"/>
                    </a:cubicBezTo>
                    <a:cubicBezTo>
                      <a:pt x="120" y="0"/>
                      <a:pt x="96" y="1"/>
                      <a:pt x="75" y="1"/>
                    </a:cubicBezTo>
                    <a:cubicBezTo>
                      <a:pt x="53" y="1"/>
                      <a:pt x="35" y="0"/>
                      <a:pt x="23" y="0"/>
                    </a:cubicBezTo>
                    <a:cubicBezTo>
                      <a:pt x="16" y="0"/>
                      <a:pt x="11" y="0"/>
                      <a:pt x="8" y="0"/>
                    </a:cubicBezTo>
                    <a:cubicBezTo>
                      <a:pt x="4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4"/>
                      <a:pt x="1" y="5"/>
                      <a:pt x="2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7" name="任意多边形 116" descr="30000de7-6d6a-4ab7-b758-0a8492ae3ba5"/>
              <p:cNvSpPr/>
              <p:nvPr/>
            </p:nvSpPr>
            <p:spPr bwMode="auto">
              <a:xfrm>
                <a:off x="11616178" y="5509282"/>
                <a:ext cx="99977" cy="99977"/>
              </a:xfrm>
              <a:custGeom>
                <a:avLst/>
                <a:gdLst>
                  <a:gd name="T0" fmla="*/ 25 w 27"/>
                  <a:gd name="T1" fmla="*/ 13 h 27"/>
                  <a:gd name="T2" fmla="*/ 22 w 27"/>
                  <a:gd name="T3" fmla="*/ 13 h 27"/>
                  <a:gd name="T4" fmla="*/ 13 w 27"/>
                  <a:gd name="T5" fmla="*/ 22 h 27"/>
                  <a:gd name="T6" fmla="*/ 5 w 27"/>
                  <a:gd name="T7" fmla="*/ 13 h 27"/>
                  <a:gd name="T8" fmla="*/ 13 w 27"/>
                  <a:gd name="T9" fmla="*/ 5 h 27"/>
                  <a:gd name="T10" fmla="*/ 22 w 27"/>
                  <a:gd name="T11" fmla="*/ 13 h 27"/>
                  <a:gd name="T12" fmla="*/ 25 w 27"/>
                  <a:gd name="T13" fmla="*/ 13 h 27"/>
                  <a:gd name="T14" fmla="*/ 27 w 27"/>
                  <a:gd name="T15" fmla="*/ 13 h 27"/>
                  <a:gd name="T16" fmla="*/ 13 w 27"/>
                  <a:gd name="T17" fmla="*/ 0 h 27"/>
                  <a:gd name="T18" fmla="*/ 0 w 27"/>
                  <a:gd name="T19" fmla="*/ 13 h 27"/>
                  <a:gd name="T20" fmla="*/ 13 w 27"/>
                  <a:gd name="T21" fmla="*/ 27 h 27"/>
                  <a:gd name="T22" fmla="*/ 27 w 27"/>
                  <a:gd name="T23" fmla="*/ 13 h 27"/>
                  <a:gd name="T24" fmla="*/ 25 w 27"/>
                  <a:gd name="T25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" h="27">
                    <a:moveTo>
                      <a:pt x="25" y="13"/>
                    </a:move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8"/>
                      <a:pt x="18" y="22"/>
                      <a:pt x="13" y="22"/>
                    </a:cubicBezTo>
                    <a:cubicBezTo>
                      <a:pt x="9" y="22"/>
                      <a:pt x="5" y="18"/>
                      <a:pt x="5" y="13"/>
                    </a:cubicBezTo>
                    <a:cubicBezTo>
                      <a:pt x="5" y="9"/>
                      <a:pt x="9" y="5"/>
                      <a:pt x="13" y="5"/>
                    </a:cubicBezTo>
                    <a:cubicBezTo>
                      <a:pt x="18" y="5"/>
                      <a:pt x="22" y="9"/>
                      <a:pt x="22" y="13"/>
                    </a:cubicBezTo>
                    <a:cubicBezTo>
                      <a:pt x="25" y="13"/>
                      <a:pt x="25" y="13"/>
                      <a:pt x="25" y="13"/>
                    </a:cubicBezTo>
                    <a:cubicBezTo>
                      <a:pt x="27" y="13"/>
                      <a:pt x="27" y="13"/>
                      <a:pt x="27" y="13"/>
                    </a:cubicBezTo>
                    <a:cubicBezTo>
                      <a:pt x="27" y="6"/>
                      <a:pt x="21" y="0"/>
                      <a:pt x="13" y="0"/>
                    </a:cubicBezTo>
                    <a:cubicBezTo>
                      <a:pt x="6" y="0"/>
                      <a:pt x="0" y="6"/>
                      <a:pt x="0" y="13"/>
                    </a:cubicBezTo>
                    <a:cubicBezTo>
                      <a:pt x="0" y="21"/>
                      <a:pt x="6" y="27"/>
                      <a:pt x="13" y="27"/>
                    </a:cubicBezTo>
                    <a:cubicBezTo>
                      <a:pt x="21" y="27"/>
                      <a:pt x="27" y="21"/>
                      <a:pt x="27" y="13"/>
                    </a:cubicBezTo>
                    <a:lnTo>
                      <a:pt x="25" y="13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8" name="任意多边形 117" descr="962223d3-17f1-45b8-b849-27441faec6cf"/>
              <p:cNvSpPr/>
              <p:nvPr/>
            </p:nvSpPr>
            <p:spPr bwMode="auto">
              <a:xfrm>
                <a:off x="11303752" y="3494750"/>
                <a:ext cx="524878" cy="347420"/>
              </a:xfrm>
              <a:custGeom>
                <a:avLst/>
                <a:gdLst>
                  <a:gd name="T0" fmla="*/ 96 w 143"/>
                  <a:gd name="T1" fmla="*/ 73 h 94"/>
                  <a:gd name="T2" fmla="*/ 136 w 143"/>
                  <a:gd name="T3" fmla="*/ 9 h 94"/>
                  <a:gd name="T4" fmla="*/ 140 w 143"/>
                  <a:gd name="T5" fmla="*/ 7 h 94"/>
                  <a:gd name="T6" fmla="*/ 137 w 143"/>
                  <a:gd name="T7" fmla="*/ 9 h 94"/>
                  <a:gd name="T8" fmla="*/ 133 w 143"/>
                  <a:gd name="T9" fmla="*/ 10 h 94"/>
                  <a:gd name="T10" fmla="*/ 133 w 143"/>
                  <a:gd name="T11" fmla="*/ 8 h 94"/>
                  <a:gd name="T12" fmla="*/ 138 w 143"/>
                  <a:gd name="T13" fmla="*/ 8 h 94"/>
                  <a:gd name="T14" fmla="*/ 138 w 143"/>
                  <a:gd name="T15" fmla="*/ 7 h 94"/>
                  <a:gd name="T16" fmla="*/ 133 w 143"/>
                  <a:gd name="T17" fmla="*/ 9 h 94"/>
                  <a:gd name="T18" fmla="*/ 135 w 143"/>
                  <a:gd name="T19" fmla="*/ 5 h 94"/>
                  <a:gd name="T20" fmla="*/ 137 w 143"/>
                  <a:gd name="T21" fmla="*/ 7 h 94"/>
                  <a:gd name="T22" fmla="*/ 135 w 143"/>
                  <a:gd name="T23" fmla="*/ 10 h 94"/>
                  <a:gd name="T24" fmla="*/ 135 w 143"/>
                  <a:gd name="T25" fmla="*/ 9 h 94"/>
                  <a:gd name="T26" fmla="*/ 136 w 143"/>
                  <a:gd name="T27" fmla="*/ 6 h 94"/>
                  <a:gd name="T28" fmla="*/ 136 w 143"/>
                  <a:gd name="T29" fmla="*/ 6 h 94"/>
                  <a:gd name="T30" fmla="*/ 136 w 143"/>
                  <a:gd name="T31" fmla="*/ 9 h 94"/>
                  <a:gd name="T32" fmla="*/ 134 w 143"/>
                  <a:gd name="T33" fmla="*/ 9 h 94"/>
                  <a:gd name="T34" fmla="*/ 132 w 143"/>
                  <a:gd name="T35" fmla="*/ 4 h 94"/>
                  <a:gd name="T36" fmla="*/ 137 w 143"/>
                  <a:gd name="T37" fmla="*/ 7 h 94"/>
                  <a:gd name="T38" fmla="*/ 136 w 143"/>
                  <a:gd name="T39" fmla="*/ 9 h 94"/>
                  <a:gd name="T40" fmla="*/ 133 w 143"/>
                  <a:gd name="T41" fmla="*/ 9 h 94"/>
                  <a:gd name="T42" fmla="*/ 135 w 143"/>
                  <a:gd name="T43" fmla="*/ 5 h 94"/>
                  <a:gd name="T44" fmla="*/ 138 w 143"/>
                  <a:gd name="T45" fmla="*/ 8 h 94"/>
                  <a:gd name="T46" fmla="*/ 138 w 143"/>
                  <a:gd name="T47" fmla="*/ 13 h 94"/>
                  <a:gd name="T48" fmla="*/ 134 w 143"/>
                  <a:gd name="T49" fmla="*/ 8 h 94"/>
                  <a:gd name="T50" fmla="*/ 133 w 143"/>
                  <a:gd name="T51" fmla="*/ 7 h 94"/>
                  <a:gd name="T52" fmla="*/ 133 w 143"/>
                  <a:gd name="T53" fmla="*/ 7 h 94"/>
                  <a:gd name="T54" fmla="*/ 134 w 143"/>
                  <a:gd name="T55" fmla="*/ 7 h 94"/>
                  <a:gd name="T56" fmla="*/ 134 w 143"/>
                  <a:gd name="T57" fmla="*/ 7 h 94"/>
                  <a:gd name="T58" fmla="*/ 131 w 143"/>
                  <a:gd name="T59" fmla="*/ 3 h 94"/>
                  <a:gd name="T60" fmla="*/ 130 w 143"/>
                  <a:gd name="T61" fmla="*/ 10 h 94"/>
                  <a:gd name="T62" fmla="*/ 139 w 143"/>
                  <a:gd name="T63" fmla="*/ 15 h 94"/>
                  <a:gd name="T64" fmla="*/ 141 w 143"/>
                  <a:gd name="T65" fmla="*/ 3 h 94"/>
                  <a:gd name="T66" fmla="*/ 130 w 143"/>
                  <a:gd name="T67" fmla="*/ 3 h 94"/>
                  <a:gd name="T68" fmla="*/ 131 w 143"/>
                  <a:gd name="T69" fmla="*/ 14 h 94"/>
                  <a:gd name="T70" fmla="*/ 142 w 143"/>
                  <a:gd name="T71" fmla="*/ 7 h 94"/>
                  <a:gd name="T72" fmla="*/ 140 w 143"/>
                  <a:gd name="T73" fmla="*/ 3 h 94"/>
                  <a:gd name="T74" fmla="*/ 130 w 143"/>
                  <a:gd name="T75" fmla="*/ 3 h 94"/>
                  <a:gd name="T76" fmla="*/ 135 w 143"/>
                  <a:gd name="T77" fmla="*/ 14 h 94"/>
                  <a:gd name="T78" fmla="*/ 141 w 143"/>
                  <a:gd name="T79" fmla="*/ 8 h 94"/>
                  <a:gd name="T80" fmla="*/ 136 w 143"/>
                  <a:gd name="T81" fmla="*/ 1 h 94"/>
                  <a:gd name="T82" fmla="*/ 130 w 143"/>
                  <a:gd name="T83" fmla="*/ 8 h 94"/>
                  <a:gd name="T84" fmla="*/ 135 w 143"/>
                  <a:gd name="T85" fmla="*/ 14 h 94"/>
                  <a:gd name="T86" fmla="*/ 141 w 143"/>
                  <a:gd name="T87" fmla="*/ 7 h 94"/>
                  <a:gd name="T88" fmla="*/ 135 w 143"/>
                  <a:gd name="T89" fmla="*/ 1 h 94"/>
                  <a:gd name="T90" fmla="*/ 129 w 143"/>
                  <a:gd name="T91" fmla="*/ 12 h 94"/>
                  <a:gd name="T92" fmla="*/ 143 w 143"/>
                  <a:gd name="T93" fmla="*/ 7 h 94"/>
                  <a:gd name="T94" fmla="*/ 140 w 143"/>
                  <a:gd name="T95" fmla="*/ 3 h 94"/>
                  <a:gd name="T96" fmla="*/ 127 w 143"/>
                  <a:gd name="T97" fmla="*/ 9 h 94"/>
                  <a:gd name="T98" fmla="*/ 134 w 143"/>
                  <a:gd name="T99" fmla="*/ 15 h 94"/>
                  <a:gd name="T100" fmla="*/ 142 w 143"/>
                  <a:gd name="T101" fmla="*/ 9 h 94"/>
                  <a:gd name="T102" fmla="*/ 137 w 143"/>
                  <a:gd name="T103" fmla="*/ 4 h 94"/>
                  <a:gd name="T104" fmla="*/ 128 w 143"/>
                  <a:gd name="T105" fmla="*/ 12 h 94"/>
                  <a:gd name="T106" fmla="*/ 3 w 143"/>
                  <a:gd name="T107" fmla="*/ 86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43" h="94">
                    <a:moveTo>
                      <a:pt x="2" y="91"/>
                    </a:moveTo>
                    <a:cubicBezTo>
                      <a:pt x="12" y="93"/>
                      <a:pt x="22" y="94"/>
                      <a:pt x="32" y="94"/>
                    </a:cubicBezTo>
                    <a:cubicBezTo>
                      <a:pt x="55" y="94"/>
                      <a:pt x="79" y="88"/>
                      <a:pt x="96" y="73"/>
                    </a:cubicBezTo>
                    <a:cubicBezTo>
                      <a:pt x="114" y="58"/>
                      <a:pt x="124" y="35"/>
                      <a:pt x="133" y="14"/>
                    </a:cubicBezTo>
                    <a:cubicBezTo>
                      <a:pt x="133" y="13"/>
                      <a:pt x="134" y="11"/>
                      <a:pt x="135" y="10"/>
                    </a:cubicBezTo>
                    <a:cubicBezTo>
                      <a:pt x="135" y="9"/>
                      <a:pt x="136" y="9"/>
                      <a:pt x="136" y="9"/>
                    </a:cubicBezTo>
                    <a:cubicBezTo>
                      <a:pt x="137" y="9"/>
                      <a:pt x="137" y="8"/>
                      <a:pt x="137" y="8"/>
                    </a:cubicBezTo>
                    <a:cubicBezTo>
                      <a:pt x="138" y="9"/>
                      <a:pt x="138" y="9"/>
                      <a:pt x="138" y="9"/>
                    </a:cubicBezTo>
                    <a:cubicBezTo>
                      <a:pt x="140" y="7"/>
                      <a:pt x="140" y="7"/>
                      <a:pt x="140" y="7"/>
                    </a:cubicBezTo>
                    <a:cubicBezTo>
                      <a:pt x="137" y="8"/>
                      <a:pt x="137" y="8"/>
                      <a:pt x="137" y="8"/>
                    </a:cubicBezTo>
                    <a:cubicBezTo>
                      <a:pt x="137" y="9"/>
                      <a:pt x="137" y="9"/>
                      <a:pt x="137" y="9"/>
                    </a:cubicBezTo>
                    <a:cubicBezTo>
                      <a:pt x="137" y="9"/>
                      <a:pt x="137" y="9"/>
                      <a:pt x="137" y="9"/>
                    </a:cubicBezTo>
                    <a:cubicBezTo>
                      <a:pt x="137" y="9"/>
                      <a:pt x="137" y="10"/>
                      <a:pt x="136" y="10"/>
                    </a:cubicBezTo>
                    <a:cubicBezTo>
                      <a:pt x="135" y="11"/>
                      <a:pt x="134" y="11"/>
                      <a:pt x="134" y="11"/>
                    </a:cubicBezTo>
                    <a:cubicBezTo>
                      <a:pt x="133" y="11"/>
                      <a:pt x="133" y="11"/>
                      <a:pt x="133" y="10"/>
                    </a:cubicBezTo>
                    <a:cubicBezTo>
                      <a:pt x="132" y="10"/>
                      <a:pt x="132" y="10"/>
                      <a:pt x="132" y="10"/>
                    </a:cubicBezTo>
                    <a:cubicBezTo>
                      <a:pt x="132" y="9"/>
                      <a:pt x="132" y="9"/>
                      <a:pt x="132" y="9"/>
                    </a:cubicBezTo>
                    <a:cubicBezTo>
                      <a:pt x="132" y="9"/>
                      <a:pt x="132" y="8"/>
                      <a:pt x="133" y="8"/>
                    </a:cubicBezTo>
                    <a:cubicBezTo>
                      <a:pt x="134" y="7"/>
                      <a:pt x="135" y="7"/>
                      <a:pt x="136" y="7"/>
                    </a:cubicBezTo>
                    <a:cubicBezTo>
                      <a:pt x="136" y="7"/>
                      <a:pt x="137" y="7"/>
                      <a:pt x="137" y="7"/>
                    </a:cubicBezTo>
                    <a:cubicBezTo>
                      <a:pt x="138" y="7"/>
                      <a:pt x="138" y="8"/>
                      <a:pt x="138" y="8"/>
                    </a:cubicBezTo>
                    <a:cubicBezTo>
                      <a:pt x="140" y="7"/>
                      <a:pt x="140" y="7"/>
                      <a:pt x="140" y="7"/>
                    </a:cubicBezTo>
                    <a:cubicBezTo>
                      <a:pt x="138" y="7"/>
                      <a:pt x="138" y="7"/>
                      <a:pt x="138" y="7"/>
                    </a:cubicBezTo>
                    <a:cubicBezTo>
                      <a:pt x="138" y="7"/>
                      <a:pt x="138" y="7"/>
                      <a:pt x="138" y="7"/>
                    </a:cubicBezTo>
                    <a:cubicBezTo>
                      <a:pt x="138" y="8"/>
                      <a:pt x="137" y="8"/>
                      <a:pt x="137" y="9"/>
                    </a:cubicBezTo>
                    <a:cubicBezTo>
                      <a:pt x="136" y="9"/>
                      <a:pt x="135" y="10"/>
                      <a:pt x="135" y="10"/>
                    </a:cubicBezTo>
                    <a:cubicBezTo>
                      <a:pt x="134" y="10"/>
                      <a:pt x="133" y="9"/>
                      <a:pt x="133" y="9"/>
                    </a:cubicBezTo>
                    <a:cubicBezTo>
                      <a:pt x="133" y="8"/>
                      <a:pt x="133" y="8"/>
                      <a:pt x="133" y="8"/>
                    </a:cubicBezTo>
                    <a:cubicBezTo>
                      <a:pt x="133" y="8"/>
                      <a:pt x="133" y="7"/>
                      <a:pt x="134" y="6"/>
                    </a:cubicBezTo>
                    <a:cubicBezTo>
                      <a:pt x="134" y="6"/>
                      <a:pt x="135" y="5"/>
                      <a:pt x="135" y="5"/>
                    </a:cubicBezTo>
                    <a:cubicBezTo>
                      <a:pt x="136" y="5"/>
                      <a:pt x="136" y="5"/>
                      <a:pt x="136" y="5"/>
                    </a:cubicBezTo>
                    <a:cubicBezTo>
                      <a:pt x="136" y="6"/>
                      <a:pt x="136" y="6"/>
                      <a:pt x="136" y="6"/>
                    </a:cubicBezTo>
                    <a:cubicBezTo>
                      <a:pt x="137" y="6"/>
                      <a:pt x="137" y="7"/>
                      <a:pt x="137" y="7"/>
                    </a:cubicBezTo>
                    <a:cubicBezTo>
                      <a:pt x="137" y="8"/>
                      <a:pt x="136" y="9"/>
                      <a:pt x="136" y="9"/>
                    </a:cubicBezTo>
                    <a:cubicBezTo>
                      <a:pt x="136" y="9"/>
                      <a:pt x="135" y="10"/>
                      <a:pt x="135" y="10"/>
                    </a:cubicBezTo>
                    <a:cubicBezTo>
                      <a:pt x="135" y="10"/>
                      <a:pt x="135" y="10"/>
                      <a:pt x="135" y="10"/>
                    </a:cubicBezTo>
                    <a:cubicBezTo>
                      <a:pt x="135" y="12"/>
                      <a:pt x="135" y="12"/>
                      <a:pt x="135" y="12"/>
                    </a:cubicBezTo>
                    <a:cubicBezTo>
                      <a:pt x="135" y="10"/>
                      <a:pt x="135" y="10"/>
                      <a:pt x="135" y="10"/>
                    </a:cubicBezTo>
                    <a:cubicBezTo>
                      <a:pt x="135" y="9"/>
                      <a:pt x="135" y="9"/>
                      <a:pt x="135" y="9"/>
                    </a:cubicBezTo>
                    <a:cubicBezTo>
                      <a:pt x="135" y="9"/>
                      <a:pt x="135" y="9"/>
                      <a:pt x="135" y="8"/>
                    </a:cubicBezTo>
                    <a:cubicBezTo>
                      <a:pt x="135" y="8"/>
                      <a:pt x="135" y="7"/>
                      <a:pt x="135" y="6"/>
                    </a:cubicBezTo>
                    <a:cubicBezTo>
                      <a:pt x="136" y="6"/>
                      <a:pt x="136" y="6"/>
                      <a:pt x="136" y="6"/>
                    </a:cubicBezTo>
                    <a:cubicBezTo>
                      <a:pt x="136" y="6"/>
                      <a:pt x="136" y="6"/>
                      <a:pt x="136" y="6"/>
                    </a:cubicBezTo>
                    <a:cubicBezTo>
                      <a:pt x="136" y="3"/>
                      <a:pt x="136" y="3"/>
                      <a:pt x="136" y="3"/>
                    </a:cubicBezTo>
                    <a:cubicBezTo>
                      <a:pt x="136" y="6"/>
                      <a:pt x="136" y="6"/>
                      <a:pt x="136" y="6"/>
                    </a:cubicBezTo>
                    <a:cubicBezTo>
                      <a:pt x="136" y="6"/>
                      <a:pt x="136" y="6"/>
                      <a:pt x="136" y="6"/>
                    </a:cubicBezTo>
                    <a:cubicBezTo>
                      <a:pt x="136" y="7"/>
                      <a:pt x="136" y="7"/>
                      <a:pt x="136" y="8"/>
                    </a:cubicBezTo>
                    <a:cubicBezTo>
                      <a:pt x="136" y="8"/>
                      <a:pt x="136" y="9"/>
                      <a:pt x="136" y="9"/>
                    </a:cubicBezTo>
                    <a:cubicBezTo>
                      <a:pt x="135" y="10"/>
                      <a:pt x="135" y="10"/>
                      <a:pt x="135" y="10"/>
                    </a:cubicBezTo>
                    <a:cubicBezTo>
                      <a:pt x="135" y="10"/>
                      <a:pt x="135" y="10"/>
                      <a:pt x="135" y="10"/>
                    </a:cubicBezTo>
                    <a:cubicBezTo>
                      <a:pt x="135" y="10"/>
                      <a:pt x="134" y="9"/>
                      <a:pt x="134" y="9"/>
                    </a:cubicBezTo>
                    <a:cubicBezTo>
                      <a:pt x="133" y="8"/>
                      <a:pt x="133" y="8"/>
                      <a:pt x="133" y="7"/>
                    </a:cubicBezTo>
                    <a:cubicBezTo>
                      <a:pt x="133" y="7"/>
                      <a:pt x="133" y="6"/>
                      <a:pt x="134" y="6"/>
                    </a:cubicBezTo>
                    <a:cubicBezTo>
                      <a:pt x="132" y="4"/>
                      <a:pt x="132" y="4"/>
                      <a:pt x="132" y="4"/>
                    </a:cubicBezTo>
                    <a:cubicBezTo>
                      <a:pt x="133" y="6"/>
                      <a:pt x="133" y="6"/>
                      <a:pt x="133" y="6"/>
                    </a:cubicBezTo>
                    <a:cubicBezTo>
                      <a:pt x="134" y="6"/>
                      <a:pt x="134" y="6"/>
                      <a:pt x="135" y="6"/>
                    </a:cubicBezTo>
                    <a:cubicBezTo>
                      <a:pt x="136" y="6"/>
                      <a:pt x="136" y="6"/>
                      <a:pt x="137" y="7"/>
                    </a:cubicBezTo>
                    <a:cubicBezTo>
                      <a:pt x="137" y="7"/>
                      <a:pt x="137" y="7"/>
                      <a:pt x="137" y="7"/>
                    </a:cubicBezTo>
                    <a:cubicBezTo>
                      <a:pt x="137" y="7"/>
                      <a:pt x="137" y="7"/>
                      <a:pt x="137" y="7"/>
                    </a:cubicBezTo>
                    <a:cubicBezTo>
                      <a:pt x="137" y="8"/>
                      <a:pt x="137" y="9"/>
                      <a:pt x="136" y="9"/>
                    </a:cubicBezTo>
                    <a:cubicBezTo>
                      <a:pt x="136" y="10"/>
                      <a:pt x="135" y="10"/>
                      <a:pt x="134" y="10"/>
                    </a:cubicBezTo>
                    <a:cubicBezTo>
                      <a:pt x="134" y="10"/>
                      <a:pt x="134" y="10"/>
                      <a:pt x="134" y="10"/>
                    </a:cubicBezTo>
                    <a:cubicBezTo>
                      <a:pt x="133" y="9"/>
                      <a:pt x="133" y="9"/>
                      <a:pt x="133" y="9"/>
                    </a:cubicBezTo>
                    <a:cubicBezTo>
                      <a:pt x="133" y="9"/>
                      <a:pt x="133" y="9"/>
                      <a:pt x="133" y="8"/>
                    </a:cubicBezTo>
                    <a:cubicBezTo>
                      <a:pt x="133" y="8"/>
                      <a:pt x="133" y="7"/>
                      <a:pt x="134" y="6"/>
                    </a:cubicBezTo>
                    <a:cubicBezTo>
                      <a:pt x="134" y="6"/>
                      <a:pt x="135" y="5"/>
                      <a:pt x="135" y="5"/>
                    </a:cubicBezTo>
                    <a:cubicBezTo>
                      <a:pt x="136" y="5"/>
                      <a:pt x="136" y="5"/>
                      <a:pt x="136" y="5"/>
                    </a:cubicBezTo>
                    <a:cubicBezTo>
                      <a:pt x="136" y="5"/>
                      <a:pt x="137" y="6"/>
                      <a:pt x="137" y="6"/>
                    </a:cubicBezTo>
                    <a:cubicBezTo>
                      <a:pt x="137" y="7"/>
                      <a:pt x="138" y="8"/>
                      <a:pt x="138" y="8"/>
                    </a:cubicBezTo>
                    <a:cubicBezTo>
                      <a:pt x="138" y="9"/>
                      <a:pt x="137" y="10"/>
                      <a:pt x="137" y="10"/>
                    </a:cubicBezTo>
                    <a:cubicBezTo>
                      <a:pt x="137" y="10"/>
                      <a:pt x="137" y="11"/>
                      <a:pt x="136" y="11"/>
                    </a:cubicBezTo>
                    <a:cubicBezTo>
                      <a:pt x="138" y="13"/>
                      <a:pt x="138" y="13"/>
                      <a:pt x="138" y="13"/>
                    </a:cubicBezTo>
                    <a:cubicBezTo>
                      <a:pt x="138" y="11"/>
                      <a:pt x="138" y="11"/>
                      <a:pt x="138" y="11"/>
                    </a:cubicBezTo>
                    <a:cubicBezTo>
                      <a:pt x="137" y="10"/>
                      <a:pt x="136" y="10"/>
                      <a:pt x="135" y="9"/>
                    </a:cubicBezTo>
                    <a:cubicBezTo>
                      <a:pt x="134" y="8"/>
                      <a:pt x="134" y="8"/>
                      <a:pt x="134" y="8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3" y="7"/>
                      <a:pt x="133" y="7"/>
                      <a:pt x="133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3" y="7"/>
                      <a:pt x="133" y="7"/>
                      <a:pt x="133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5" y="7"/>
                      <a:pt x="135" y="5"/>
                      <a:pt x="135" y="4"/>
                    </a:cubicBezTo>
                    <a:cubicBezTo>
                      <a:pt x="134" y="3"/>
                      <a:pt x="132" y="2"/>
                      <a:pt x="131" y="3"/>
                    </a:cubicBezTo>
                    <a:cubicBezTo>
                      <a:pt x="131" y="4"/>
                      <a:pt x="130" y="4"/>
                      <a:pt x="130" y="5"/>
                    </a:cubicBezTo>
                    <a:cubicBezTo>
                      <a:pt x="129" y="6"/>
                      <a:pt x="129" y="6"/>
                      <a:pt x="129" y="7"/>
                    </a:cubicBezTo>
                    <a:cubicBezTo>
                      <a:pt x="129" y="8"/>
                      <a:pt x="129" y="9"/>
                      <a:pt x="130" y="10"/>
                    </a:cubicBezTo>
                    <a:cubicBezTo>
                      <a:pt x="131" y="11"/>
                      <a:pt x="132" y="12"/>
                      <a:pt x="133" y="13"/>
                    </a:cubicBezTo>
                    <a:cubicBezTo>
                      <a:pt x="134" y="14"/>
                      <a:pt x="135" y="15"/>
                      <a:pt x="137" y="15"/>
                    </a:cubicBezTo>
                    <a:cubicBezTo>
                      <a:pt x="137" y="15"/>
                      <a:pt x="138" y="15"/>
                      <a:pt x="139" y="15"/>
                    </a:cubicBezTo>
                    <a:cubicBezTo>
                      <a:pt x="140" y="14"/>
                      <a:pt x="141" y="13"/>
                      <a:pt x="141" y="12"/>
                    </a:cubicBezTo>
                    <a:cubicBezTo>
                      <a:pt x="142" y="11"/>
                      <a:pt x="142" y="10"/>
                      <a:pt x="142" y="8"/>
                    </a:cubicBezTo>
                    <a:cubicBezTo>
                      <a:pt x="142" y="7"/>
                      <a:pt x="142" y="5"/>
                      <a:pt x="141" y="3"/>
                    </a:cubicBezTo>
                    <a:cubicBezTo>
                      <a:pt x="140" y="2"/>
                      <a:pt x="138" y="1"/>
                      <a:pt x="136" y="1"/>
                    </a:cubicBezTo>
                    <a:cubicBezTo>
                      <a:pt x="135" y="0"/>
                      <a:pt x="135" y="0"/>
                      <a:pt x="135" y="0"/>
                    </a:cubicBezTo>
                    <a:cubicBezTo>
                      <a:pt x="133" y="0"/>
                      <a:pt x="131" y="2"/>
                      <a:pt x="130" y="3"/>
                    </a:cubicBezTo>
                    <a:cubicBezTo>
                      <a:pt x="129" y="5"/>
                      <a:pt x="128" y="7"/>
                      <a:pt x="128" y="8"/>
                    </a:cubicBezTo>
                    <a:cubicBezTo>
                      <a:pt x="128" y="9"/>
                      <a:pt x="128" y="11"/>
                      <a:pt x="129" y="12"/>
                    </a:cubicBezTo>
                    <a:cubicBezTo>
                      <a:pt x="129" y="12"/>
                      <a:pt x="130" y="13"/>
                      <a:pt x="131" y="14"/>
                    </a:cubicBezTo>
                    <a:cubicBezTo>
                      <a:pt x="132" y="15"/>
                      <a:pt x="133" y="15"/>
                      <a:pt x="134" y="15"/>
                    </a:cubicBezTo>
                    <a:cubicBezTo>
                      <a:pt x="136" y="15"/>
                      <a:pt x="138" y="14"/>
                      <a:pt x="140" y="13"/>
                    </a:cubicBezTo>
                    <a:cubicBezTo>
                      <a:pt x="141" y="11"/>
                      <a:pt x="142" y="9"/>
                      <a:pt x="142" y="7"/>
                    </a:cubicBezTo>
                    <a:cubicBezTo>
                      <a:pt x="142" y="6"/>
                      <a:pt x="141" y="4"/>
                      <a:pt x="140" y="3"/>
                    </a:cubicBezTo>
                    <a:cubicBezTo>
                      <a:pt x="139" y="5"/>
                      <a:pt x="139" y="5"/>
                      <a:pt x="139" y="5"/>
                    </a:cubicBezTo>
                    <a:cubicBezTo>
                      <a:pt x="140" y="3"/>
                      <a:pt x="140" y="3"/>
                      <a:pt x="140" y="3"/>
                    </a:cubicBezTo>
                    <a:cubicBezTo>
                      <a:pt x="139" y="2"/>
                      <a:pt x="137" y="1"/>
                      <a:pt x="135" y="1"/>
                    </a:cubicBezTo>
                    <a:cubicBezTo>
                      <a:pt x="133" y="1"/>
                      <a:pt x="132" y="2"/>
                      <a:pt x="130" y="3"/>
                    </a:cubicBezTo>
                    <a:cubicBezTo>
                      <a:pt x="130" y="3"/>
                      <a:pt x="130" y="3"/>
                      <a:pt x="130" y="3"/>
                    </a:cubicBezTo>
                    <a:cubicBezTo>
                      <a:pt x="129" y="4"/>
                      <a:pt x="128" y="6"/>
                      <a:pt x="128" y="7"/>
                    </a:cubicBezTo>
                    <a:cubicBezTo>
                      <a:pt x="128" y="9"/>
                      <a:pt x="129" y="11"/>
                      <a:pt x="130" y="12"/>
                    </a:cubicBezTo>
                    <a:cubicBezTo>
                      <a:pt x="131" y="13"/>
                      <a:pt x="133" y="14"/>
                      <a:pt x="135" y="14"/>
                    </a:cubicBezTo>
                    <a:cubicBezTo>
                      <a:pt x="136" y="14"/>
                      <a:pt x="136" y="14"/>
                      <a:pt x="136" y="14"/>
                    </a:cubicBezTo>
                    <a:cubicBezTo>
                      <a:pt x="138" y="14"/>
                      <a:pt x="139" y="13"/>
                      <a:pt x="140" y="12"/>
                    </a:cubicBezTo>
                    <a:cubicBezTo>
                      <a:pt x="141" y="10"/>
                      <a:pt x="141" y="9"/>
                      <a:pt x="141" y="8"/>
                    </a:cubicBezTo>
                    <a:cubicBezTo>
                      <a:pt x="141" y="6"/>
                      <a:pt x="141" y="5"/>
                      <a:pt x="140" y="4"/>
                    </a:cubicBezTo>
                    <a:cubicBezTo>
                      <a:pt x="140" y="3"/>
                      <a:pt x="139" y="2"/>
                      <a:pt x="137" y="1"/>
                    </a:cubicBezTo>
                    <a:cubicBezTo>
                      <a:pt x="136" y="1"/>
                      <a:pt x="136" y="1"/>
                      <a:pt x="136" y="1"/>
                    </a:cubicBezTo>
                    <a:cubicBezTo>
                      <a:pt x="136" y="1"/>
                      <a:pt x="136" y="1"/>
                      <a:pt x="136" y="1"/>
                    </a:cubicBezTo>
                    <a:cubicBezTo>
                      <a:pt x="134" y="1"/>
                      <a:pt x="132" y="2"/>
                      <a:pt x="131" y="4"/>
                    </a:cubicBezTo>
                    <a:cubicBezTo>
                      <a:pt x="130" y="5"/>
                      <a:pt x="130" y="7"/>
                      <a:pt x="130" y="8"/>
                    </a:cubicBezTo>
                    <a:cubicBezTo>
                      <a:pt x="130" y="9"/>
                      <a:pt x="130" y="11"/>
                      <a:pt x="131" y="12"/>
                    </a:cubicBezTo>
                    <a:cubicBezTo>
                      <a:pt x="132" y="13"/>
                      <a:pt x="133" y="14"/>
                      <a:pt x="134" y="14"/>
                    </a:cubicBezTo>
                    <a:cubicBezTo>
                      <a:pt x="135" y="14"/>
                      <a:pt x="135" y="14"/>
                      <a:pt x="135" y="14"/>
                    </a:cubicBezTo>
                    <a:cubicBezTo>
                      <a:pt x="135" y="14"/>
                      <a:pt x="135" y="14"/>
                      <a:pt x="135" y="14"/>
                    </a:cubicBezTo>
                    <a:cubicBezTo>
                      <a:pt x="137" y="14"/>
                      <a:pt x="139" y="13"/>
                      <a:pt x="140" y="12"/>
                    </a:cubicBezTo>
                    <a:cubicBezTo>
                      <a:pt x="141" y="10"/>
                      <a:pt x="141" y="9"/>
                      <a:pt x="141" y="7"/>
                    </a:cubicBezTo>
                    <a:cubicBezTo>
                      <a:pt x="141" y="6"/>
                      <a:pt x="141" y="5"/>
                      <a:pt x="141" y="4"/>
                    </a:cubicBezTo>
                    <a:cubicBezTo>
                      <a:pt x="140" y="3"/>
                      <a:pt x="139" y="2"/>
                      <a:pt x="138" y="1"/>
                    </a:cubicBezTo>
                    <a:cubicBezTo>
                      <a:pt x="137" y="1"/>
                      <a:pt x="136" y="1"/>
                      <a:pt x="135" y="1"/>
                    </a:cubicBezTo>
                    <a:cubicBezTo>
                      <a:pt x="133" y="1"/>
                      <a:pt x="131" y="2"/>
                      <a:pt x="130" y="3"/>
                    </a:cubicBezTo>
                    <a:cubicBezTo>
                      <a:pt x="129" y="4"/>
                      <a:pt x="128" y="6"/>
                      <a:pt x="128" y="8"/>
                    </a:cubicBezTo>
                    <a:cubicBezTo>
                      <a:pt x="128" y="10"/>
                      <a:pt x="128" y="11"/>
                      <a:pt x="129" y="12"/>
                    </a:cubicBezTo>
                    <a:cubicBezTo>
                      <a:pt x="131" y="14"/>
                      <a:pt x="133" y="15"/>
                      <a:pt x="135" y="14"/>
                    </a:cubicBezTo>
                    <a:cubicBezTo>
                      <a:pt x="137" y="14"/>
                      <a:pt x="138" y="14"/>
                      <a:pt x="140" y="13"/>
                    </a:cubicBezTo>
                    <a:cubicBezTo>
                      <a:pt x="141" y="11"/>
                      <a:pt x="143" y="10"/>
                      <a:pt x="143" y="7"/>
                    </a:cubicBezTo>
                    <a:cubicBezTo>
                      <a:pt x="143" y="7"/>
                      <a:pt x="143" y="7"/>
                      <a:pt x="143" y="7"/>
                    </a:cubicBezTo>
                    <a:cubicBezTo>
                      <a:pt x="142" y="6"/>
                      <a:pt x="142" y="6"/>
                      <a:pt x="142" y="6"/>
                    </a:cubicBezTo>
                    <a:cubicBezTo>
                      <a:pt x="142" y="5"/>
                      <a:pt x="141" y="4"/>
                      <a:pt x="140" y="3"/>
                    </a:cubicBezTo>
                    <a:cubicBezTo>
                      <a:pt x="138" y="2"/>
                      <a:pt x="137" y="2"/>
                      <a:pt x="136" y="2"/>
                    </a:cubicBezTo>
                    <a:cubicBezTo>
                      <a:pt x="134" y="2"/>
                      <a:pt x="132" y="3"/>
                      <a:pt x="130" y="4"/>
                    </a:cubicBezTo>
                    <a:cubicBezTo>
                      <a:pt x="129" y="5"/>
                      <a:pt x="127" y="7"/>
                      <a:pt x="127" y="9"/>
                    </a:cubicBezTo>
                    <a:cubicBezTo>
                      <a:pt x="127" y="10"/>
                      <a:pt x="127" y="11"/>
                      <a:pt x="128" y="11"/>
                    </a:cubicBezTo>
                    <a:cubicBezTo>
                      <a:pt x="128" y="13"/>
                      <a:pt x="129" y="14"/>
                      <a:pt x="130" y="15"/>
                    </a:cubicBezTo>
                    <a:cubicBezTo>
                      <a:pt x="131" y="15"/>
                      <a:pt x="133" y="15"/>
                      <a:pt x="134" y="15"/>
                    </a:cubicBezTo>
                    <a:cubicBezTo>
                      <a:pt x="136" y="15"/>
                      <a:pt x="138" y="15"/>
                      <a:pt x="139" y="14"/>
                    </a:cubicBezTo>
                    <a:cubicBezTo>
                      <a:pt x="140" y="13"/>
                      <a:pt x="141" y="12"/>
                      <a:pt x="141" y="12"/>
                    </a:cubicBezTo>
                    <a:cubicBezTo>
                      <a:pt x="142" y="11"/>
                      <a:pt x="142" y="10"/>
                      <a:pt x="142" y="9"/>
                    </a:cubicBezTo>
                    <a:cubicBezTo>
                      <a:pt x="142" y="8"/>
                      <a:pt x="142" y="7"/>
                      <a:pt x="142" y="6"/>
                    </a:cubicBezTo>
                    <a:cubicBezTo>
                      <a:pt x="141" y="5"/>
                      <a:pt x="141" y="5"/>
                      <a:pt x="141" y="5"/>
                    </a:cubicBezTo>
                    <a:cubicBezTo>
                      <a:pt x="140" y="4"/>
                      <a:pt x="139" y="4"/>
                      <a:pt x="137" y="4"/>
                    </a:cubicBezTo>
                    <a:cubicBezTo>
                      <a:pt x="136" y="4"/>
                      <a:pt x="135" y="4"/>
                      <a:pt x="134" y="5"/>
                    </a:cubicBezTo>
                    <a:cubicBezTo>
                      <a:pt x="133" y="5"/>
                      <a:pt x="131" y="7"/>
                      <a:pt x="130" y="8"/>
                    </a:cubicBezTo>
                    <a:cubicBezTo>
                      <a:pt x="129" y="9"/>
                      <a:pt x="129" y="11"/>
                      <a:pt x="128" y="12"/>
                    </a:cubicBezTo>
                    <a:cubicBezTo>
                      <a:pt x="120" y="34"/>
                      <a:pt x="110" y="55"/>
                      <a:pt x="93" y="69"/>
                    </a:cubicBezTo>
                    <a:cubicBezTo>
                      <a:pt x="77" y="83"/>
                      <a:pt x="55" y="89"/>
                      <a:pt x="32" y="89"/>
                    </a:cubicBezTo>
                    <a:cubicBezTo>
                      <a:pt x="22" y="89"/>
                      <a:pt x="12" y="88"/>
                      <a:pt x="3" y="86"/>
                    </a:cubicBezTo>
                    <a:cubicBezTo>
                      <a:pt x="2" y="86"/>
                      <a:pt x="0" y="87"/>
                      <a:pt x="0" y="88"/>
                    </a:cubicBezTo>
                    <a:cubicBezTo>
                      <a:pt x="0" y="89"/>
                      <a:pt x="1" y="90"/>
                      <a:pt x="2" y="9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9" name="椭圆 118" descr="c576ee9a-0a38-4a2e-8d01-c8c3415b68e2"/>
              <p:cNvSpPr>
                <a:spLocks noChangeArrowheads="1"/>
              </p:cNvSpPr>
              <p:nvPr/>
            </p:nvSpPr>
            <p:spPr bwMode="auto">
              <a:xfrm>
                <a:off x="11761145" y="3484753"/>
                <a:ext cx="79981" cy="84980"/>
              </a:xfrm>
              <a:prstGeom prst="ellipse">
                <a:avLst/>
              </a:pr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0" name="任意多边形 119" descr="bfa106b7-4ed5-470a-a5c0-39ee357377b3"/>
              <p:cNvSpPr/>
              <p:nvPr/>
            </p:nvSpPr>
            <p:spPr bwMode="auto">
              <a:xfrm>
                <a:off x="7599613" y="3002364"/>
                <a:ext cx="1169728" cy="1177227"/>
              </a:xfrm>
              <a:custGeom>
                <a:avLst/>
                <a:gdLst>
                  <a:gd name="T0" fmla="*/ 74 w 318"/>
                  <a:gd name="T1" fmla="*/ 240 h 320"/>
                  <a:gd name="T2" fmla="*/ 265 w 318"/>
                  <a:gd name="T3" fmla="*/ 240 h 320"/>
                  <a:gd name="T4" fmla="*/ 273 w 318"/>
                  <a:gd name="T5" fmla="*/ 105 h 320"/>
                  <a:gd name="T6" fmla="*/ 74 w 318"/>
                  <a:gd name="T7" fmla="*/ 240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8" h="320">
                    <a:moveTo>
                      <a:pt x="74" y="240"/>
                    </a:moveTo>
                    <a:cubicBezTo>
                      <a:pt x="74" y="240"/>
                      <a:pt x="153" y="320"/>
                      <a:pt x="265" y="240"/>
                    </a:cubicBezTo>
                    <a:cubicBezTo>
                      <a:pt x="265" y="240"/>
                      <a:pt x="318" y="211"/>
                      <a:pt x="273" y="105"/>
                    </a:cubicBezTo>
                    <a:cubicBezTo>
                      <a:pt x="228" y="0"/>
                      <a:pt x="0" y="71"/>
                      <a:pt x="74" y="240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1" name="任意多边形 120" descr="b66ecf7b-ffee-4ab4-a81c-95c35530c33e"/>
              <p:cNvSpPr/>
              <p:nvPr/>
            </p:nvSpPr>
            <p:spPr bwMode="auto">
              <a:xfrm>
                <a:off x="6979757" y="3259805"/>
                <a:ext cx="1142235" cy="1399675"/>
              </a:xfrm>
              <a:custGeom>
                <a:avLst/>
                <a:gdLst>
                  <a:gd name="T0" fmla="*/ 301 w 310"/>
                  <a:gd name="T1" fmla="*/ 62 h 380"/>
                  <a:gd name="T2" fmla="*/ 221 w 310"/>
                  <a:gd name="T3" fmla="*/ 230 h 380"/>
                  <a:gd name="T4" fmla="*/ 219 w 310"/>
                  <a:gd name="T5" fmla="*/ 233 h 380"/>
                  <a:gd name="T6" fmla="*/ 142 w 310"/>
                  <a:gd name="T7" fmla="*/ 358 h 380"/>
                  <a:gd name="T8" fmla="*/ 99 w 310"/>
                  <a:gd name="T9" fmla="*/ 380 h 380"/>
                  <a:gd name="T10" fmla="*/ 57 w 310"/>
                  <a:gd name="T11" fmla="*/ 380 h 380"/>
                  <a:gd name="T12" fmla="*/ 53 w 310"/>
                  <a:gd name="T13" fmla="*/ 380 h 380"/>
                  <a:gd name="T14" fmla="*/ 39 w 310"/>
                  <a:gd name="T15" fmla="*/ 376 h 380"/>
                  <a:gd name="T16" fmla="*/ 4 w 310"/>
                  <a:gd name="T17" fmla="*/ 316 h 380"/>
                  <a:gd name="T18" fmla="*/ 3 w 310"/>
                  <a:gd name="T19" fmla="*/ 299 h 380"/>
                  <a:gd name="T20" fmla="*/ 26 w 310"/>
                  <a:gd name="T21" fmla="*/ 232 h 380"/>
                  <a:gd name="T22" fmla="*/ 33 w 310"/>
                  <a:gd name="T23" fmla="*/ 226 h 380"/>
                  <a:gd name="T24" fmla="*/ 36 w 310"/>
                  <a:gd name="T25" fmla="*/ 225 h 380"/>
                  <a:gd name="T26" fmla="*/ 132 w 310"/>
                  <a:gd name="T27" fmla="*/ 200 h 380"/>
                  <a:gd name="T28" fmla="*/ 143 w 310"/>
                  <a:gd name="T29" fmla="*/ 116 h 380"/>
                  <a:gd name="T30" fmla="*/ 224 w 310"/>
                  <a:gd name="T31" fmla="*/ 63 h 380"/>
                  <a:gd name="T32" fmla="*/ 259 w 310"/>
                  <a:gd name="T33" fmla="*/ 3 h 380"/>
                  <a:gd name="T34" fmla="*/ 280 w 310"/>
                  <a:gd name="T35" fmla="*/ 9 h 380"/>
                  <a:gd name="T36" fmla="*/ 301 w 310"/>
                  <a:gd name="T37" fmla="*/ 62 h 3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10" h="380">
                    <a:moveTo>
                      <a:pt x="301" y="62"/>
                    </a:moveTo>
                    <a:cubicBezTo>
                      <a:pt x="221" y="230"/>
                      <a:pt x="221" y="230"/>
                      <a:pt x="221" y="230"/>
                    </a:cubicBezTo>
                    <a:cubicBezTo>
                      <a:pt x="220" y="231"/>
                      <a:pt x="220" y="232"/>
                      <a:pt x="219" y="233"/>
                    </a:cubicBezTo>
                    <a:cubicBezTo>
                      <a:pt x="213" y="244"/>
                      <a:pt x="178" y="301"/>
                      <a:pt x="142" y="358"/>
                    </a:cubicBezTo>
                    <a:cubicBezTo>
                      <a:pt x="133" y="372"/>
                      <a:pt x="117" y="380"/>
                      <a:pt x="99" y="380"/>
                    </a:cubicBezTo>
                    <a:cubicBezTo>
                      <a:pt x="57" y="380"/>
                      <a:pt x="57" y="380"/>
                      <a:pt x="57" y="380"/>
                    </a:cubicBezTo>
                    <a:cubicBezTo>
                      <a:pt x="56" y="380"/>
                      <a:pt x="54" y="380"/>
                      <a:pt x="53" y="380"/>
                    </a:cubicBezTo>
                    <a:cubicBezTo>
                      <a:pt x="49" y="380"/>
                      <a:pt x="44" y="378"/>
                      <a:pt x="39" y="376"/>
                    </a:cubicBezTo>
                    <a:cubicBezTo>
                      <a:pt x="11" y="369"/>
                      <a:pt x="5" y="332"/>
                      <a:pt x="4" y="316"/>
                    </a:cubicBezTo>
                    <a:cubicBezTo>
                      <a:pt x="4" y="310"/>
                      <a:pt x="3" y="305"/>
                      <a:pt x="3" y="299"/>
                    </a:cubicBezTo>
                    <a:cubicBezTo>
                      <a:pt x="0" y="274"/>
                      <a:pt x="9" y="250"/>
                      <a:pt x="26" y="232"/>
                    </a:cubicBezTo>
                    <a:cubicBezTo>
                      <a:pt x="29" y="229"/>
                      <a:pt x="31" y="227"/>
                      <a:pt x="33" y="226"/>
                    </a:cubicBezTo>
                    <a:cubicBezTo>
                      <a:pt x="34" y="226"/>
                      <a:pt x="35" y="225"/>
                      <a:pt x="36" y="225"/>
                    </a:cubicBezTo>
                    <a:cubicBezTo>
                      <a:pt x="87" y="199"/>
                      <a:pt x="111" y="222"/>
                      <a:pt x="132" y="200"/>
                    </a:cubicBezTo>
                    <a:cubicBezTo>
                      <a:pt x="161" y="172"/>
                      <a:pt x="128" y="154"/>
                      <a:pt x="143" y="116"/>
                    </a:cubicBezTo>
                    <a:cubicBezTo>
                      <a:pt x="159" y="77"/>
                      <a:pt x="193" y="78"/>
                      <a:pt x="224" y="63"/>
                    </a:cubicBezTo>
                    <a:cubicBezTo>
                      <a:pt x="252" y="48"/>
                      <a:pt x="256" y="16"/>
                      <a:pt x="259" y="3"/>
                    </a:cubicBezTo>
                    <a:cubicBezTo>
                      <a:pt x="260" y="0"/>
                      <a:pt x="269" y="4"/>
                      <a:pt x="280" y="9"/>
                    </a:cubicBezTo>
                    <a:cubicBezTo>
                      <a:pt x="301" y="20"/>
                      <a:pt x="310" y="42"/>
                      <a:pt x="301" y="6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2" name="任意多边形 121" descr="3c9402e5-cf34-43d7-a3c6-46ce9ab338ae"/>
              <p:cNvSpPr/>
              <p:nvPr/>
            </p:nvSpPr>
            <p:spPr bwMode="auto">
              <a:xfrm>
                <a:off x="7914540" y="3077347"/>
                <a:ext cx="637353" cy="462393"/>
              </a:xfrm>
              <a:custGeom>
                <a:avLst/>
                <a:gdLst>
                  <a:gd name="T0" fmla="*/ 5 w 173"/>
                  <a:gd name="T1" fmla="*/ 89 h 126"/>
                  <a:gd name="T2" fmla="*/ 1 w 173"/>
                  <a:gd name="T3" fmla="*/ 72 h 126"/>
                  <a:gd name="T4" fmla="*/ 5 w 173"/>
                  <a:gd name="T5" fmla="*/ 54 h 126"/>
                  <a:gd name="T6" fmla="*/ 92 w 173"/>
                  <a:gd name="T7" fmla="*/ 0 h 126"/>
                  <a:gd name="T8" fmla="*/ 173 w 173"/>
                  <a:gd name="T9" fmla="*/ 124 h 126"/>
                  <a:gd name="T10" fmla="*/ 29 w 173"/>
                  <a:gd name="T11" fmla="*/ 126 h 126"/>
                  <a:gd name="T12" fmla="*/ 5 w 173"/>
                  <a:gd name="T13" fmla="*/ 89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3" h="125">
                    <a:moveTo>
                      <a:pt x="5" y="89"/>
                    </a:moveTo>
                    <a:cubicBezTo>
                      <a:pt x="2" y="84"/>
                      <a:pt x="0" y="78"/>
                      <a:pt x="1" y="72"/>
                    </a:cubicBezTo>
                    <a:cubicBezTo>
                      <a:pt x="2" y="65"/>
                      <a:pt x="4" y="58"/>
                      <a:pt x="5" y="54"/>
                    </a:cubicBezTo>
                    <a:cubicBezTo>
                      <a:pt x="12" y="35"/>
                      <a:pt x="32" y="0"/>
                      <a:pt x="92" y="0"/>
                    </a:cubicBezTo>
                    <a:cubicBezTo>
                      <a:pt x="172" y="1"/>
                      <a:pt x="173" y="124"/>
                      <a:pt x="173" y="124"/>
                    </a:cubicBezTo>
                    <a:cubicBezTo>
                      <a:pt x="29" y="126"/>
                      <a:pt x="29" y="126"/>
                      <a:pt x="29" y="126"/>
                    </a:cubicBezTo>
                    <a:cubicBezTo>
                      <a:pt x="5" y="89"/>
                      <a:pt x="5" y="89"/>
                      <a:pt x="5" y="89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02" name="任意多边形 201" descr="93321500-873c-45eb-94cd-9a2cda0c3711"/>
              <p:cNvSpPr/>
              <p:nvPr/>
            </p:nvSpPr>
            <p:spPr bwMode="auto">
              <a:xfrm>
                <a:off x="8014517" y="5556770"/>
                <a:ext cx="1016429" cy="1301230"/>
              </a:xfrm>
              <a:custGeom>
                <a:avLst/>
                <a:gdLst>
                  <a:gd name="connsiteX0" fmla="*/ 0 w 1016429"/>
                  <a:gd name="connsiteY0" fmla="*/ 0 h 1301230"/>
                  <a:gd name="connsiteX1" fmla="*/ 757324 w 1016429"/>
                  <a:gd name="connsiteY1" fmla="*/ 0 h 1301230"/>
                  <a:gd name="connsiteX2" fmla="*/ 1016429 w 1016429"/>
                  <a:gd name="connsiteY2" fmla="*/ 1301230 h 1301230"/>
                  <a:gd name="connsiteX3" fmla="*/ 234417 w 1016429"/>
                  <a:gd name="connsiteY3" fmla="*/ 1301230 h 1301230"/>
                  <a:gd name="connsiteX4" fmla="*/ 107475 w 1016429"/>
                  <a:gd name="connsiteY4" fmla="*/ 529877 h 13012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16429" h="1301230">
                    <a:moveTo>
                      <a:pt x="0" y="0"/>
                    </a:moveTo>
                    <a:lnTo>
                      <a:pt x="757324" y="0"/>
                    </a:lnTo>
                    <a:lnTo>
                      <a:pt x="1016429" y="1301230"/>
                    </a:lnTo>
                    <a:lnTo>
                      <a:pt x="234417" y="1301230"/>
                    </a:lnTo>
                    <a:lnTo>
                      <a:pt x="107475" y="529877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08" name="任意多边形 207" descr="c66b9c8f-ea1e-4779-b72e-d71c94bab8c2"/>
              <p:cNvSpPr/>
              <p:nvPr/>
            </p:nvSpPr>
            <p:spPr bwMode="auto">
              <a:xfrm>
                <a:off x="8114494" y="6094146"/>
                <a:ext cx="143441" cy="763854"/>
              </a:xfrm>
              <a:custGeom>
                <a:avLst/>
                <a:gdLst>
                  <a:gd name="connsiteX0" fmla="*/ 7357 w 143441"/>
                  <a:gd name="connsiteY0" fmla="*/ 0 h 763854"/>
                  <a:gd name="connsiteX1" fmla="*/ 18392 w 143441"/>
                  <a:gd name="connsiteY1" fmla="*/ 7360 h 763854"/>
                  <a:gd name="connsiteX2" fmla="*/ 128585 w 143441"/>
                  <a:gd name="connsiteY2" fmla="*/ 673980 h 763854"/>
                  <a:gd name="connsiteX3" fmla="*/ 143441 w 143441"/>
                  <a:gd name="connsiteY3" fmla="*/ 763854 h 763854"/>
                  <a:gd name="connsiteX4" fmla="*/ 125225 w 143441"/>
                  <a:gd name="connsiteY4" fmla="*/ 763854 h 763854"/>
                  <a:gd name="connsiteX5" fmla="*/ 100640 w 143441"/>
                  <a:gd name="connsiteY5" fmla="*/ 616054 h 763854"/>
                  <a:gd name="connsiteX6" fmla="*/ 0 w 143441"/>
                  <a:gd name="connsiteY6" fmla="*/ 11039 h 763854"/>
                  <a:gd name="connsiteX7" fmla="*/ 7357 w 143441"/>
                  <a:gd name="connsiteY7" fmla="*/ 0 h 763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3441" h="763854">
                    <a:moveTo>
                      <a:pt x="7357" y="0"/>
                    </a:moveTo>
                    <a:cubicBezTo>
                      <a:pt x="14713" y="0"/>
                      <a:pt x="18392" y="3680"/>
                      <a:pt x="18392" y="7360"/>
                    </a:cubicBezTo>
                    <a:cubicBezTo>
                      <a:pt x="18392" y="7360"/>
                      <a:pt x="18392" y="7360"/>
                      <a:pt x="128585" y="673980"/>
                    </a:cubicBezTo>
                    <a:lnTo>
                      <a:pt x="143441" y="763854"/>
                    </a:lnTo>
                    <a:lnTo>
                      <a:pt x="125225" y="763854"/>
                    </a:lnTo>
                    <a:lnTo>
                      <a:pt x="100640" y="616054"/>
                    </a:lnTo>
                    <a:cubicBezTo>
                      <a:pt x="70336" y="433878"/>
                      <a:pt x="36898" y="232856"/>
                      <a:pt x="0" y="11039"/>
                    </a:cubicBezTo>
                    <a:cubicBezTo>
                      <a:pt x="0" y="7360"/>
                      <a:pt x="3679" y="0"/>
                      <a:pt x="7357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10" name="任意多边形 209" descr="854fc366-e741-4f91-b58b-3c23e60db475"/>
              <p:cNvSpPr/>
              <p:nvPr/>
            </p:nvSpPr>
            <p:spPr bwMode="auto">
              <a:xfrm>
                <a:off x="8175971" y="6001668"/>
                <a:ext cx="195961" cy="856333"/>
              </a:xfrm>
              <a:custGeom>
                <a:avLst/>
                <a:gdLst>
                  <a:gd name="connsiteX0" fmla="*/ 195961 w 195961"/>
                  <a:gd name="connsiteY0" fmla="*/ 0 h 856333"/>
                  <a:gd name="connsiteX1" fmla="*/ 195961 w 195961"/>
                  <a:gd name="connsiteY1" fmla="*/ 7499 h 856333"/>
                  <a:gd name="connsiteX2" fmla="*/ 70990 w 195961"/>
                  <a:gd name="connsiteY2" fmla="*/ 17496 h 856333"/>
                  <a:gd name="connsiteX3" fmla="*/ 7566 w 195961"/>
                  <a:gd name="connsiteY3" fmla="*/ 856333 h 856333"/>
                  <a:gd name="connsiteX4" fmla="*/ 0 w 195961"/>
                  <a:gd name="connsiteY4" fmla="*/ 856333 h 856333"/>
                  <a:gd name="connsiteX5" fmla="*/ 63492 w 195961"/>
                  <a:gd name="connsiteY5" fmla="*/ 12497 h 856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5961" h="856333">
                    <a:moveTo>
                      <a:pt x="195961" y="0"/>
                    </a:moveTo>
                    <a:lnTo>
                      <a:pt x="195961" y="7499"/>
                    </a:lnTo>
                    <a:lnTo>
                      <a:pt x="70990" y="17496"/>
                    </a:lnTo>
                    <a:lnTo>
                      <a:pt x="7566" y="856333"/>
                    </a:lnTo>
                    <a:lnTo>
                      <a:pt x="0" y="856333"/>
                    </a:lnTo>
                    <a:lnTo>
                      <a:pt x="63492" y="12497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04" name="任意多边形 203" descr="cb28e573-b097-4e01-9098-792ee4075ba6"/>
              <p:cNvSpPr/>
              <p:nvPr/>
            </p:nvSpPr>
            <p:spPr bwMode="auto">
              <a:xfrm>
                <a:off x="7537337" y="5266838"/>
                <a:ext cx="1064066" cy="1591162"/>
              </a:xfrm>
              <a:custGeom>
                <a:avLst/>
                <a:gdLst>
                  <a:gd name="connsiteX0" fmla="*/ 1064066 w 1064066"/>
                  <a:gd name="connsiteY0" fmla="*/ 0 h 1591162"/>
                  <a:gd name="connsiteX1" fmla="*/ 891606 w 1064066"/>
                  <a:gd name="connsiteY1" fmla="*/ 737329 h 1591162"/>
                  <a:gd name="connsiteX2" fmla="*/ 761636 w 1064066"/>
                  <a:gd name="connsiteY2" fmla="*/ 747327 h 1591162"/>
                  <a:gd name="connsiteX3" fmla="*/ 720580 w 1064066"/>
                  <a:gd name="connsiteY3" fmla="*/ 1591162 h 1591162"/>
                  <a:gd name="connsiteX4" fmla="*/ 0 w 1064066"/>
                  <a:gd name="connsiteY4" fmla="*/ 1591162 h 1591162"/>
                  <a:gd name="connsiteX5" fmla="*/ 146779 w 1064066"/>
                  <a:gd name="connsiteY5" fmla="*/ 492386 h 1591162"/>
                  <a:gd name="connsiteX6" fmla="*/ 184270 w 1064066"/>
                  <a:gd name="connsiteY6" fmla="*/ 239945 h 1591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64066" h="1591162">
                    <a:moveTo>
                      <a:pt x="1064066" y="0"/>
                    </a:moveTo>
                    <a:lnTo>
                      <a:pt x="891606" y="737329"/>
                    </a:lnTo>
                    <a:lnTo>
                      <a:pt x="761636" y="747327"/>
                    </a:lnTo>
                    <a:lnTo>
                      <a:pt x="720580" y="1591162"/>
                    </a:lnTo>
                    <a:lnTo>
                      <a:pt x="0" y="1591162"/>
                    </a:lnTo>
                    <a:lnTo>
                      <a:pt x="146779" y="492386"/>
                    </a:lnTo>
                    <a:lnTo>
                      <a:pt x="184270" y="239945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06" name="任意多边形 205" descr="05341ece-f33d-4626-9768-326af4d1c3a9"/>
              <p:cNvSpPr/>
              <p:nvPr/>
            </p:nvSpPr>
            <p:spPr bwMode="auto">
              <a:xfrm>
                <a:off x="8193308" y="5999168"/>
                <a:ext cx="186125" cy="858832"/>
              </a:xfrm>
              <a:custGeom>
                <a:avLst/>
                <a:gdLst>
                  <a:gd name="connsiteX0" fmla="*/ 178758 w 186125"/>
                  <a:gd name="connsiteY0" fmla="*/ 0 h 858832"/>
                  <a:gd name="connsiteX1" fmla="*/ 186125 w 186125"/>
                  <a:gd name="connsiteY1" fmla="*/ 7355 h 858832"/>
                  <a:gd name="connsiteX2" fmla="*/ 178758 w 186125"/>
                  <a:gd name="connsiteY2" fmla="*/ 18388 h 858832"/>
                  <a:gd name="connsiteX3" fmla="*/ 57208 w 186125"/>
                  <a:gd name="connsiteY3" fmla="*/ 25744 h 858832"/>
                  <a:gd name="connsiteX4" fmla="*/ 18907 w 186125"/>
                  <a:gd name="connsiteY4" fmla="*/ 807302 h 858832"/>
                  <a:gd name="connsiteX5" fmla="*/ 16381 w 186125"/>
                  <a:gd name="connsiteY5" fmla="*/ 858832 h 858832"/>
                  <a:gd name="connsiteX6" fmla="*/ 0 w 186125"/>
                  <a:gd name="connsiteY6" fmla="*/ 858832 h 858832"/>
                  <a:gd name="connsiteX7" fmla="*/ 2353 w 186125"/>
                  <a:gd name="connsiteY7" fmla="*/ 812278 h 858832"/>
                  <a:gd name="connsiteX8" fmla="*/ 42474 w 186125"/>
                  <a:gd name="connsiteY8" fmla="*/ 18388 h 858832"/>
                  <a:gd name="connsiteX9" fmla="*/ 49841 w 186125"/>
                  <a:gd name="connsiteY9" fmla="*/ 11033 h 858832"/>
                  <a:gd name="connsiteX10" fmla="*/ 178758 w 186125"/>
                  <a:gd name="connsiteY10" fmla="*/ 0 h 858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86125" h="858832">
                    <a:moveTo>
                      <a:pt x="178758" y="0"/>
                    </a:moveTo>
                    <a:cubicBezTo>
                      <a:pt x="182442" y="0"/>
                      <a:pt x="186125" y="3678"/>
                      <a:pt x="186125" y="7355"/>
                    </a:cubicBezTo>
                    <a:cubicBezTo>
                      <a:pt x="186125" y="11033"/>
                      <a:pt x="182442" y="18388"/>
                      <a:pt x="178758" y="18388"/>
                    </a:cubicBezTo>
                    <a:cubicBezTo>
                      <a:pt x="178758" y="18388"/>
                      <a:pt x="178758" y="18388"/>
                      <a:pt x="57208" y="25744"/>
                    </a:cubicBezTo>
                    <a:cubicBezTo>
                      <a:pt x="57208" y="25744"/>
                      <a:pt x="57208" y="25744"/>
                      <a:pt x="18907" y="807302"/>
                    </a:cubicBezTo>
                    <a:lnTo>
                      <a:pt x="16381" y="858832"/>
                    </a:lnTo>
                    <a:lnTo>
                      <a:pt x="0" y="858832"/>
                    </a:lnTo>
                    <a:lnTo>
                      <a:pt x="2353" y="812278"/>
                    </a:lnTo>
                    <a:cubicBezTo>
                      <a:pt x="13986" y="582097"/>
                      <a:pt x="27281" y="319033"/>
                      <a:pt x="42474" y="18388"/>
                    </a:cubicBezTo>
                    <a:cubicBezTo>
                      <a:pt x="42474" y="14711"/>
                      <a:pt x="46158" y="11033"/>
                      <a:pt x="49841" y="11033"/>
                    </a:cubicBezTo>
                    <a:cubicBezTo>
                      <a:pt x="49841" y="11033"/>
                      <a:pt x="49841" y="11033"/>
                      <a:pt x="178758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32" name="任意多边形 131" descr="ac8ee335-4772-4679-948a-43b279826235"/>
              <p:cNvSpPr/>
              <p:nvPr/>
            </p:nvSpPr>
            <p:spPr bwMode="auto">
              <a:xfrm>
                <a:off x="7284686" y="3779684"/>
                <a:ext cx="1869565" cy="1534643"/>
              </a:xfrm>
              <a:custGeom>
                <a:avLst/>
                <a:gdLst>
                  <a:gd name="T0" fmla="*/ 120 w 508"/>
                  <a:gd name="T1" fmla="*/ 64 h 417"/>
                  <a:gd name="T2" fmla="*/ 251 w 508"/>
                  <a:gd name="T3" fmla="*/ 11 h 417"/>
                  <a:gd name="T4" fmla="*/ 411 w 508"/>
                  <a:gd name="T5" fmla="*/ 93 h 417"/>
                  <a:gd name="T6" fmla="*/ 494 w 508"/>
                  <a:gd name="T7" fmla="*/ 278 h 417"/>
                  <a:gd name="T8" fmla="*/ 464 w 508"/>
                  <a:gd name="T9" fmla="*/ 405 h 417"/>
                  <a:gd name="T10" fmla="*/ 15 w 508"/>
                  <a:gd name="T11" fmla="*/ 388 h 417"/>
                  <a:gd name="T12" fmla="*/ 120 w 508"/>
                  <a:gd name="T13" fmla="*/ 64 h 4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08" h="417">
                    <a:moveTo>
                      <a:pt x="120" y="64"/>
                    </a:moveTo>
                    <a:cubicBezTo>
                      <a:pt x="208" y="0"/>
                      <a:pt x="251" y="11"/>
                      <a:pt x="251" y="11"/>
                    </a:cubicBezTo>
                    <a:cubicBezTo>
                      <a:pt x="306" y="3"/>
                      <a:pt x="398" y="83"/>
                      <a:pt x="411" y="93"/>
                    </a:cubicBezTo>
                    <a:cubicBezTo>
                      <a:pt x="425" y="103"/>
                      <a:pt x="480" y="224"/>
                      <a:pt x="494" y="278"/>
                    </a:cubicBezTo>
                    <a:cubicBezTo>
                      <a:pt x="508" y="332"/>
                      <a:pt x="464" y="405"/>
                      <a:pt x="464" y="405"/>
                    </a:cubicBezTo>
                    <a:cubicBezTo>
                      <a:pt x="464" y="405"/>
                      <a:pt x="30" y="417"/>
                      <a:pt x="15" y="388"/>
                    </a:cubicBezTo>
                    <a:cubicBezTo>
                      <a:pt x="0" y="358"/>
                      <a:pt x="34" y="127"/>
                      <a:pt x="120" y="6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3" name="任意多边形 132" descr="5aa7dafb-edf2-4491-852c-1e7dd5a6fa50"/>
              <p:cNvSpPr/>
              <p:nvPr/>
            </p:nvSpPr>
            <p:spPr bwMode="auto">
              <a:xfrm>
                <a:off x="7612109" y="3819675"/>
                <a:ext cx="1254708" cy="1969542"/>
              </a:xfrm>
              <a:custGeom>
                <a:avLst/>
                <a:gdLst>
                  <a:gd name="T0" fmla="*/ 7 w 341"/>
                  <a:gd name="T1" fmla="*/ 535 h 535"/>
                  <a:gd name="T2" fmla="*/ 3 w 341"/>
                  <a:gd name="T3" fmla="*/ 394 h 535"/>
                  <a:gd name="T4" fmla="*/ 163 w 341"/>
                  <a:gd name="T5" fmla="*/ 3 h 535"/>
                  <a:gd name="T6" fmla="*/ 332 w 341"/>
                  <a:gd name="T7" fmla="*/ 383 h 535"/>
                  <a:gd name="T8" fmla="*/ 334 w 341"/>
                  <a:gd name="T9" fmla="*/ 532 h 535"/>
                  <a:gd name="T10" fmla="*/ 7 w 341"/>
                  <a:gd name="T11" fmla="*/ 535 h 5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1" h="535">
                    <a:moveTo>
                      <a:pt x="7" y="535"/>
                    </a:moveTo>
                    <a:cubicBezTo>
                      <a:pt x="0" y="497"/>
                      <a:pt x="3" y="436"/>
                      <a:pt x="3" y="394"/>
                    </a:cubicBezTo>
                    <a:cubicBezTo>
                      <a:pt x="3" y="183"/>
                      <a:pt x="53" y="8"/>
                      <a:pt x="163" y="3"/>
                    </a:cubicBezTo>
                    <a:cubicBezTo>
                      <a:pt x="230" y="0"/>
                      <a:pt x="319" y="172"/>
                      <a:pt x="332" y="383"/>
                    </a:cubicBezTo>
                    <a:cubicBezTo>
                      <a:pt x="334" y="425"/>
                      <a:pt x="341" y="494"/>
                      <a:pt x="334" y="532"/>
                    </a:cubicBezTo>
                    <a:lnTo>
                      <a:pt x="7" y="535"/>
                    </a:lnTo>
                    <a:close/>
                  </a:path>
                </a:pathLst>
              </a:custGeom>
              <a:solidFill>
                <a:srgbClr val="B9F0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96" name="任意多边形 195" descr="39c79acb-899d-44b1-b03f-d5c182e8df0b"/>
              <p:cNvSpPr/>
              <p:nvPr/>
            </p:nvSpPr>
            <p:spPr bwMode="auto">
              <a:xfrm>
                <a:off x="8371933" y="3852166"/>
                <a:ext cx="846383" cy="3005834"/>
              </a:xfrm>
              <a:custGeom>
                <a:avLst/>
                <a:gdLst>
                  <a:gd name="connsiteX0" fmla="*/ 0 w 846383"/>
                  <a:gd name="connsiteY0" fmla="*/ 0 h 3005834"/>
                  <a:gd name="connsiteX1" fmla="*/ 419150 w 846383"/>
                  <a:gd name="connsiteY1" fmla="*/ 710284 h 3005834"/>
                  <a:gd name="connsiteX2" fmla="*/ 812628 w 846383"/>
                  <a:gd name="connsiteY2" fmla="*/ 2774874 h 3005834"/>
                  <a:gd name="connsiteX3" fmla="*/ 846383 w 846383"/>
                  <a:gd name="connsiteY3" fmla="*/ 3005834 h 3005834"/>
                  <a:gd name="connsiteX4" fmla="*/ 97229 w 846383"/>
                  <a:gd name="connsiteY4" fmla="*/ 3005834 h 3005834"/>
                  <a:gd name="connsiteX5" fmla="*/ 96888 w 846383"/>
                  <a:gd name="connsiteY5" fmla="*/ 2993593 h 3005834"/>
                  <a:gd name="connsiteX6" fmla="*/ 25737 w 846383"/>
                  <a:gd name="connsiteY6" fmla="*/ 437947 h 3005834"/>
                  <a:gd name="connsiteX7" fmla="*/ 0 w 846383"/>
                  <a:gd name="connsiteY7" fmla="*/ 0 h 3005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46383" h="3005834">
                    <a:moveTo>
                      <a:pt x="0" y="0"/>
                    </a:moveTo>
                    <a:cubicBezTo>
                      <a:pt x="0" y="0"/>
                      <a:pt x="250019" y="172971"/>
                      <a:pt x="419150" y="710284"/>
                    </a:cubicBezTo>
                    <a:cubicBezTo>
                      <a:pt x="553581" y="1134661"/>
                      <a:pt x="705463" y="2052763"/>
                      <a:pt x="812628" y="2774874"/>
                    </a:cubicBezTo>
                    <a:lnTo>
                      <a:pt x="846383" y="3005834"/>
                    </a:lnTo>
                    <a:lnTo>
                      <a:pt x="97229" y="3005834"/>
                    </a:lnTo>
                    <a:lnTo>
                      <a:pt x="96888" y="2993593"/>
                    </a:lnTo>
                    <a:cubicBezTo>
                      <a:pt x="25737" y="437947"/>
                      <a:pt x="25737" y="437947"/>
                      <a:pt x="25737" y="437947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35" name="任意多边形 134" descr="36a0bfbd-c409-45f4-a496-5b6d3d395da8"/>
              <p:cNvSpPr/>
              <p:nvPr/>
            </p:nvSpPr>
            <p:spPr bwMode="auto">
              <a:xfrm>
                <a:off x="8406924" y="3904655"/>
                <a:ext cx="184957" cy="1627122"/>
              </a:xfrm>
              <a:custGeom>
                <a:avLst/>
                <a:gdLst>
                  <a:gd name="T0" fmla="*/ 0 w 50"/>
                  <a:gd name="T1" fmla="*/ 4 h 442"/>
                  <a:gd name="T2" fmla="*/ 21 w 50"/>
                  <a:gd name="T3" fmla="*/ 63 h 442"/>
                  <a:gd name="T4" fmla="*/ 31 w 50"/>
                  <a:gd name="T5" fmla="*/ 93 h 442"/>
                  <a:gd name="T6" fmla="*/ 36 w 50"/>
                  <a:gd name="T7" fmla="*/ 106 h 442"/>
                  <a:gd name="T8" fmla="*/ 38 w 50"/>
                  <a:gd name="T9" fmla="*/ 105 h 442"/>
                  <a:gd name="T10" fmla="*/ 37 w 50"/>
                  <a:gd name="T11" fmla="*/ 103 h 442"/>
                  <a:gd name="T12" fmla="*/ 20 w 50"/>
                  <a:gd name="T13" fmla="*/ 107 h 442"/>
                  <a:gd name="T14" fmla="*/ 18 w 50"/>
                  <a:gd name="T15" fmla="*/ 109 h 442"/>
                  <a:gd name="T16" fmla="*/ 18 w 50"/>
                  <a:gd name="T17" fmla="*/ 110 h 442"/>
                  <a:gd name="T18" fmla="*/ 19 w 50"/>
                  <a:gd name="T19" fmla="*/ 112 h 442"/>
                  <a:gd name="T20" fmla="*/ 45 w 50"/>
                  <a:gd name="T21" fmla="*/ 129 h 442"/>
                  <a:gd name="T22" fmla="*/ 11 w 50"/>
                  <a:gd name="T23" fmla="*/ 439 h 442"/>
                  <a:gd name="T24" fmla="*/ 14 w 50"/>
                  <a:gd name="T25" fmla="*/ 442 h 442"/>
                  <a:gd name="T26" fmla="*/ 16 w 50"/>
                  <a:gd name="T27" fmla="*/ 440 h 442"/>
                  <a:gd name="T28" fmla="*/ 50 w 50"/>
                  <a:gd name="T29" fmla="*/ 129 h 442"/>
                  <a:gd name="T30" fmla="*/ 49 w 50"/>
                  <a:gd name="T31" fmla="*/ 126 h 442"/>
                  <a:gd name="T32" fmla="*/ 22 w 50"/>
                  <a:gd name="T33" fmla="*/ 108 h 442"/>
                  <a:gd name="T34" fmla="*/ 21 w 50"/>
                  <a:gd name="T35" fmla="*/ 110 h 442"/>
                  <a:gd name="T36" fmla="*/ 23 w 50"/>
                  <a:gd name="T37" fmla="*/ 110 h 442"/>
                  <a:gd name="T38" fmla="*/ 23 w 50"/>
                  <a:gd name="T39" fmla="*/ 109 h 442"/>
                  <a:gd name="T40" fmla="*/ 21 w 50"/>
                  <a:gd name="T41" fmla="*/ 109 h 442"/>
                  <a:gd name="T42" fmla="*/ 21 w 50"/>
                  <a:gd name="T43" fmla="*/ 111 h 442"/>
                  <a:gd name="T44" fmla="*/ 38 w 50"/>
                  <a:gd name="T45" fmla="*/ 107 h 442"/>
                  <a:gd name="T46" fmla="*/ 40 w 50"/>
                  <a:gd name="T47" fmla="*/ 106 h 442"/>
                  <a:gd name="T48" fmla="*/ 40 w 50"/>
                  <a:gd name="T49" fmla="*/ 104 h 442"/>
                  <a:gd name="T50" fmla="*/ 5 w 50"/>
                  <a:gd name="T51" fmla="*/ 2 h 442"/>
                  <a:gd name="T52" fmla="*/ 2 w 50"/>
                  <a:gd name="T53" fmla="*/ 1 h 442"/>
                  <a:gd name="T54" fmla="*/ 0 w 50"/>
                  <a:gd name="T55" fmla="*/ 4 h 4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50" h="442">
                    <a:moveTo>
                      <a:pt x="0" y="4"/>
                    </a:moveTo>
                    <a:cubicBezTo>
                      <a:pt x="4" y="14"/>
                      <a:pt x="13" y="40"/>
                      <a:pt x="21" y="63"/>
                    </a:cubicBezTo>
                    <a:cubicBezTo>
                      <a:pt x="25" y="74"/>
                      <a:pt x="28" y="85"/>
                      <a:pt x="31" y="93"/>
                    </a:cubicBezTo>
                    <a:cubicBezTo>
                      <a:pt x="34" y="101"/>
                      <a:pt x="36" y="106"/>
                      <a:pt x="36" y="106"/>
                    </a:cubicBezTo>
                    <a:cubicBezTo>
                      <a:pt x="38" y="105"/>
                      <a:pt x="38" y="105"/>
                      <a:pt x="38" y="105"/>
                    </a:cubicBezTo>
                    <a:cubicBezTo>
                      <a:pt x="37" y="103"/>
                      <a:pt x="37" y="103"/>
                      <a:pt x="37" y="103"/>
                    </a:cubicBezTo>
                    <a:cubicBezTo>
                      <a:pt x="20" y="107"/>
                      <a:pt x="20" y="107"/>
                      <a:pt x="20" y="107"/>
                    </a:cubicBezTo>
                    <a:cubicBezTo>
                      <a:pt x="19" y="107"/>
                      <a:pt x="18" y="108"/>
                      <a:pt x="18" y="109"/>
                    </a:cubicBezTo>
                    <a:cubicBezTo>
                      <a:pt x="18" y="110"/>
                      <a:pt x="18" y="110"/>
                      <a:pt x="18" y="110"/>
                    </a:cubicBezTo>
                    <a:cubicBezTo>
                      <a:pt x="18" y="111"/>
                      <a:pt x="19" y="111"/>
                      <a:pt x="19" y="112"/>
                    </a:cubicBezTo>
                    <a:cubicBezTo>
                      <a:pt x="45" y="129"/>
                      <a:pt x="45" y="129"/>
                      <a:pt x="45" y="129"/>
                    </a:cubicBezTo>
                    <a:cubicBezTo>
                      <a:pt x="11" y="439"/>
                      <a:pt x="11" y="439"/>
                      <a:pt x="11" y="439"/>
                    </a:cubicBezTo>
                    <a:cubicBezTo>
                      <a:pt x="11" y="441"/>
                      <a:pt x="12" y="442"/>
                      <a:pt x="14" y="442"/>
                    </a:cubicBezTo>
                    <a:cubicBezTo>
                      <a:pt x="15" y="442"/>
                      <a:pt x="16" y="441"/>
                      <a:pt x="16" y="440"/>
                    </a:cubicBezTo>
                    <a:cubicBezTo>
                      <a:pt x="50" y="129"/>
                      <a:pt x="50" y="129"/>
                      <a:pt x="50" y="129"/>
                    </a:cubicBezTo>
                    <a:cubicBezTo>
                      <a:pt x="50" y="128"/>
                      <a:pt x="49" y="127"/>
                      <a:pt x="49" y="126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21" y="110"/>
                      <a:pt x="21" y="110"/>
                      <a:pt x="21" y="110"/>
                    </a:cubicBezTo>
                    <a:cubicBezTo>
                      <a:pt x="23" y="110"/>
                      <a:pt x="23" y="110"/>
                      <a:pt x="23" y="110"/>
                    </a:cubicBezTo>
                    <a:cubicBezTo>
                      <a:pt x="23" y="109"/>
                      <a:pt x="23" y="109"/>
                      <a:pt x="23" y="109"/>
                    </a:cubicBezTo>
                    <a:cubicBezTo>
                      <a:pt x="21" y="109"/>
                      <a:pt x="21" y="109"/>
                      <a:pt x="21" y="109"/>
                    </a:cubicBezTo>
                    <a:cubicBezTo>
                      <a:pt x="21" y="111"/>
                      <a:pt x="21" y="111"/>
                      <a:pt x="21" y="111"/>
                    </a:cubicBezTo>
                    <a:cubicBezTo>
                      <a:pt x="38" y="107"/>
                      <a:pt x="38" y="107"/>
                      <a:pt x="38" y="107"/>
                    </a:cubicBezTo>
                    <a:cubicBezTo>
                      <a:pt x="39" y="107"/>
                      <a:pt x="40" y="107"/>
                      <a:pt x="40" y="106"/>
                    </a:cubicBezTo>
                    <a:cubicBezTo>
                      <a:pt x="40" y="106"/>
                      <a:pt x="40" y="105"/>
                      <a:pt x="40" y="104"/>
                    </a:cubicBezTo>
                    <a:cubicBezTo>
                      <a:pt x="40" y="104"/>
                      <a:pt x="12" y="23"/>
                      <a:pt x="5" y="2"/>
                    </a:cubicBezTo>
                    <a:cubicBezTo>
                      <a:pt x="4" y="1"/>
                      <a:pt x="3" y="0"/>
                      <a:pt x="2" y="1"/>
                    </a:cubicBezTo>
                    <a:cubicBezTo>
                      <a:pt x="0" y="1"/>
                      <a:pt x="0" y="3"/>
                      <a:pt x="0" y="4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6" name="任意多边形 135" descr="8d8cbb64-3f3c-4898-a0a9-89dbadb8cb04"/>
              <p:cNvSpPr/>
              <p:nvPr/>
            </p:nvSpPr>
            <p:spPr bwMode="auto">
              <a:xfrm>
                <a:off x="8609378" y="5866698"/>
                <a:ext cx="389909" cy="49988"/>
              </a:xfrm>
              <a:custGeom>
                <a:avLst/>
                <a:gdLst>
                  <a:gd name="T0" fmla="*/ 104 w 106"/>
                  <a:gd name="T1" fmla="*/ 9 h 14"/>
                  <a:gd name="T2" fmla="*/ 3 w 106"/>
                  <a:gd name="T3" fmla="*/ 0 h 14"/>
                  <a:gd name="T4" fmla="*/ 1 w 106"/>
                  <a:gd name="T5" fmla="*/ 2 h 14"/>
                  <a:gd name="T6" fmla="*/ 3 w 106"/>
                  <a:gd name="T7" fmla="*/ 5 h 14"/>
                  <a:gd name="T8" fmla="*/ 104 w 106"/>
                  <a:gd name="T9" fmla="*/ 13 h 14"/>
                  <a:gd name="T10" fmla="*/ 106 w 106"/>
                  <a:gd name="T11" fmla="*/ 11 h 14"/>
                  <a:gd name="T12" fmla="*/ 104 w 106"/>
                  <a:gd name="T13" fmla="*/ 9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5" h="14">
                    <a:moveTo>
                      <a:pt x="104" y="9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1"/>
                      <a:pt x="1" y="2"/>
                    </a:cubicBezTo>
                    <a:cubicBezTo>
                      <a:pt x="0" y="4"/>
                      <a:pt x="1" y="5"/>
                      <a:pt x="3" y="5"/>
                    </a:cubicBezTo>
                    <a:cubicBezTo>
                      <a:pt x="104" y="13"/>
                      <a:pt x="104" y="13"/>
                      <a:pt x="104" y="13"/>
                    </a:cubicBezTo>
                    <a:cubicBezTo>
                      <a:pt x="105" y="14"/>
                      <a:pt x="106" y="13"/>
                      <a:pt x="106" y="11"/>
                    </a:cubicBezTo>
                    <a:cubicBezTo>
                      <a:pt x="106" y="10"/>
                      <a:pt x="105" y="9"/>
                      <a:pt x="104" y="9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00" name="任意多边形 199" descr="c66fdb23-0cd3-4f95-b339-948cab2debc7"/>
              <p:cNvSpPr/>
              <p:nvPr/>
            </p:nvSpPr>
            <p:spPr bwMode="auto">
              <a:xfrm>
                <a:off x="8782390" y="4554504"/>
                <a:ext cx="443852" cy="2303496"/>
              </a:xfrm>
              <a:custGeom>
                <a:avLst/>
                <a:gdLst>
                  <a:gd name="connsiteX0" fmla="*/ 7357 w 443852"/>
                  <a:gd name="connsiteY0" fmla="*/ 0 h 2303496"/>
                  <a:gd name="connsiteX1" fmla="*/ 18394 w 443852"/>
                  <a:gd name="connsiteY1" fmla="*/ 3681 h 2303496"/>
                  <a:gd name="connsiteX2" fmla="*/ 371558 w 443852"/>
                  <a:gd name="connsiteY2" fmla="*/ 1825810 h 2303496"/>
                  <a:gd name="connsiteX3" fmla="*/ 409776 w 443852"/>
                  <a:gd name="connsiteY3" fmla="*/ 2072995 h 2303496"/>
                  <a:gd name="connsiteX4" fmla="*/ 443852 w 443852"/>
                  <a:gd name="connsiteY4" fmla="*/ 2303496 h 2303496"/>
                  <a:gd name="connsiteX5" fmla="*/ 427138 w 443852"/>
                  <a:gd name="connsiteY5" fmla="*/ 2303496 h 2303496"/>
                  <a:gd name="connsiteX6" fmla="*/ 393976 w 443852"/>
                  <a:gd name="connsiteY6" fmla="*/ 2074052 h 2303496"/>
                  <a:gd name="connsiteX7" fmla="*/ 356843 w 443852"/>
                  <a:gd name="connsiteY7" fmla="*/ 1825810 h 2303496"/>
                  <a:gd name="connsiteX8" fmla="*/ 0 w 443852"/>
                  <a:gd name="connsiteY8" fmla="*/ 11043 h 2303496"/>
                  <a:gd name="connsiteX9" fmla="*/ 7357 w 443852"/>
                  <a:gd name="connsiteY9" fmla="*/ 0 h 2303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43851" h="2303496">
                    <a:moveTo>
                      <a:pt x="7357" y="0"/>
                    </a:moveTo>
                    <a:cubicBezTo>
                      <a:pt x="11036" y="0"/>
                      <a:pt x="14715" y="0"/>
                      <a:pt x="18394" y="3681"/>
                    </a:cubicBezTo>
                    <a:cubicBezTo>
                      <a:pt x="136115" y="382831"/>
                      <a:pt x="268552" y="1152175"/>
                      <a:pt x="371558" y="1825810"/>
                    </a:cubicBezTo>
                    <a:cubicBezTo>
                      <a:pt x="384894" y="1910015"/>
                      <a:pt x="397654" y="1992724"/>
                      <a:pt x="409776" y="2072995"/>
                    </a:cubicBezTo>
                    <a:lnTo>
                      <a:pt x="443852" y="2303496"/>
                    </a:lnTo>
                    <a:lnTo>
                      <a:pt x="427138" y="2303496"/>
                    </a:lnTo>
                    <a:lnTo>
                      <a:pt x="393976" y="2074052"/>
                    </a:lnTo>
                    <a:cubicBezTo>
                      <a:pt x="382135" y="1993529"/>
                      <a:pt x="369719" y="1910475"/>
                      <a:pt x="356843" y="1825810"/>
                    </a:cubicBezTo>
                    <a:cubicBezTo>
                      <a:pt x="253836" y="1155856"/>
                      <a:pt x="117721" y="386512"/>
                      <a:pt x="0" y="11043"/>
                    </a:cubicBezTo>
                    <a:cubicBezTo>
                      <a:pt x="0" y="7362"/>
                      <a:pt x="0" y="0"/>
                      <a:pt x="7357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94" name="任意多边形 193" descr="a8fcefc7-8675-460e-a365-d046dce05dc3"/>
              <p:cNvSpPr/>
              <p:nvPr/>
            </p:nvSpPr>
            <p:spPr bwMode="auto">
              <a:xfrm>
                <a:off x="7183000" y="3852166"/>
                <a:ext cx="849013" cy="3005834"/>
              </a:xfrm>
              <a:custGeom>
                <a:avLst/>
                <a:gdLst>
                  <a:gd name="connsiteX0" fmla="*/ 849013 w 849013"/>
                  <a:gd name="connsiteY0" fmla="*/ 0 h 3005834"/>
                  <a:gd name="connsiteX1" fmla="*/ 823308 w 849013"/>
                  <a:gd name="connsiteY1" fmla="*/ 437947 h 3005834"/>
                  <a:gd name="connsiteX2" fmla="*/ 749511 w 849013"/>
                  <a:gd name="connsiteY2" fmla="*/ 2993593 h 3005834"/>
                  <a:gd name="connsiteX3" fmla="*/ 749158 w 849013"/>
                  <a:gd name="connsiteY3" fmla="*/ 3005834 h 3005834"/>
                  <a:gd name="connsiteX4" fmla="*/ 0 w 849013"/>
                  <a:gd name="connsiteY4" fmla="*/ 3005834 h 3005834"/>
                  <a:gd name="connsiteX5" fmla="*/ 33714 w 849013"/>
                  <a:gd name="connsiteY5" fmla="*/ 2774874 h 3005834"/>
                  <a:gd name="connsiteX6" fmla="*/ 426708 w 849013"/>
                  <a:gd name="connsiteY6" fmla="*/ 710284 h 3005834"/>
                  <a:gd name="connsiteX7" fmla="*/ 849013 w 849013"/>
                  <a:gd name="connsiteY7" fmla="*/ 0 h 3005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49013" h="3005834">
                    <a:moveTo>
                      <a:pt x="849013" y="0"/>
                    </a:moveTo>
                    <a:cubicBezTo>
                      <a:pt x="849013" y="0"/>
                      <a:pt x="849013" y="0"/>
                      <a:pt x="823308" y="437947"/>
                    </a:cubicBezTo>
                    <a:cubicBezTo>
                      <a:pt x="823308" y="437947"/>
                      <a:pt x="823308" y="437947"/>
                      <a:pt x="749511" y="2993593"/>
                    </a:cubicBezTo>
                    <a:lnTo>
                      <a:pt x="749158" y="3005834"/>
                    </a:lnTo>
                    <a:lnTo>
                      <a:pt x="0" y="3005834"/>
                    </a:lnTo>
                    <a:lnTo>
                      <a:pt x="33714" y="2774874"/>
                    </a:lnTo>
                    <a:cubicBezTo>
                      <a:pt x="140748" y="2052763"/>
                      <a:pt x="292442" y="1134661"/>
                      <a:pt x="426708" y="710284"/>
                    </a:cubicBezTo>
                    <a:cubicBezTo>
                      <a:pt x="599302" y="172971"/>
                      <a:pt x="849013" y="0"/>
                      <a:pt x="84901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39" name="任意多边形 138" descr="13159d3d-5999-441c-9ab1-e4002437f0c0"/>
              <p:cNvSpPr/>
              <p:nvPr/>
            </p:nvSpPr>
            <p:spPr bwMode="auto">
              <a:xfrm>
                <a:off x="7812063" y="3904655"/>
                <a:ext cx="184957" cy="1704604"/>
              </a:xfrm>
              <a:custGeom>
                <a:avLst/>
                <a:gdLst>
                  <a:gd name="T0" fmla="*/ 45 w 50"/>
                  <a:gd name="T1" fmla="*/ 2 h 463"/>
                  <a:gd name="T2" fmla="*/ 9 w 50"/>
                  <a:gd name="T3" fmla="*/ 104 h 463"/>
                  <a:gd name="T4" fmla="*/ 10 w 50"/>
                  <a:gd name="T5" fmla="*/ 106 h 463"/>
                  <a:gd name="T6" fmla="*/ 11 w 50"/>
                  <a:gd name="T7" fmla="*/ 107 h 463"/>
                  <a:gd name="T8" fmla="*/ 28 w 50"/>
                  <a:gd name="T9" fmla="*/ 111 h 463"/>
                  <a:gd name="T10" fmla="*/ 29 w 50"/>
                  <a:gd name="T11" fmla="*/ 109 h 463"/>
                  <a:gd name="T12" fmla="*/ 27 w 50"/>
                  <a:gd name="T13" fmla="*/ 109 h 463"/>
                  <a:gd name="T14" fmla="*/ 27 w 50"/>
                  <a:gd name="T15" fmla="*/ 110 h 463"/>
                  <a:gd name="T16" fmla="*/ 29 w 50"/>
                  <a:gd name="T17" fmla="*/ 110 h 463"/>
                  <a:gd name="T18" fmla="*/ 28 w 50"/>
                  <a:gd name="T19" fmla="*/ 108 h 463"/>
                  <a:gd name="T20" fmla="*/ 1 w 50"/>
                  <a:gd name="T21" fmla="*/ 126 h 463"/>
                  <a:gd name="T22" fmla="*/ 0 w 50"/>
                  <a:gd name="T23" fmla="*/ 128 h 463"/>
                  <a:gd name="T24" fmla="*/ 28 w 50"/>
                  <a:gd name="T25" fmla="*/ 460 h 463"/>
                  <a:gd name="T26" fmla="*/ 30 w 50"/>
                  <a:gd name="T27" fmla="*/ 462 h 463"/>
                  <a:gd name="T28" fmla="*/ 33 w 50"/>
                  <a:gd name="T29" fmla="*/ 460 h 463"/>
                  <a:gd name="T30" fmla="*/ 5 w 50"/>
                  <a:gd name="T31" fmla="*/ 129 h 463"/>
                  <a:gd name="T32" fmla="*/ 30 w 50"/>
                  <a:gd name="T33" fmla="*/ 112 h 463"/>
                  <a:gd name="T34" fmla="*/ 31 w 50"/>
                  <a:gd name="T35" fmla="*/ 110 h 463"/>
                  <a:gd name="T36" fmla="*/ 31 w 50"/>
                  <a:gd name="T37" fmla="*/ 109 h 463"/>
                  <a:gd name="T38" fmla="*/ 30 w 50"/>
                  <a:gd name="T39" fmla="*/ 107 h 463"/>
                  <a:gd name="T40" fmla="*/ 12 w 50"/>
                  <a:gd name="T41" fmla="*/ 103 h 463"/>
                  <a:gd name="T42" fmla="*/ 12 w 50"/>
                  <a:gd name="T43" fmla="*/ 105 h 463"/>
                  <a:gd name="T44" fmla="*/ 14 w 50"/>
                  <a:gd name="T45" fmla="*/ 106 h 463"/>
                  <a:gd name="T46" fmla="*/ 18 w 50"/>
                  <a:gd name="T47" fmla="*/ 93 h 463"/>
                  <a:gd name="T48" fmla="*/ 49 w 50"/>
                  <a:gd name="T49" fmla="*/ 4 h 463"/>
                  <a:gd name="T50" fmla="*/ 48 w 50"/>
                  <a:gd name="T51" fmla="*/ 1 h 463"/>
                  <a:gd name="T52" fmla="*/ 45 w 50"/>
                  <a:gd name="T53" fmla="*/ 2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0" h="462">
                    <a:moveTo>
                      <a:pt x="45" y="2"/>
                    </a:moveTo>
                    <a:cubicBezTo>
                      <a:pt x="37" y="23"/>
                      <a:pt x="9" y="104"/>
                      <a:pt x="9" y="104"/>
                    </a:cubicBezTo>
                    <a:cubicBezTo>
                      <a:pt x="9" y="105"/>
                      <a:pt x="9" y="106"/>
                      <a:pt x="10" y="106"/>
                    </a:cubicBezTo>
                    <a:cubicBezTo>
                      <a:pt x="10" y="107"/>
                      <a:pt x="10" y="107"/>
                      <a:pt x="11" y="107"/>
                    </a:cubicBezTo>
                    <a:cubicBezTo>
                      <a:pt x="28" y="111"/>
                      <a:pt x="28" y="111"/>
                      <a:pt x="28" y="111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7" y="109"/>
                      <a:pt x="27" y="109"/>
                      <a:pt x="27" y="109"/>
                    </a:cubicBezTo>
                    <a:cubicBezTo>
                      <a:pt x="27" y="110"/>
                      <a:pt x="27" y="110"/>
                      <a:pt x="27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8" y="108"/>
                      <a:pt x="28" y="108"/>
                      <a:pt x="28" y="108"/>
                    </a:cubicBezTo>
                    <a:cubicBezTo>
                      <a:pt x="1" y="126"/>
                      <a:pt x="1" y="126"/>
                      <a:pt x="1" y="126"/>
                    </a:cubicBezTo>
                    <a:cubicBezTo>
                      <a:pt x="0" y="127"/>
                      <a:pt x="0" y="128"/>
                      <a:pt x="0" y="128"/>
                    </a:cubicBezTo>
                    <a:cubicBezTo>
                      <a:pt x="28" y="460"/>
                      <a:pt x="28" y="460"/>
                      <a:pt x="28" y="460"/>
                    </a:cubicBezTo>
                    <a:cubicBezTo>
                      <a:pt x="28" y="462"/>
                      <a:pt x="29" y="463"/>
                      <a:pt x="30" y="462"/>
                    </a:cubicBezTo>
                    <a:cubicBezTo>
                      <a:pt x="32" y="462"/>
                      <a:pt x="33" y="461"/>
                      <a:pt x="33" y="460"/>
                    </a:cubicBezTo>
                    <a:cubicBezTo>
                      <a:pt x="5" y="129"/>
                      <a:pt x="5" y="129"/>
                      <a:pt x="5" y="129"/>
                    </a:cubicBezTo>
                    <a:cubicBezTo>
                      <a:pt x="30" y="112"/>
                      <a:pt x="30" y="112"/>
                      <a:pt x="30" y="112"/>
                    </a:cubicBezTo>
                    <a:cubicBezTo>
                      <a:pt x="31" y="111"/>
                      <a:pt x="31" y="111"/>
                      <a:pt x="31" y="110"/>
                    </a:cubicBezTo>
                    <a:cubicBezTo>
                      <a:pt x="31" y="109"/>
                      <a:pt x="31" y="109"/>
                      <a:pt x="31" y="109"/>
                    </a:cubicBezTo>
                    <a:cubicBezTo>
                      <a:pt x="31" y="108"/>
                      <a:pt x="31" y="107"/>
                      <a:pt x="30" y="107"/>
                    </a:cubicBezTo>
                    <a:cubicBezTo>
                      <a:pt x="12" y="103"/>
                      <a:pt x="12" y="103"/>
                      <a:pt x="12" y="103"/>
                    </a:cubicBezTo>
                    <a:cubicBezTo>
                      <a:pt x="12" y="105"/>
                      <a:pt x="12" y="105"/>
                      <a:pt x="12" y="105"/>
                    </a:cubicBezTo>
                    <a:cubicBezTo>
                      <a:pt x="14" y="106"/>
                      <a:pt x="14" y="106"/>
                      <a:pt x="14" y="106"/>
                    </a:cubicBezTo>
                    <a:cubicBezTo>
                      <a:pt x="14" y="106"/>
                      <a:pt x="16" y="101"/>
                      <a:pt x="18" y="93"/>
                    </a:cubicBezTo>
                    <a:cubicBezTo>
                      <a:pt x="27" y="69"/>
                      <a:pt x="44" y="20"/>
                      <a:pt x="49" y="4"/>
                    </a:cubicBezTo>
                    <a:cubicBezTo>
                      <a:pt x="50" y="3"/>
                      <a:pt x="49" y="1"/>
                      <a:pt x="48" y="1"/>
                    </a:cubicBezTo>
                    <a:cubicBezTo>
                      <a:pt x="47" y="0"/>
                      <a:pt x="45" y="1"/>
                      <a:pt x="45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0" name="任意多边形 139" descr="36cde8ee-c9bb-4e8e-9d88-7ec5cf33e800"/>
              <p:cNvSpPr/>
              <p:nvPr/>
            </p:nvSpPr>
            <p:spPr bwMode="auto">
              <a:xfrm>
                <a:off x="7399659" y="5866698"/>
                <a:ext cx="389909" cy="49988"/>
              </a:xfrm>
              <a:custGeom>
                <a:avLst/>
                <a:gdLst>
                  <a:gd name="T0" fmla="*/ 3 w 106"/>
                  <a:gd name="T1" fmla="*/ 13 h 14"/>
                  <a:gd name="T2" fmla="*/ 104 w 106"/>
                  <a:gd name="T3" fmla="*/ 5 h 14"/>
                  <a:gd name="T4" fmla="*/ 106 w 106"/>
                  <a:gd name="T5" fmla="*/ 2 h 14"/>
                  <a:gd name="T6" fmla="*/ 103 w 106"/>
                  <a:gd name="T7" fmla="*/ 0 h 14"/>
                  <a:gd name="T8" fmla="*/ 2 w 106"/>
                  <a:gd name="T9" fmla="*/ 9 h 14"/>
                  <a:gd name="T10" fmla="*/ 0 w 106"/>
                  <a:gd name="T11" fmla="*/ 11 h 14"/>
                  <a:gd name="T12" fmla="*/ 3 w 106"/>
                  <a:gd name="T13" fmla="*/ 1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5" h="14">
                    <a:moveTo>
                      <a:pt x="3" y="13"/>
                    </a:moveTo>
                    <a:cubicBezTo>
                      <a:pt x="104" y="5"/>
                      <a:pt x="104" y="5"/>
                      <a:pt x="104" y="5"/>
                    </a:cubicBezTo>
                    <a:cubicBezTo>
                      <a:pt x="105" y="5"/>
                      <a:pt x="106" y="4"/>
                      <a:pt x="106" y="2"/>
                    </a:cubicBezTo>
                    <a:cubicBezTo>
                      <a:pt x="106" y="1"/>
                      <a:pt x="105" y="0"/>
                      <a:pt x="103" y="0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1" y="9"/>
                      <a:pt x="0" y="10"/>
                      <a:pt x="0" y="11"/>
                    </a:cubicBezTo>
                    <a:cubicBezTo>
                      <a:pt x="0" y="13"/>
                      <a:pt x="2" y="14"/>
                      <a:pt x="3" y="13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98" name="任意多边形 197" descr="19515798-a8ad-4c70-b6ed-3a8f7352bd33"/>
              <p:cNvSpPr/>
              <p:nvPr/>
            </p:nvSpPr>
            <p:spPr bwMode="auto">
              <a:xfrm>
                <a:off x="7175572" y="4554504"/>
                <a:ext cx="443828" cy="2303496"/>
              </a:xfrm>
              <a:custGeom>
                <a:avLst/>
                <a:gdLst>
                  <a:gd name="connsiteX0" fmla="*/ 438626 w 443828"/>
                  <a:gd name="connsiteY0" fmla="*/ 0 h 2303496"/>
                  <a:gd name="connsiteX1" fmla="*/ 442305 w 443828"/>
                  <a:gd name="connsiteY1" fmla="*/ 11043 h 2303496"/>
                  <a:gd name="connsiteX2" fmla="*/ 107534 w 443828"/>
                  <a:gd name="connsiteY2" fmla="*/ 1700654 h 2303496"/>
                  <a:gd name="connsiteX3" fmla="*/ 37810 w 443828"/>
                  <a:gd name="connsiteY3" fmla="*/ 2164411 h 2303496"/>
                  <a:gd name="connsiteX4" fmla="*/ 17786 w 443828"/>
                  <a:gd name="connsiteY4" fmla="*/ 2303496 h 2303496"/>
                  <a:gd name="connsiteX5" fmla="*/ 0 w 443828"/>
                  <a:gd name="connsiteY5" fmla="*/ 2303496 h 2303496"/>
                  <a:gd name="connsiteX6" fmla="*/ 33585 w 443828"/>
                  <a:gd name="connsiteY6" fmla="*/ 2072995 h 2303496"/>
                  <a:gd name="connsiteX7" fmla="*/ 70746 w 443828"/>
                  <a:gd name="connsiteY7" fmla="*/ 1825810 h 2303496"/>
                  <a:gd name="connsiteX8" fmla="*/ 427590 w 443828"/>
                  <a:gd name="connsiteY8" fmla="*/ 3681 h 2303496"/>
                  <a:gd name="connsiteX9" fmla="*/ 438626 w 443828"/>
                  <a:gd name="connsiteY9" fmla="*/ 0 h 2303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43828" h="2303496">
                    <a:moveTo>
                      <a:pt x="438626" y="0"/>
                    </a:moveTo>
                    <a:cubicBezTo>
                      <a:pt x="442305" y="0"/>
                      <a:pt x="445984" y="7362"/>
                      <a:pt x="442305" y="11043"/>
                    </a:cubicBezTo>
                    <a:cubicBezTo>
                      <a:pt x="331941" y="364426"/>
                      <a:pt x="206862" y="1060148"/>
                      <a:pt x="107534" y="1700654"/>
                    </a:cubicBezTo>
                    <a:cubicBezTo>
                      <a:pt x="82702" y="1860780"/>
                      <a:pt x="59250" y="2017456"/>
                      <a:pt x="37810" y="2164411"/>
                    </a:cubicBezTo>
                    <a:lnTo>
                      <a:pt x="17786" y="2303496"/>
                    </a:lnTo>
                    <a:lnTo>
                      <a:pt x="0" y="2303496"/>
                    </a:lnTo>
                    <a:lnTo>
                      <a:pt x="33585" y="2072995"/>
                    </a:lnTo>
                    <a:cubicBezTo>
                      <a:pt x="45455" y="1992724"/>
                      <a:pt x="57871" y="1910015"/>
                      <a:pt x="70746" y="1825810"/>
                    </a:cubicBezTo>
                    <a:cubicBezTo>
                      <a:pt x="173753" y="1152175"/>
                      <a:pt x="306189" y="382831"/>
                      <a:pt x="427590" y="3681"/>
                    </a:cubicBezTo>
                    <a:cubicBezTo>
                      <a:pt x="427590" y="0"/>
                      <a:pt x="434947" y="0"/>
                      <a:pt x="438626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42" name="任意多边形 141" descr="bfa202aa-8846-4fd5-928f-038cde6d2e98"/>
              <p:cNvSpPr/>
              <p:nvPr/>
            </p:nvSpPr>
            <p:spPr bwMode="auto">
              <a:xfrm>
                <a:off x="8324444" y="4716965"/>
                <a:ext cx="499884" cy="424901"/>
              </a:xfrm>
              <a:custGeom>
                <a:avLst/>
                <a:gdLst>
                  <a:gd name="T0" fmla="*/ 131 w 136"/>
                  <a:gd name="T1" fmla="*/ 67 h 115"/>
                  <a:gd name="T2" fmla="*/ 74 w 136"/>
                  <a:gd name="T3" fmla="*/ 0 h 115"/>
                  <a:gd name="T4" fmla="*/ 75 w 136"/>
                  <a:gd name="T5" fmla="*/ 24 h 115"/>
                  <a:gd name="T6" fmla="*/ 20 w 136"/>
                  <a:gd name="T7" fmla="*/ 9 h 115"/>
                  <a:gd name="T8" fmla="*/ 0 w 136"/>
                  <a:gd name="T9" fmla="*/ 87 h 115"/>
                  <a:gd name="T10" fmla="*/ 108 w 136"/>
                  <a:gd name="T11" fmla="*/ 113 h 115"/>
                  <a:gd name="T12" fmla="*/ 131 w 136"/>
                  <a:gd name="T13" fmla="*/ 67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6" h="115">
                    <a:moveTo>
                      <a:pt x="131" y="67"/>
                    </a:moveTo>
                    <a:cubicBezTo>
                      <a:pt x="131" y="67"/>
                      <a:pt x="87" y="1"/>
                      <a:pt x="74" y="0"/>
                    </a:cubicBezTo>
                    <a:cubicBezTo>
                      <a:pt x="60" y="0"/>
                      <a:pt x="75" y="24"/>
                      <a:pt x="75" y="24"/>
                    </a:cubicBezTo>
                    <a:cubicBezTo>
                      <a:pt x="75" y="24"/>
                      <a:pt x="35" y="7"/>
                      <a:pt x="20" y="9"/>
                    </a:cubicBezTo>
                    <a:cubicBezTo>
                      <a:pt x="5" y="11"/>
                      <a:pt x="0" y="87"/>
                      <a:pt x="0" y="87"/>
                    </a:cubicBezTo>
                    <a:cubicBezTo>
                      <a:pt x="0" y="87"/>
                      <a:pt x="74" y="115"/>
                      <a:pt x="108" y="113"/>
                    </a:cubicBezTo>
                    <a:cubicBezTo>
                      <a:pt x="136" y="111"/>
                      <a:pt x="131" y="67"/>
                      <a:pt x="131" y="67"/>
                    </a:cubicBezTo>
                    <a:close/>
                  </a:path>
                </a:pathLst>
              </a:custGeom>
              <a:solidFill>
                <a:srgbClr val="ECB0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3" name="任意多边形 142" descr="9effa782-fa0a-4f30-adc6-26db1ed00884"/>
              <p:cNvSpPr/>
              <p:nvPr/>
            </p:nvSpPr>
            <p:spPr bwMode="auto">
              <a:xfrm>
                <a:off x="8529397" y="4562001"/>
                <a:ext cx="187457" cy="244943"/>
              </a:xfrm>
              <a:custGeom>
                <a:avLst/>
                <a:gdLst>
                  <a:gd name="T0" fmla="*/ 28 w 75"/>
                  <a:gd name="T1" fmla="*/ 98 h 98"/>
                  <a:gd name="T2" fmla="*/ 75 w 75"/>
                  <a:gd name="T3" fmla="*/ 22 h 98"/>
                  <a:gd name="T4" fmla="*/ 41 w 75"/>
                  <a:gd name="T5" fmla="*/ 0 h 98"/>
                  <a:gd name="T6" fmla="*/ 0 w 75"/>
                  <a:gd name="T7" fmla="*/ 87 h 98"/>
                  <a:gd name="T8" fmla="*/ 28 w 75"/>
                  <a:gd name="T9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" h="98">
                    <a:moveTo>
                      <a:pt x="28" y="98"/>
                    </a:moveTo>
                    <a:lnTo>
                      <a:pt x="75" y="22"/>
                    </a:lnTo>
                    <a:lnTo>
                      <a:pt x="41" y="0"/>
                    </a:lnTo>
                    <a:lnTo>
                      <a:pt x="0" y="87"/>
                    </a:lnTo>
                    <a:lnTo>
                      <a:pt x="28" y="98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4" name="任意多边形 143" descr="e2372007-91f4-4ec3-9ba5-47b1b2dbcbea"/>
              <p:cNvSpPr/>
              <p:nvPr/>
            </p:nvSpPr>
            <p:spPr bwMode="auto">
              <a:xfrm>
                <a:off x="8511900" y="3934648"/>
                <a:ext cx="1132238" cy="1632121"/>
              </a:xfrm>
              <a:custGeom>
                <a:avLst/>
                <a:gdLst>
                  <a:gd name="T0" fmla="*/ 119 w 308"/>
                  <a:gd name="T1" fmla="*/ 261 h 444"/>
                  <a:gd name="T2" fmla="*/ 112 w 308"/>
                  <a:gd name="T3" fmla="*/ 192 h 444"/>
                  <a:gd name="T4" fmla="*/ 10 w 308"/>
                  <a:gd name="T5" fmla="*/ 66 h 444"/>
                  <a:gd name="T6" fmla="*/ 0 w 308"/>
                  <a:gd name="T7" fmla="*/ 0 h 444"/>
                  <a:gd name="T8" fmla="*/ 221 w 308"/>
                  <a:gd name="T9" fmla="*/ 236 h 444"/>
                  <a:gd name="T10" fmla="*/ 169 w 308"/>
                  <a:gd name="T11" fmla="*/ 441 h 444"/>
                  <a:gd name="T12" fmla="*/ 18 w 308"/>
                  <a:gd name="T13" fmla="*/ 373 h 444"/>
                  <a:gd name="T14" fmla="*/ 60 w 308"/>
                  <a:gd name="T15" fmla="*/ 236 h 444"/>
                  <a:gd name="T16" fmla="*/ 119 w 308"/>
                  <a:gd name="T17" fmla="*/ 261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08" h="443">
                    <a:moveTo>
                      <a:pt x="119" y="261"/>
                    </a:moveTo>
                    <a:cubicBezTo>
                      <a:pt x="112" y="192"/>
                      <a:pt x="112" y="192"/>
                      <a:pt x="112" y="192"/>
                    </a:cubicBezTo>
                    <a:cubicBezTo>
                      <a:pt x="10" y="66"/>
                      <a:pt x="10" y="66"/>
                      <a:pt x="10" y="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6" y="35"/>
                      <a:pt x="166" y="106"/>
                      <a:pt x="221" y="236"/>
                    </a:cubicBezTo>
                    <a:cubicBezTo>
                      <a:pt x="308" y="442"/>
                      <a:pt x="194" y="444"/>
                      <a:pt x="169" y="441"/>
                    </a:cubicBezTo>
                    <a:cubicBezTo>
                      <a:pt x="143" y="439"/>
                      <a:pt x="18" y="373"/>
                      <a:pt x="18" y="373"/>
                    </a:cubicBezTo>
                    <a:cubicBezTo>
                      <a:pt x="60" y="236"/>
                      <a:pt x="60" y="236"/>
                      <a:pt x="60" y="236"/>
                    </a:cubicBezTo>
                    <a:lnTo>
                      <a:pt x="119" y="26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5" name="任意多边形 144" descr="e9fdaaee-ae72-4de4-9d6f-86732997dedb"/>
              <p:cNvSpPr/>
              <p:nvPr/>
            </p:nvSpPr>
            <p:spPr bwMode="auto">
              <a:xfrm>
                <a:off x="8566887" y="4791948"/>
                <a:ext cx="882296" cy="774820"/>
              </a:xfrm>
              <a:custGeom>
                <a:avLst/>
                <a:gdLst>
                  <a:gd name="T0" fmla="*/ 204 w 240"/>
                  <a:gd name="T1" fmla="*/ 4 h 211"/>
                  <a:gd name="T2" fmla="*/ 236 w 240"/>
                  <a:gd name="T3" fmla="*/ 129 h 211"/>
                  <a:gd name="T4" fmla="*/ 208 w 240"/>
                  <a:gd name="T5" fmla="*/ 193 h 211"/>
                  <a:gd name="T6" fmla="*/ 163 w 240"/>
                  <a:gd name="T7" fmla="*/ 206 h 211"/>
                  <a:gd name="T8" fmla="*/ 154 w 240"/>
                  <a:gd name="T9" fmla="*/ 206 h 211"/>
                  <a:gd name="T10" fmla="*/ 141 w 240"/>
                  <a:gd name="T11" fmla="*/ 203 h 211"/>
                  <a:gd name="T12" fmla="*/ 57 w 240"/>
                  <a:gd name="T13" fmla="*/ 165 h 211"/>
                  <a:gd name="T14" fmla="*/ 20 w 240"/>
                  <a:gd name="T15" fmla="*/ 146 h 211"/>
                  <a:gd name="T16" fmla="*/ 8 w 240"/>
                  <a:gd name="T17" fmla="*/ 140 h 211"/>
                  <a:gd name="T18" fmla="*/ 4 w 240"/>
                  <a:gd name="T19" fmla="*/ 138 h 211"/>
                  <a:gd name="T20" fmla="*/ 3 w 240"/>
                  <a:gd name="T21" fmla="*/ 140 h 211"/>
                  <a:gd name="T22" fmla="*/ 5 w 240"/>
                  <a:gd name="T23" fmla="*/ 140 h 211"/>
                  <a:gd name="T24" fmla="*/ 46 w 240"/>
                  <a:gd name="T25" fmla="*/ 6 h 211"/>
                  <a:gd name="T26" fmla="*/ 177 w 240"/>
                  <a:gd name="T27" fmla="*/ 61 h 211"/>
                  <a:gd name="T28" fmla="*/ 180 w 240"/>
                  <a:gd name="T29" fmla="*/ 60 h 211"/>
                  <a:gd name="T30" fmla="*/ 179 w 240"/>
                  <a:gd name="T31" fmla="*/ 56 h 211"/>
                  <a:gd name="T32" fmla="*/ 46 w 240"/>
                  <a:gd name="T33" fmla="*/ 1 h 211"/>
                  <a:gd name="T34" fmla="*/ 44 w 240"/>
                  <a:gd name="T35" fmla="*/ 1 h 211"/>
                  <a:gd name="T36" fmla="*/ 43 w 240"/>
                  <a:gd name="T37" fmla="*/ 2 h 211"/>
                  <a:gd name="T38" fmla="*/ 1 w 240"/>
                  <a:gd name="T39" fmla="*/ 139 h 211"/>
                  <a:gd name="T40" fmla="*/ 2 w 240"/>
                  <a:gd name="T41" fmla="*/ 142 h 211"/>
                  <a:gd name="T42" fmla="*/ 68 w 240"/>
                  <a:gd name="T43" fmla="*/ 175 h 211"/>
                  <a:gd name="T44" fmla="*/ 119 w 240"/>
                  <a:gd name="T45" fmla="*/ 199 h 211"/>
                  <a:gd name="T46" fmla="*/ 139 w 240"/>
                  <a:gd name="T47" fmla="*/ 207 h 211"/>
                  <a:gd name="T48" fmla="*/ 154 w 240"/>
                  <a:gd name="T49" fmla="*/ 211 h 211"/>
                  <a:gd name="T50" fmla="*/ 163 w 240"/>
                  <a:gd name="T51" fmla="*/ 211 h 211"/>
                  <a:gd name="T52" fmla="*/ 211 w 240"/>
                  <a:gd name="T53" fmla="*/ 197 h 211"/>
                  <a:gd name="T54" fmla="*/ 240 w 240"/>
                  <a:gd name="T55" fmla="*/ 129 h 211"/>
                  <a:gd name="T56" fmla="*/ 208 w 240"/>
                  <a:gd name="T57" fmla="*/ 2 h 211"/>
                  <a:gd name="T58" fmla="*/ 205 w 240"/>
                  <a:gd name="T59" fmla="*/ 1 h 211"/>
                  <a:gd name="T60" fmla="*/ 204 w 240"/>
                  <a:gd name="T61" fmla="*/ 4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40" h="211">
                    <a:moveTo>
                      <a:pt x="204" y="4"/>
                    </a:moveTo>
                    <a:cubicBezTo>
                      <a:pt x="227" y="59"/>
                      <a:pt x="236" y="99"/>
                      <a:pt x="236" y="129"/>
                    </a:cubicBezTo>
                    <a:cubicBezTo>
                      <a:pt x="236" y="163"/>
                      <a:pt x="223" y="183"/>
                      <a:pt x="208" y="193"/>
                    </a:cubicBezTo>
                    <a:cubicBezTo>
                      <a:pt x="193" y="204"/>
                      <a:pt x="175" y="206"/>
                      <a:pt x="163" y="206"/>
                    </a:cubicBezTo>
                    <a:cubicBezTo>
                      <a:pt x="159" y="206"/>
                      <a:pt x="156" y="206"/>
                      <a:pt x="154" y="206"/>
                    </a:cubicBezTo>
                    <a:cubicBezTo>
                      <a:pt x="151" y="206"/>
                      <a:pt x="147" y="205"/>
                      <a:pt x="141" y="203"/>
                    </a:cubicBezTo>
                    <a:cubicBezTo>
                      <a:pt x="121" y="195"/>
                      <a:pt x="86" y="179"/>
                      <a:pt x="57" y="165"/>
                    </a:cubicBezTo>
                    <a:cubicBezTo>
                      <a:pt x="43" y="157"/>
                      <a:pt x="29" y="151"/>
                      <a:pt x="20" y="146"/>
                    </a:cubicBezTo>
                    <a:cubicBezTo>
                      <a:pt x="15" y="143"/>
                      <a:pt x="11" y="141"/>
                      <a:pt x="8" y="140"/>
                    </a:cubicBezTo>
                    <a:cubicBezTo>
                      <a:pt x="5" y="138"/>
                      <a:pt x="4" y="138"/>
                      <a:pt x="4" y="138"/>
                    </a:cubicBezTo>
                    <a:cubicBezTo>
                      <a:pt x="3" y="140"/>
                      <a:pt x="3" y="140"/>
                      <a:pt x="3" y="140"/>
                    </a:cubicBezTo>
                    <a:cubicBezTo>
                      <a:pt x="5" y="140"/>
                      <a:pt x="5" y="140"/>
                      <a:pt x="5" y="140"/>
                    </a:cubicBezTo>
                    <a:cubicBezTo>
                      <a:pt x="46" y="6"/>
                      <a:pt x="46" y="6"/>
                      <a:pt x="46" y="6"/>
                    </a:cubicBezTo>
                    <a:cubicBezTo>
                      <a:pt x="177" y="61"/>
                      <a:pt x="177" y="61"/>
                      <a:pt x="177" y="61"/>
                    </a:cubicBezTo>
                    <a:cubicBezTo>
                      <a:pt x="178" y="61"/>
                      <a:pt x="180" y="61"/>
                      <a:pt x="180" y="60"/>
                    </a:cubicBezTo>
                    <a:cubicBezTo>
                      <a:pt x="181" y="58"/>
                      <a:pt x="180" y="57"/>
                      <a:pt x="179" y="56"/>
                    </a:cubicBezTo>
                    <a:cubicBezTo>
                      <a:pt x="46" y="1"/>
                      <a:pt x="46" y="1"/>
                      <a:pt x="46" y="1"/>
                    </a:cubicBezTo>
                    <a:cubicBezTo>
                      <a:pt x="45" y="0"/>
                      <a:pt x="44" y="0"/>
                      <a:pt x="44" y="1"/>
                    </a:cubicBezTo>
                    <a:cubicBezTo>
                      <a:pt x="43" y="1"/>
                      <a:pt x="43" y="2"/>
                      <a:pt x="43" y="2"/>
                    </a:cubicBezTo>
                    <a:cubicBezTo>
                      <a:pt x="1" y="139"/>
                      <a:pt x="1" y="139"/>
                      <a:pt x="1" y="139"/>
                    </a:cubicBezTo>
                    <a:cubicBezTo>
                      <a:pt x="0" y="140"/>
                      <a:pt x="1" y="141"/>
                      <a:pt x="2" y="142"/>
                    </a:cubicBezTo>
                    <a:cubicBezTo>
                      <a:pt x="2" y="142"/>
                      <a:pt x="33" y="158"/>
                      <a:pt x="68" y="175"/>
                    </a:cubicBezTo>
                    <a:cubicBezTo>
                      <a:pt x="85" y="184"/>
                      <a:pt x="103" y="192"/>
                      <a:pt x="119" y="199"/>
                    </a:cubicBezTo>
                    <a:cubicBezTo>
                      <a:pt x="126" y="202"/>
                      <a:pt x="133" y="205"/>
                      <a:pt x="139" y="207"/>
                    </a:cubicBezTo>
                    <a:cubicBezTo>
                      <a:pt x="145" y="209"/>
                      <a:pt x="150" y="211"/>
                      <a:pt x="154" y="211"/>
                    </a:cubicBezTo>
                    <a:cubicBezTo>
                      <a:pt x="156" y="211"/>
                      <a:pt x="159" y="211"/>
                      <a:pt x="163" y="211"/>
                    </a:cubicBezTo>
                    <a:cubicBezTo>
                      <a:pt x="175" y="211"/>
                      <a:pt x="195" y="209"/>
                      <a:pt x="211" y="197"/>
                    </a:cubicBezTo>
                    <a:cubicBezTo>
                      <a:pt x="227" y="186"/>
                      <a:pt x="240" y="165"/>
                      <a:pt x="240" y="129"/>
                    </a:cubicBezTo>
                    <a:cubicBezTo>
                      <a:pt x="240" y="98"/>
                      <a:pt x="231" y="57"/>
                      <a:pt x="208" y="2"/>
                    </a:cubicBezTo>
                    <a:cubicBezTo>
                      <a:pt x="208" y="1"/>
                      <a:pt x="206" y="0"/>
                      <a:pt x="205" y="1"/>
                    </a:cubicBezTo>
                    <a:cubicBezTo>
                      <a:pt x="204" y="1"/>
                      <a:pt x="203" y="3"/>
                      <a:pt x="204" y="4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6" name="任意多边形 145" descr="3e08468e-b280-4530-ba30-da94d1b209db"/>
              <p:cNvSpPr/>
              <p:nvPr/>
            </p:nvSpPr>
            <p:spPr bwMode="auto">
              <a:xfrm>
                <a:off x="7687092" y="4519512"/>
                <a:ext cx="832307" cy="1099744"/>
              </a:xfrm>
              <a:custGeom>
                <a:avLst/>
                <a:gdLst>
                  <a:gd name="T0" fmla="*/ 41 w 226"/>
                  <a:gd name="T1" fmla="*/ 299 h 299"/>
                  <a:gd name="T2" fmla="*/ 185 w 226"/>
                  <a:gd name="T3" fmla="*/ 299 h 299"/>
                  <a:gd name="T4" fmla="*/ 226 w 226"/>
                  <a:gd name="T5" fmla="*/ 258 h 299"/>
                  <a:gd name="T6" fmla="*/ 226 w 226"/>
                  <a:gd name="T7" fmla="*/ 41 h 299"/>
                  <a:gd name="T8" fmla="*/ 185 w 226"/>
                  <a:gd name="T9" fmla="*/ 0 h 299"/>
                  <a:gd name="T10" fmla="*/ 41 w 226"/>
                  <a:gd name="T11" fmla="*/ 0 h 299"/>
                  <a:gd name="T12" fmla="*/ 0 w 226"/>
                  <a:gd name="T13" fmla="*/ 41 h 299"/>
                  <a:gd name="T14" fmla="*/ 0 w 226"/>
                  <a:gd name="T15" fmla="*/ 258 h 299"/>
                  <a:gd name="T16" fmla="*/ 41 w 226"/>
                  <a:gd name="T17" fmla="*/ 29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26" h="299">
                    <a:moveTo>
                      <a:pt x="41" y="299"/>
                    </a:moveTo>
                    <a:cubicBezTo>
                      <a:pt x="185" y="299"/>
                      <a:pt x="185" y="299"/>
                      <a:pt x="185" y="299"/>
                    </a:cubicBezTo>
                    <a:cubicBezTo>
                      <a:pt x="207" y="299"/>
                      <a:pt x="226" y="281"/>
                      <a:pt x="226" y="258"/>
                    </a:cubicBezTo>
                    <a:cubicBezTo>
                      <a:pt x="226" y="41"/>
                      <a:pt x="226" y="41"/>
                      <a:pt x="226" y="41"/>
                    </a:cubicBezTo>
                    <a:cubicBezTo>
                      <a:pt x="226" y="18"/>
                      <a:pt x="207" y="0"/>
                      <a:pt x="185" y="0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18" y="0"/>
                      <a:pt x="0" y="18"/>
                      <a:pt x="0" y="41"/>
                    </a:cubicBezTo>
                    <a:cubicBezTo>
                      <a:pt x="0" y="258"/>
                      <a:pt x="0" y="258"/>
                      <a:pt x="0" y="258"/>
                    </a:cubicBezTo>
                    <a:cubicBezTo>
                      <a:pt x="0" y="281"/>
                      <a:pt x="18" y="299"/>
                      <a:pt x="41" y="299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7" name="任意多边形 146" descr="d239897c-bf2d-49e4-94fd-fb832a6c4837"/>
              <p:cNvSpPr/>
              <p:nvPr/>
            </p:nvSpPr>
            <p:spPr bwMode="auto">
              <a:xfrm>
                <a:off x="7897043" y="4489519"/>
                <a:ext cx="412405" cy="117473"/>
              </a:xfrm>
              <a:custGeom>
                <a:avLst/>
                <a:gdLst>
                  <a:gd name="T0" fmla="*/ 15 w 112"/>
                  <a:gd name="T1" fmla="*/ 32 h 32"/>
                  <a:gd name="T2" fmla="*/ 96 w 112"/>
                  <a:gd name="T3" fmla="*/ 32 h 32"/>
                  <a:gd name="T4" fmla="*/ 112 w 112"/>
                  <a:gd name="T5" fmla="*/ 16 h 32"/>
                  <a:gd name="T6" fmla="*/ 112 w 112"/>
                  <a:gd name="T7" fmla="*/ 15 h 32"/>
                  <a:gd name="T8" fmla="*/ 96 w 112"/>
                  <a:gd name="T9" fmla="*/ 0 h 32"/>
                  <a:gd name="T10" fmla="*/ 15 w 112"/>
                  <a:gd name="T11" fmla="*/ 0 h 32"/>
                  <a:gd name="T12" fmla="*/ 0 w 112"/>
                  <a:gd name="T13" fmla="*/ 15 h 32"/>
                  <a:gd name="T14" fmla="*/ 0 w 112"/>
                  <a:gd name="T15" fmla="*/ 16 h 32"/>
                  <a:gd name="T16" fmla="*/ 15 w 112"/>
                  <a:gd name="T17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2" h="32">
                    <a:moveTo>
                      <a:pt x="15" y="32"/>
                    </a:moveTo>
                    <a:cubicBezTo>
                      <a:pt x="96" y="32"/>
                      <a:pt x="96" y="32"/>
                      <a:pt x="96" y="32"/>
                    </a:cubicBezTo>
                    <a:cubicBezTo>
                      <a:pt x="105" y="32"/>
                      <a:pt x="112" y="25"/>
                      <a:pt x="112" y="16"/>
                    </a:cubicBezTo>
                    <a:cubicBezTo>
                      <a:pt x="112" y="15"/>
                      <a:pt x="112" y="15"/>
                      <a:pt x="112" y="15"/>
                    </a:cubicBezTo>
                    <a:cubicBezTo>
                      <a:pt x="112" y="7"/>
                      <a:pt x="105" y="0"/>
                      <a:pt x="96" y="0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7" y="0"/>
                      <a:pt x="0" y="7"/>
                      <a:pt x="0" y="15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25"/>
                      <a:pt x="7" y="32"/>
                      <a:pt x="15" y="32"/>
                    </a:cubicBez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8" name="任意多边形 147" descr="678e0867-dfc3-44d2-b5b6-41c1c01f8f87"/>
              <p:cNvSpPr>
                <a:spLocks noEditPoints="1"/>
              </p:cNvSpPr>
              <p:nvPr/>
            </p:nvSpPr>
            <p:spPr bwMode="auto">
              <a:xfrm>
                <a:off x="8009518" y="4404539"/>
                <a:ext cx="184957" cy="179958"/>
              </a:xfrm>
              <a:custGeom>
                <a:avLst/>
                <a:gdLst>
                  <a:gd name="T0" fmla="*/ 0 w 50"/>
                  <a:gd name="T1" fmla="*/ 25 h 49"/>
                  <a:gd name="T2" fmla="*/ 25 w 50"/>
                  <a:gd name="T3" fmla="*/ 49 h 49"/>
                  <a:gd name="T4" fmla="*/ 50 w 50"/>
                  <a:gd name="T5" fmla="*/ 25 h 49"/>
                  <a:gd name="T6" fmla="*/ 25 w 50"/>
                  <a:gd name="T7" fmla="*/ 0 h 49"/>
                  <a:gd name="T8" fmla="*/ 0 w 50"/>
                  <a:gd name="T9" fmla="*/ 25 h 49"/>
                  <a:gd name="T10" fmla="*/ 11 w 50"/>
                  <a:gd name="T11" fmla="*/ 25 h 49"/>
                  <a:gd name="T12" fmla="*/ 25 w 50"/>
                  <a:gd name="T13" fmla="*/ 11 h 49"/>
                  <a:gd name="T14" fmla="*/ 38 w 50"/>
                  <a:gd name="T15" fmla="*/ 25 h 49"/>
                  <a:gd name="T16" fmla="*/ 25 w 50"/>
                  <a:gd name="T17" fmla="*/ 38 h 49"/>
                  <a:gd name="T18" fmla="*/ 11 w 50"/>
                  <a:gd name="T19" fmla="*/ 25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0" h="49">
                    <a:moveTo>
                      <a:pt x="0" y="25"/>
                    </a:moveTo>
                    <a:cubicBezTo>
                      <a:pt x="0" y="38"/>
                      <a:pt x="11" y="49"/>
                      <a:pt x="25" y="49"/>
                    </a:cubicBezTo>
                    <a:cubicBezTo>
                      <a:pt x="39" y="49"/>
                      <a:pt x="50" y="38"/>
                      <a:pt x="50" y="25"/>
                    </a:cubicBezTo>
                    <a:cubicBezTo>
                      <a:pt x="50" y="11"/>
                      <a:pt x="39" y="0"/>
                      <a:pt x="25" y="0"/>
                    </a:cubicBezTo>
                    <a:cubicBezTo>
                      <a:pt x="11" y="0"/>
                      <a:pt x="0" y="11"/>
                      <a:pt x="0" y="25"/>
                    </a:cubicBezTo>
                    <a:close/>
                    <a:moveTo>
                      <a:pt x="11" y="25"/>
                    </a:moveTo>
                    <a:cubicBezTo>
                      <a:pt x="11" y="17"/>
                      <a:pt x="17" y="11"/>
                      <a:pt x="25" y="11"/>
                    </a:cubicBezTo>
                    <a:cubicBezTo>
                      <a:pt x="32" y="11"/>
                      <a:pt x="38" y="17"/>
                      <a:pt x="38" y="25"/>
                    </a:cubicBezTo>
                    <a:cubicBezTo>
                      <a:pt x="38" y="32"/>
                      <a:pt x="32" y="38"/>
                      <a:pt x="25" y="38"/>
                    </a:cubicBezTo>
                    <a:cubicBezTo>
                      <a:pt x="17" y="38"/>
                      <a:pt x="11" y="32"/>
                      <a:pt x="11" y="25"/>
                    </a:cubicBez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9" name="任意多边形 148" descr="060c5eaf-2872-45fd-a893-bd4de7726ac1"/>
              <p:cNvSpPr/>
              <p:nvPr/>
            </p:nvSpPr>
            <p:spPr bwMode="auto">
              <a:xfrm>
                <a:off x="7454647" y="4924418"/>
                <a:ext cx="534876" cy="447397"/>
              </a:xfrm>
              <a:custGeom>
                <a:avLst/>
                <a:gdLst>
                  <a:gd name="T0" fmla="*/ 63 w 145"/>
                  <a:gd name="T1" fmla="*/ 1 h 122"/>
                  <a:gd name="T2" fmla="*/ 63 w 145"/>
                  <a:gd name="T3" fmla="*/ 23 h 122"/>
                  <a:gd name="T4" fmla="*/ 119 w 145"/>
                  <a:gd name="T5" fmla="*/ 2 h 122"/>
                  <a:gd name="T6" fmla="*/ 124 w 145"/>
                  <a:gd name="T7" fmla="*/ 20 h 122"/>
                  <a:gd name="T8" fmla="*/ 141 w 145"/>
                  <a:gd name="T9" fmla="*/ 24 h 122"/>
                  <a:gd name="T10" fmla="*/ 130 w 145"/>
                  <a:gd name="T11" fmla="*/ 44 h 122"/>
                  <a:gd name="T12" fmla="*/ 143 w 145"/>
                  <a:gd name="T13" fmla="*/ 48 h 122"/>
                  <a:gd name="T14" fmla="*/ 124 w 145"/>
                  <a:gd name="T15" fmla="*/ 67 h 122"/>
                  <a:gd name="T16" fmla="*/ 137 w 145"/>
                  <a:gd name="T17" fmla="*/ 65 h 122"/>
                  <a:gd name="T18" fmla="*/ 103 w 145"/>
                  <a:gd name="T19" fmla="*/ 96 h 122"/>
                  <a:gd name="T20" fmla="*/ 44 w 145"/>
                  <a:gd name="T21" fmla="*/ 122 h 122"/>
                  <a:gd name="T22" fmla="*/ 0 w 145"/>
                  <a:gd name="T23" fmla="*/ 51 h 122"/>
                  <a:gd name="T24" fmla="*/ 63 w 145"/>
                  <a:gd name="T25" fmla="*/ 1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5" h="122">
                    <a:moveTo>
                      <a:pt x="63" y="1"/>
                    </a:moveTo>
                    <a:cubicBezTo>
                      <a:pt x="63" y="23"/>
                      <a:pt x="63" y="23"/>
                      <a:pt x="63" y="23"/>
                    </a:cubicBezTo>
                    <a:cubicBezTo>
                      <a:pt x="63" y="23"/>
                      <a:pt x="108" y="0"/>
                      <a:pt x="119" y="2"/>
                    </a:cubicBezTo>
                    <a:cubicBezTo>
                      <a:pt x="129" y="3"/>
                      <a:pt x="133" y="12"/>
                      <a:pt x="124" y="20"/>
                    </a:cubicBezTo>
                    <a:cubicBezTo>
                      <a:pt x="124" y="20"/>
                      <a:pt x="137" y="16"/>
                      <a:pt x="141" y="24"/>
                    </a:cubicBezTo>
                    <a:cubicBezTo>
                      <a:pt x="144" y="33"/>
                      <a:pt x="138" y="40"/>
                      <a:pt x="130" y="44"/>
                    </a:cubicBezTo>
                    <a:cubicBezTo>
                      <a:pt x="130" y="44"/>
                      <a:pt x="141" y="40"/>
                      <a:pt x="143" y="48"/>
                    </a:cubicBezTo>
                    <a:cubicBezTo>
                      <a:pt x="145" y="55"/>
                      <a:pt x="124" y="67"/>
                      <a:pt x="124" y="67"/>
                    </a:cubicBezTo>
                    <a:cubicBezTo>
                      <a:pt x="124" y="67"/>
                      <a:pt x="134" y="60"/>
                      <a:pt x="137" y="65"/>
                    </a:cubicBezTo>
                    <a:cubicBezTo>
                      <a:pt x="140" y="69"/>
                      <a:pt x="136" y="80"/>
                      <a:pt x="103" y="96"/>
                    </a:cubicBezTo>
                    <a:cubicBezTo>
                      <a:pt x="70" y="111"/>
                      <a:pt x="44" y="122"/>
                      <a:pt x="44" y="122"/>
                    </a:cubicBezTo>
                    <a:cubicBezTo>
                      <a:pt x="0" y="51"/>
                      <a:pt x="0" y="51"/>
                      <a:pt x="0" y="51"/>
                    </a:cubicBezTo>
                    <a:lnTo>
                      <a:pt x="63" y="1"/>
                    </a:lnTo>
                    <a:close/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0" name="任意多边形 149" descr="db5158e0-7386-43a3-a352-a909f9a80171"/>
              <p:cNvSpPr/>
              <p:nvPr/>
            </p:nvSpPr>
            <p:spPr bwMode="auto">
              <a:xfrm>
                <a:off x="7787069" y="5154364"/>
                <a:ext cx="157464" cy="89979"/>
              </a:xfrm>
              <a:custGeom>
                <a:avLst/>
                <a:gdLst>
                  <a:gd name="T0" fmla="*/ 39 w 43"/>
                  <a:gd name="T1" fmla="*/ 0 h 24"/>
                  <a:gd name="T2" fmla="*/ 2 w 43"/>
                  <a:gd name="T3" fmla="*/ 19 h 24"/>
                  <a:gd name="T4" fmla="*/ 1 w 43"/>
                  <a:gd name="T5" fmla="*/ 22 h 24"/>
                  <a:gd name="T6" fmla="*/ 4 w 43"/>
                  <a:gd name="T7" fmla="*/ 23 h 24"/>
                  <a:gd name="T8" fmla="*/ 41 w 43"/>
                  <a:gd name="T9" fmla="*/ 5 h 24"/>
                  <a:gd name="T10" fmla="*/ 42 w 43"/>
                  <a:gd name="T11" fmla="*/ 1 h 24"/>
                  <a:gd name="T12" fmla="*/ 39 w 43"/>
                  <a:gd name="T13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24">
                    <a:moveTo>
                      <a:pt x="39" y="0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20"/>
                      <a:pt x="0" y="21"/>
                      <a:pt x="1" y="22"/>
                    </a:cubicBezTo>
                    <a:cubicBezTo>
                      <a:pt x="1" y="23"/>
                      <a:pt x="3" y="24"/>
                      <a:pt x="4" y="23"/>
                    </a:cubicBezTo>
                    <a:cubicBezTo>
                      <a:pt x="41" y="5"/>
                      <a:pt x="41" y="5"/>
                      <a:pt x="41" y="5"/>
                    </a:cubicBezTo>
                    <a:cubicBezTo>
                      <a:pt x="42" y="4"/>
                      <a:pt x="43" y="3"/>
                      <a:pt x="42" y="1"/>
                    </a:cubicBezTo>
                    <a:cubicBezTo>
                      <a:pt x="41" y="0"/>
                      <a:pt x="40" y="0"/>
                      <a:pt x="39" y="0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1" name="任意多边形 150" descr="0b132dfe-04dc-4118-9b84-281cc5d899c0"/>
              <p:cNvSpPr/>
              <p:nvPr/>
            </p:nvSpPr>
            <p:spPr bwMode="auto">
              <a:xfrm>
                <a:off x="7752077" y="5059387"/>
                <a:ext cx="217450" cy="129970"/>
              </a:xfrm>
              <a:custGeom>
                <a:avLst/>
                <a:gdLst>
                  <a:gd name="T0" fmla="*/ 55 w 59"/>
                  <a:gd name="T1" fmla="*/ 1 h 35"/>
                  <a:gd name="T2" fmla="*/ 2 w 59"/>
                  <a:gd name="T3" fmla="*/ 30 h 35"/>
                  <a:gd name="T4" fmla="*/ 1 w 59"/>
                  <a:gd name="T5" fmla="*/ 33 h 35"/>
                  <a:gd name="T6" fmla="*/ 4 w 59"/>
                  <a:gd name="T7" fmla="*/ 34 h 35"/>
                  <a:gd name="T8" fmla="*/ 57 w 59"/>
                  <a:gd name="T9" fmla="*/ 5 h 35"/>
                  <a:gd name="T10" fmla="*/ 58 w 59"/>
                  <a:gd name="T11" fmla="*/ 2 h 35"/>
                  <a:gd name="T12" fmla="*/ 55 w 59"/>
                  <a:gd name="T13" fmla="*/ 1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9" h="35">
                    <a:moveTo>
                      <a:pt x="55" y="1"/>
                    </a:moveTo>
                    <a:cubicBezTo>
                      <a:pt x="2" y="30"/>
                      <a:pt x="2" y="30"/>
                      <a:pt x="2" y="30"/>
                    </a:cubicBezTo>
                    <a:cubicBezTo>
                      <a:pt x="1" y="31"/>
                      <a:pt x="0" y="32"/>
                      <a:pt x="1" y="33"/>
                    </a:cubicBezTo>
                    <a:cubicBezTo>
                      <a:pt x="2" y="34"/>
                      <a:pt x="3" y="35"/>
                      <a:pt x="4" y="34"/>
                    </a:cubicBezTo>
                    <a:cubicBezTo>
                      <a:pt x="57" y="5"/>
                      <a:pt x="57" y="5"/>
                      <a:pt x="57" y="5"/>
                    </a:cubicBezTo>
                    <a:cubicBezTo>
                      <a:pt x="59" y="4"/>
                      <a:pt x="59" y="3"/>
                      <a:pt x="58" y="2"/>
                    </a:cubicBezTo>
                    <a:cubicBezTo>
                      <a:pt x="58" y="1"/>
                      <a:pt x="56" y="0"/>
                      <a:pt x="55" y="1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2" name="任意多边形 151" descr="4c3f48f2-60e6-4041-9dc7-76f432d8edf7"/>
              <p:cNvSpPr/>
              <p:nvPr/>
            </p:nvSpPr>
            <p:spPr bwMode="auto">
              <a:xfrm>
                <a:off x="7704588" y="4979405"/>
                <a:ext cx="224948" cy="139967"/>
              </a:xfrm>
              <a:custGeom>
                <a:avLst/>
                <a:gdLst>
                  <a:gd name="T0" fmla="*/ 57 w 61"/>
                  <a:gd name="T1" fmla="*/ 1 h 38"/>
                  <a:gd name="T2" fmla="*/ 1 w 61"/>
                  <a:gd name="T3" fmla="*/ 33 h 38"/>
                  <a:gd name="T4" fmla="*/ 0 w 61"/>
                  <a:gd name="T5" fmla="*/ 36 h 38"/>
                  <a:gd name="T6" fmla="*/ 4 w 61"/>
                  <a:gd name="T7" fmla="*/ 37 h 38"/>
                  <a:gd name="T8" fmla="*/ 59 w 61"/>
                  <a:gd name="T9" fmla="*/ 5 h 38"/>
                  <a:gd name="T10" fmla="*/ 60 w 61"/>
                  <a:gd name="T11" fmla="*/ 2 h 38"/>
                  <a:gd name="T12" fmla="*/ 57 w 61"/>
                  <a:gd name="T13" fmla="*/ 1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1" h="38">
                    <a:moveTo>
                      <a:pt x="57" y="1"/>
                    </a:moveTo>
                    <a:cubicBezTo>
                      <a:pt x="1" y="33"/>
                      <a:pt x="1" y="33"/>
                      <a:pt x="1" y="33"/>
                    </a:cubicBezTo>
                    <a:cubicBezTo>
                      <a:pt x="0" y="34"/>
                      <a:pt x="0" y="35"/>
                      <a:pt x="0" y="36"/>
                    </a:cubicBezTo>
                    <a:cubicBezTo>
                      <a:pt x="1" y="37"/>
                      <a:pt x="2" y="38"/>
                      <a:pt x="4" y="37"/>
                    </a:cubicBezTo>
                    <a:cubicBezTo>
                      <a:pt x="59" y="5"/>
                      <a:pt x="59" y="5"/>
                      <a:pt x="59" y="5"/>
                    </a:cubicBezTo>
                    <a:cubicBezTo>
                      <a:pt x="61" y="5"/>
                      <a:pt x="61" y="3"/>
                      <a:pt x="60" y="2"/>
                    </a:cubicBezTo>
                    <a:cubicBezTo>
                      <a:pt x="60" y="1"/>
                      <a:pt x="58" y="0"/>
                      <a:pt x="57" y="1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3" name="任意多边形 152" descr="3a4b8dfd-76e1-4b98-8905-9ef721834223"/>
              <p:cNvSpPr/>
              <p:nvPr/>
            </p:nvSpPr>
            <p:spPr bwMode="auto">
              <a:xfrm>
                <a:off x="6852286" y="3927149"/>
                <a:ext cx="1054755" cy="1724599"/>
              </a:xfrm>
              <a:custGeom>
                <a:avLst/>
                <a:gdLst>
                  <a:gd name="T0" fmla="*/ 59 w 287"/>
                  <a:gd name="T1" fmla="*/ 224 h 469"/>
                  <a:gd name="T2" fmla="*/ 287 w 287"/>
                  <a:gd name="T3" fmla="*/ 0 h 469"/>
                  <a:gd name="T4" fmla="*/ 272 w 287"/>
                  <a:gd name="T5" fmla="*/ 22 h 469"/>
                  <a:gd name="T6" fmla="*/ 205 w 287"/>
                  <a:gd name="T7" fmla="*/ 101 h 469"/>
                  <a:gd name="T8" fmla="*/ 140 w 287"/>
                  <a:gd name="T9" fmla="*/ 279 h 469"/>
                  <a:gd name="T10" fmla="*/ 164 w 287"/>
                  <a:gd name="T11" fmla="*/ 272 h 469"/>
                  <a:gd name="T12" fmla="*/ 214 w 287"/>
                  <a:gd name="T13" fmla="*/ 414 h 469"/>
                  <a:gd name="T14" fmla="*/ 123 w 287"/>
                  <a:gd name="T15" fmla="*/ 454 h 469"/>
                  <a:gd name="T16" fmla="*/ 20 w 287"/>
                  <a:gd name="T17" fmla="*/ 429 h 469"/>
                  <a:gd name="T18" fmla="*/ 59 w 287"/>
                  <a:gd name="T19" fmla="*/ 224 h 4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87" h="469">
                    <a:moveTo>
                      <a:pt x="59" y="224"/>
                    </a:moveTo>
                    <a:cubicBezTo>
                      <a:pt x="118" y="107"/>
                      <a:pt x="218" y="24"/>
                      <a:pt x="287" y="0"/>
                    </a:cubicBezTo>
                    <a:cubicBezTo>
                      <a:pt x="272" y="22"/>
                      <a:pt x="272" y="22"/>
                      <a:pt x="272" y="22"/>
                    </a:cubicBezTo>
                    <a:cubicBezTo>
                      <a:pt x="246" y="44"/>
                      <a:pt x="220" y="71"/>
                      <a:pt x="205" y="101"/>
                    </a:cubicBezTo>
                    <a:cubicBezTo>
                      <a:pt x="173" y="163"/>
                      <a:pt x="148" y="252"/>
                      <a:pt x="140" y="279"/>
                    </a:cubicBezTo>
                    <a:cubicBezTo>
                      <a:pt x="154" y="275"/>
                      <a:pt x="164" y="272"/>
                      <a:pt x="164" y="272"/>
                    </a:cubicBezTo>
                    <a:cubicBezTo>
                      <a:pt x="214" y="414"/>
                      <a:pt x="214" y="414"/>
                      <a:pt x="214" y="414"/>
                    </a:cubicBezTo>
                    <a:cubicBezTo>
                      <a:pt x="214" y="414"/>
                      <a:pt x="149" y="445"/>
                      <a:pt x="123" y="454"/>
                    </a:cubicBezTo>
                    <a:cubicBezTo>
                      <a:pt x="99" y="462"/>
                      <a:pt x="43" y="469"/>
                      <a:pt x="20" y="429"/>
                    </a:cubicBezTo>
                    <a:cubicBezTo>
                      <a:pt x="0" y="396"/>
                      <a:pt x="10" y="322"/>
                      <a:pt x="59" y="22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4" name="任意多边形 153" descr="55df1802-7fe8-40d3-9e5d-c134a3097b58"/>
              <p:cNvSpPr/>
              <p:nvPr/>
            </p:nvSpPr>
            <p:spPr bwMode="auto">
              <a:xfrm>
                <a:off x="6882279" y="4739461"/>
                <a:ext cx="767322" cy="897292"/>
              </a:xfrm>
              <a:custGeom>
                <a:avLst/>
                <a:gdLst>
                  <a:gd name="T0" fmla="*/ 49 w 209"/>
                  <a:gd name="T1" fmla="*/ 2 h 244"/>
                  <a:gd name="T2" fmla="*/ 0 w 209"/>
                  <a:gd name="T3" fmla="*/ 163 h 244"/>
                  <a:gd name="T4" fmla="*/ 21 w 209"/>
                  <a:gd name="T5" fmla="*/ 225 h 244"/>
                  <a:gd name="T6" fmla="*/ 72 w 209"/>
                  <a:gd name="T7" fmla="*/ 244 h 244"/>
                  <a:gd name="T8" fmla="*/ 116 w 209"/>
                  <a:gd name="T9" fmla="*/ 235 h 244"/>
                  <a:gd name="T10" fmla="*/ 171 w 209"/>
                  <a:gd name="T11" fmla="*/ 212 h 244"/>
                  <a:gd name="T12" fmla="*/ 207 w 209"/>
                  <a:gd name="T13" fmla="*/ 195 h 244"/>
                  <a:gd name="T14" fmla="*/ 208 w 209"/>
                  <a:gd name="T15" fmla="*/ 192 h 244"/>
                  <a:gd name="T16" fmla="*/ 159 w 209"/>
                  <a:gd name="T17" fmla="*/ 51 h 244"/>
                  <a:gd name="T18" fmla="*/ 156 w 209"/>
                  <a:gd name="T19" fmla="*/ 49 h 244"/>
                  <a:gd name="T20" fmla="*/ 69 w 209"/>
                  <a:gd name="T21" fmla="*/ 75 h 244"/>
                  <a:gd name="T22" fmla="*/ 67 w 209"/>
                  <a:gd name="T23" fmla="*/ 78 h 244"/>
                  <a:gd name="T24" fmla="*/ 71 w 209"/>
                  <a:gd name="T25" fmla="*/ 79 h 244"/>
                  <a:gd name="T26" fmla="*/ 125 w 209"/>
                  <a:gd name="T27" fmla="*/ 62 h 244"/>
                  <a:gd name="T28" fmla="*/ 148 w 209"/>
                  <a:gd name="T29" fmla="*/ 56 h 244"/>
                  <a:gd name="T30" fmla="*/ 157 w 209"/>
                  <a:gd name="T31" fmla="*/ 54 h 244"/>
                  <a:gd name="T32" fmla="*/ 156 w 209"/>
                  <a:gd name="T33" fmla="*/ 51 h 244"/>
                  <a:gd name="T34" fmla="*/ 154 w 209"/>
                  <a:gd name="T35" fmla="*/ 52 h 244"/>
                  <a:gd name="T36" fmla="*/ 204 w 209"/>
                  <a:gd name="T37" fmla="*/ 194 h 244"/>
                  <a:gd name="T38" fmla="*/ 206 w 209"/>
                  <a:gd name="T39" fmla="*/ 193 h 244"/>
                  <a:gd name="T40" fmla="*/ 205 w 209"/>
                  <a:gd name="T41" fmla="*/ 191 h 244"/>
                  <a:gd name="T42" fmla="*/ 195 w 209"/>
                  <a:gd name="T43" fmla="*/ 196 h 244"/>
                  <a:gd name="T44" fmla="*/ 114 w 209"/>
                  <a:gd name="T45" fmla="*/ 231 h 244"/>
                  <a:gd name="T46" fmla="*/ 72 w 209"/>
                  <a:gd name="T47" fmla="*/ 239 h 244"/>
                  <a:gd name="T48" fmla="*/ 24 w 209"/>
                  <a:gd name="T49" fmla="*/ 222 h 244"/>
                  <a:gd name="T50" fmla="*/ 4 w 209"/>
                  <a:gd name="T51" fmla="*/ 163 h 244"/>
                  <a:gd name="T52" fmla="*/ 54 w 209"/>
                  <a:gd name="T53" fmla="*/ 4 h 244"/>
                  <a:gd name="T54" fmla="*/ 52 w 209"/>
                  <a:gd name="T55" fmla="*/ 1 h 244"/>
                  <a:gd name="T56" fmla="*/ 49 w 209"/>
                  <a:gd name="T57" fmla="*/ 2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209" h="244">
                    <a:moveTo>
                      <a:pt x="49" y="2"/>
                    </a:moveTo>
                    <a:cubicBezTo>
                      <a:pt x="14" y="73"/>
                      <a:pt x="0" y="125"/>
                      <a:pt x="0" y="163"/>
                    </a:cubicBezTo>
                    <a:cubicBezTo>
                      <a:pt x="0" y="192"/>
                      <a:pt x="8" y="212"/>
                      <a:pt x="21" y="225"/>
                    </a:cubicBezTo>
                    <a:cubicBezTo>
                      <a:pt x="34" y="238"/>
                      <a:pt x="52" y="244"/>
                      <a:pt x="72" y="244"/>
                    </a:cubicBezTo>
                    <a:cubicBezTo>
                      <a:pt x="86" y="244"/>
                      <a:pt x="101" y="241"/>
                      <a:pt x="116" y="235"/>
                    </a:cubicBezTo>
                    <a:cubicBezTo>
                      <a:pt x="129" y="230"/>
                      <a:pt x="152" y="220"/>
                      <a:pt x="171" y="212"/>
                    </a:cubicBezTo>
                    <a:cubicBezTo>
                      <a:pt x="191" y="203"/>
                      <a:pt x="207" y="195"/>
                      <a:pt x="207" y="195"/>
                    </a:cubicBezTo>
                    <a:cubicBezTo>
                      <a:pt x="208" y="195"/>
                      <a:pt x="209" y="194"/>
                      <a:pt x="208" y="192"/>
                    </a:cubicBezTo>
                    <a:cubicBezTo>
                      <a:pt x="159" y="51"/>
                      <a:pt x="159" y="51"/>
                      <a:pt x="159" y="51"/>
                    </a:cubicBezTo>
                    <a:cubicBezTo>
                      <a:pt x="158" y="49"/>
                      <a:pt x="157" y="49"/>
                      <a:pt x="156" y="49"/>
                    </a:cubicBezTo>
                    <a:cubicBezTo>
                      <a:pt x="156" y="49"/>
                      <a:pt x="100" y="62"/>
                      <a:pt x="69" y="75"/>
                    </a:cubicBezTo>
                    <a:cubicBezTo>
                      <a:pt x="68" y="75"/>
                      <a:pt x="67" y="77"/>
                      <a:pt x="67" y="78"/>
                    </a:cubicBezTo>
                    <a:cubicBezTo>
                      <a:pt x="68" y="79"/>
                      <a:pt x="69" y="80"/>
                      <a:pt x="71" y="79"/>
                    </a:cubicBezTo>
                    <a:cubicBezTo>
                      <a:pt x="86" y="73"/>
                      <a:pt x="107" y="67"/>
                      <a:pt x="125" y="62"/>
                    </a:cubicBezTo>
                    <a:cubicBezTo>
                      <a:pt x="134" y="60"/>
                      <a:pt x="142" y="57"/>
                      <a:pt x="148" y="56"/>
                    </a:cubicBezTo>
                    <a:cubicBezTo>
                      <a:pt x="153" y="55"/>
                      <a:pt x="157" y="54"/>
                      <a:pt x="157" y="54"/>
                    </a:cubicBezTo>
                    <a:cubicBezTo>
                      <a:pt x="156" y="51"/>
                      <a:pt x="156" y="51"/>
                      <a:pt x="156" y="51"/>
                    </a:cubicBezTo>
                    <a:cubicBezTo>
                      <a:pt x="154" y="52"/>
                      <a:pt x="154" y="52"/>
                      <a:pt x="154" y="52"/>
                    </a:cubicBezTo>
                    <a:cubicBezTo>
                      <a:pt x="204" y="194"/>
                      <a:pt x="204" y="194"/>
                      <a:pt x="204" y="194"/>
                    </a:cubicBezTo>
                    <a:cubicBezTo>
                      <a:pt x="206" y="193"/>
                      <a:pt x="206" y="193"/>
                      <a:pt x="206" y="193"/>
                    </a:cubicBezTo>
                    <a:cubicBezTo>
                      <a:pt x="205" y="191"/>
                      <a:pt x="205" y="191"/>
                      <a:pt x="205" y="191"/>
                    </a:cubicBezTo>
                    <a:cubicBezTo>
                      <a:pt x="205" y="191"/>
                      <a:pt x="201" y="193"/>
                      <a:pt x="195" y="196"/>
                    </a:cubicBezTo>
                    <a:cubicBezTo>
                      <a:pt x="175" y="205"/>
                      <a:pt x="134" y="224"/>
                      <a:pt x="114" y="231"/>
                    </a:cubicBezTo>
                    <a:cubicBezTo>
                      <a:pt x="100" y="236"/>
                      <a:pt x="85" y="239"/>
                      <a:pt x="72" y="239"/>
                    </a:cubicBezTo>
                    <a:cubicBezTo>
                      <a:pt x="53" y="239"/>
                      <a:pt x="36" y="233"/>
                      <a:pt x="24" y="222"/>
                    </a:cubicBezTo>
                    <a:cubicBezTo>
                      <a:pt x="12" y="210"/>
                      <a:pt x="4" y="191"/>
                      <a:pt x="4" y="163"/>
                    </a:cubicBezTo>
                    <a:cubicBezTo>
                      <a:pt x="4" y="127"/>
                      <a:pt x="18" y="75"/>
                      <a:pt x="54" y="4"/>
                    </a:cubicBezTo>
                    <a:cubicBezTo>
                      <a:pt x="54" y="3"/>
                      <a:pt x="54" y="1"/>
                      <a:pt x="52" y="1"/>
                    </a:cubicBezTo>
                    <a:cubicBezTo>
                      <a:pt x="51" y="0"/>
                      <a:pt x="50" y="1"/>
                      <a:pt x="49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5" name="椭圆 154" descr="4bb4a767-aa9e-4a9a-8fdc-da3260c6ede2"/>
              <p:cNvSpPr>
                <a:spLocks noChangeArrowheads="1"/>
              </p:cNvSpPr>
              <p:nvPr/>
            </p:nvSpPr>
            <p:spPr bwMode="auto">
              <a:xfrm>
                <a:off x="8032012" y="3779684"/>
                <a:ext cx="339921" cy="224948"/>
              </a:xfrm>
              <a:prstGeom prst="ellipse">
                <a:avLst/>
              </a:pr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6" name="任意多边形 155" descr="ffef3f87-418b-40d7-b352-49fa516947fb"/>
              <p:cNvSpPr/>
              <p:nvPr/>
            </p:nvSpPr>
            <p:spPr bwMode="auto">
              <a:xfrm>
                <a:off x="8054507" y="3149830"/>
                <a:ext cx="482389" cy="764822"/>
              </a:xfrm>
              <a:custGeom>
                <a:avLst/>
                <a:gdLst>
                  <a:gd name="T0" fmla="*/ 44 w 131"/>
                  <a:gd name="T1" fmla="*/ 3 h 208"/>
                  <a:gd name="T2" fmla="*/ 80 w 131"/>
                  <a:gd name="T3" fmla="*/ 1 h 208"/>
                  <a:gd name="T4" fmla="*/ 127 w 131"/>
                  <a:gd name="T5" fmla="*/ 50 h 208"/>
                  <a:gd name="T6" fmla="*/ 130 w 131"/>
                  <a:gd name="T7" fmla="*/ 107 h 208"/>
                  <a:gd name="T8" fmla="*/ 88 w 131"/>
                  <a:gd name="T9" fmla="*/ 159 h 208"/>
                  <a:gd name="T10" fmla="*/ 76 w 131"/>
                  <a:gd name="T11" fmla="*/ 160 h 208"/>
                  <a:gd name="T12" fmla="*/ 76 w 131"/>
                  <a:gd name="T13" fmla="*/ 179 h 208"/>
                  <a:gd name="T14" fmla="*/ 47 w 131"/>
                  <a:gd name="T15" fmla="*/ 208 h 208"/>
                  <a:gd name="T16" fmla="*/ 35 w 131"/>
                  <a:gd name="T17" fmla="*/ 208 h 208"/>
                  <a:gd name="T18" fmla="*/ 6 w 131"/>
                  <a:gd name="T19" fmla="*/ 179 h 208"/>
                  <a:gd name="T20" fmla="*/ 6 w 131"/>
                  <a:gd name="T21" fmla="*/ 153 h 208"/>
                  <a:gd name="T22" fmla="*/ 5 w 131"/>
                  <a:gd name="T23" fmla="*/ 123 h 208"/>
                  <a:gd name="T24" fmla="*/ 5 w 131"/>
                  <a:gd name="T25" fmla="*/ 118 h 208"/>
                  <a:gd name="T26" fmla="*/ 5 w 131"/>
                  <a:gd name="T27" fmla="*/ 113 h 208"/>
                  <a:gd name="T28" fmla="*/ 2 w 131"/>
                  <a:gd name="T29" fmla="*/ 56 h 208"/>
                  <a:gd name="T30" fmla="*/ 44 w 131"/>
                  <a:gd name="T31" fmla="*/ 3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31" h="208">
                    <a:moveTo>
                      <a:pt x="44" y="3"/>
                    </a:moveTo>
                    <a:cubicBezTo>
                      <a:pt x="80" y="1"/>
                      <a:pt x="80" y="1"/>
                      <a:pt x="80" y="1"/>
                    </a:cubicBezTo>
                    <a:cubicBezTo>
                      <a:pt x="105" y="0"/>
                      <a:pt x="126" y="22"/>
                      <a:pt x="127" y="50"/>
                    </a:cubicBezTo>
                    <a:cubicBezTo>
                      <a:pt x="130" y="107"/>
                      <a:pt x="130" y="107"/>
                      <a:pt x="130" y="107"/>
                    </a:cubicBezTo>
                    <a:cubicBezTo>
                      <a:pt x="131" y="134"/>
                      <a:pt x="113" y="158"/>
                      <a:pt x="88" y="159"/>
                    </a:cubicBezTo>
                    <a:cubicBezTo>
                      <a:pt x="76" y="160"/>
                      <a:pt x="76" y="160"/>
                      <a:pt x="76" y="160"/>
                    </a:cubicBezTo>
                    <a:cubicBezTo>
                      <a:pt x="76" y="179"/>
                      <a:pt x="76" y="179"/>
                      <a:pt x="76" y="179"/>
                    </a:cubicBezTo>
                    <a:cubicBezTo>
                      <a:pt x="76" y="195"/>
                      <a:pt x="63" y="208"/>
                      <a:pt x="47" y="208"/>
                    </a:cubicBezTo>
                    <a:cubicBezTo>
                      <a:pt x="35" y="208"/>
                      <a:pt x="35" y="208"/>
                      <a:pt x="35" y="208"/>
                    </a:cubicBezTo>
                    <a:cubicBezTo>
                      <a:pt x="19" y="208"/>
                      <a:pt x="6" y="195"/>
                      <a:pt x="6" y="179"/>
                    </a:cubicBezTo>
                    <a:cubicBezTo>
                      <a:pt x="6" y="153"/>
                      <a:pt x="6" y="153"/>
                      <a:pt x="6" y="153"/>
                    </a:cubicBezTo>
                    <a:cubicBezTo>
                      <a:pt x="5" y="123"/>
                      <a:pt x="5" y="123"/>
                      <a:pt x="5" y="123"/>
                    </a:cubicBezTo>
                    <a:cubicBezTo>
                      <a:pt x="5" y="121"/>
                      <a:pt x="5" y="119"/>
                      <a:pt x="5" y="118"/>
                    </a:cubicBezTo>
                    <a:cubicBezTo>
                      <a:pt x="5" y="116"/>
                      <a:pt x="5" y="115"/>
                      <a:pt x="5" y="113"/>
                    </a:cubicBezTo>
                    <a:cubicBezTo>
                      <a:pt x="2" y="56"/>
                      <a:pt x="2" y="56"/>
                      <a:pt x="2" y="56"/>
                    </a:cubicBezTo>
                    <a:cubicBezTo>
                      <a:pt x="0" y="28"/>
                      <a:pt x="19" y="5"/>
                      <a:pt x="44" y="3"/>
                    </a:cubicBezTo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7" name="任意多边形 156" descr="5666d742-334d-4e72-b040-79f08475c229"/>
              <p:cNvSpPr/>
              <p:nvPr/>
            </p:nvSpPr>
            <p:spPr bwMode="auto">
              <a:xfrm>
                <a:off x="8239464" y="3382276"/>
                <a:ext cx="62486" cy="62486"/>
              </a:xfrm>
              <a:custGeom>
                <a:avLst/>
                <a:gdLst>
                  <a:gd name="T0" fmla="*/ 1 w 17"/>
                  <a:gd name="T1" fmla="*/ 9 h 17"/>
                  <a:gd name="T2" fmla="*/ 9 w 17"/>
                  <a:gd name="T3" fmla="*/ 17 h 17"/>
                  <a:gd name="T4" fmla="*/ 17 w 17"/>
                  <a:gd name="T5" fmla="*/ 8 h 17"/>
                  <a:gd name="T6" fmla="*/ 9 w 17"/>
                  <a:gd name="T7" fmla="*/ 0 h 17"/>
                  <a:gd name="T8" fmla="*/ 1 w 17"/>
                  <a:gd name="T9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17">
                    <a:moveTo>
                      <a:pt x="1" y="9"/>
                    </a:moveTo>
                    <a:cubicBezTo>
                      <a:pt x="1" y="14"/>
                      <a:pt x="5" y="17"/>
                      <a:pt x="9" y="17"/>
                    </a:cubicBezTo>
                    <a:cubicBezTo>
                      <a:pt x="14" y="17"/>
                      <a:pt x="17" y="13"/>
                      <a:pt x="17" y="8"/>
                    </a:cubicBezTo>
                    <a:cubicBezTo>
                      <a:pt x="17" y="4"/>
                      <a:pt x="13" y="0"/>
                      <a:pt x="9" y="0"/>
                    </a:cubicBezTo>
                    <a:cubicBezTo>
                      <a:pt x="4" y="1"/>
                      <a:pt x="0" y="4"/>
                      <a:pt x="1" y="9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8" name="任意多边形 157" descr="08bfc77e-2089-4d39-86ff-44111f5d5fd4"/>
              <p:cNvSpPr/>
              <p:nvPr/>
            </p:nvSpPr>
            <p:spPr bwMode="auto">
              <a:xfrm>
                <a:off x="8441916" y="3369779"/>
                <a:ext cx="49988" cy="54987"/>
              </a:xfrm>
              <a:custGeom>
                <a:avLst/>
                <a:gdLst>
                  <a:gd name="T0" fmla="*/ 0 w 14"/>
                  <a:gd name="T1" fmla="*/ 8 h 15"/>
                  <a:gd name="T2" fmla="*/ 7 w 14"/>
                  <a:gd name="T3" fmla="*/ 15 h 15"/>
                  <a:gd name="T4" fmla="*/ 14 w 14"/>
                  <a:gd name="T5" fmla="*/ 7 h 15"/>
                  <a:gd name="T6" fmla="*/ 6 w 14"/>
                  <a:gd name="T7" fmla="*/ 1 h 15"/>
                  <a:gd name="T8" fmla="*/ 0 w 14"/>
                  <a:gd name="T9" fmla="*/ 8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5">
                    <a:moveTo>
                      <a:pt x="0" y="8"/>
                    </a:moveTo>
                    <a:cubicBezTo>
                      <a:pt x="0" y="12"/>
                      <a:pt x="3" y="15"/>
                      <a:pt x="7" y="15"/>
                    </a:cubicBezTo>
                    <a:cubicBezTo>
                      <a:pt x="11" y="15"/>
                      <a:pt x="14" y="11"/>
                      <a:pt x="14" y="7"/>
                    </a:cubicBezTo>
                    <a:cubicBezTo>
                      <a:pt x="14" y="3"/>
                      <a:pt x="10" y="0"/>
                      <a:pt x="6" y="1"/>
                    </a:cubicBezTo>
                    <a:cubicBezTo>
                      <a:pt x="3" y="1"/>
                      <a:pt x="0" y="4"/>
                      <a:pt x="0" y="8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9" name="任意多边形 158" descr="b3a0125c-5353-4649-9916-d439912ac3b6"/>
              <p:cNvSpPr/>
              <p:nvPr/>
            </p:nvSpPr>
            <p:spPr bwMode="auto">
              <a:xfrm>
                <a:off x="8146985" y="3452259"/>
                <a:ext cx="157464" cy="149965"/>
              </a:xfrm>
              <a:custGeom>
                <a:avLst/>
                <a:gdLst>
                  <a:gd name="T0" fmla="*/ 22 w 43"/>
                  <a:gd name="T1" fmla="*/ 0 h 41"/>
                  <a:gd name="T2" fmla="*/ 21 w 43"/>
                  <a:gd name="T3" fmla="*/ 0 h 41"/>
                  <a:gd name="T4" fmla="*/ 1 w 43"/>
                  <a:gd name="T5" fmla="*/ 22 h 41"/>
                  <a:gd name="T6" fmla="*/ 22 w 43"/>
                  <a:gd name="T7" fmla="*/ 41 h 41"/>
                  <a:gd name="T8" fmla="*/ 23 w 43"/>
                  <a:gd name="T9" fmla="*/ 41 h 41"/>
                  <a:gd name="T10" fmla="*/ 42 w 43"/>
                  <a:gd name="T11" fmla="*/ 20 h 41"/>
                  <a:gd name="T12" fmla="*/ 22 w 43"/>
                  <a:gd name="T13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41">
                    <a:moveTo>
                      <a:pt x="22" y="0"/>
                    </a:moveTo>
                    <a:cubicBezTo>
                      <a:pt x="21" y="0"/>
                      <a:pt x="21" y="0"/>
                      <a:pt x="21" y="0"/>
                    </a:cubicBezTo>
                    <a:cubicBezTo>
                      <a:pt x="9" y="1"/>
                      <a:pt x="0" y="11"/>
                      <a:pt x="1" y="22"/>
                    </a:cubicBezTo>
                    <a:cubicBezTo>
                      <a:pt x="2" y="33"/>
                      <a:pt x="11" y="41"/>
                      <a:pt x="22" y="41"/>
                    </a:cubicBezTo>
                    <a:cubicBezTo>
                      <a:pt x="22" y="41"/>
                      <a:pt x="22" y="41"/>
                      <a:pt x="23" y="41"/>
                    </a:cubicBezTo>
                    <a:cubicBezTo>
                      <a:pt x="34" y="41"/>
                      <a:pt x="43" y="31"/>
                      <a:pt x="42" y="20"/>
                    </a:cubicBezTo>
                    <a:cubicBezTo>
                      <a:pt x="42" y="9"/>
                      <a:pt x="33" y="0"/>
                      <a:pt x="22" y="0"/>
                    </a:cubicBezTo>
                  </a:path>
                </a:pathLst>
              </a:custGeom>
              <a:solidFill>
                <a:srgbClr val="FC95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0" name="任意多边形 159" descr="973e45ad-a4f0-4558-8d24-1083f74c2422"/>
              <p:cNvSpPr/>
              <p:nvPr/>
            </p:nvSpPr>
            <p:spPr bwMode="auto">
              <a:xfrm flipH="1">
                <a:off x="8531895" y="3554736"/>
                <a:ext cx="0" cy="17497"/>
              </a:xfrm>
              <a:custGeom>
                <a:avLst/>
                <a:gdLst>
                  <a:gd name="T0" fmla="*/ 0 h 5"/>
                  <a:gd name="T1" fmla="*/ 5 h 5"/>
                  <a:gd name="T2" fmla="*/ 0 h 5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5">
                    <a:moveTo>
                      <a:pt x="0" y="0"/>
                    </a:moveTo>
                    <a:cubicBezTo>
                      <a:pt x="0" y="2"/>
                      <a:pt x="0" y="3"/>
                      <a:pt x="0" y="5"/>
                    </a:cubicBezTo>
                    <a:cubicBezTo>
                      <a:pt x="0" y="3"/>
                      <a:pt x="0" y="2"/>
                      <a:pt x="0" y="0"/>
                    </a:cubicBezTo>
                  </a:path>
                </a:pathLst>
              </a:custGeom>
              <a:solidFill>
                <a:srgbClr val="4734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1" name="任意多边形 160" descr="49315af3-c4c2-4e4e-89f6-b3a3395cb246"/>
              <p:cNvSpPr/>
              <p:nvPr/>
            </p:nvSpPr>
            <p:spPr bwMode="auto">
              <a:xfrm>
                <a:off x="8459413" y="3462257"/>
                <a:ext cx="72484" cy="114973"/>
              </a:xfrm>
              <a:custGeom>
                <a:avLst/>
                <a:gdLst>
                  <a:gd name="T0" fmla="*/ 16 w 20"/>
                  <a:gd name="T1" fmla="*/ 0 h 31"/>
                  <a:gd name="T2" fmla="*/ 15 w 20"/>
                  <a:gd name="T3" fmla="*/ 0 h 31"/>
                  <a:gd name="T4" fmla="*/ 0 w 20"/>
                  <a:gd name="T5" fmla="*/ 17 h 31"/>
                  <a:gd name="T6" fmla="*/ 16 w 20"/>
                  <a:gd name="T7" fmla="*/ 31 h 31"/>
                  <a:gd name="T8" fmla="*/ 17 w 20"/>
                  <a:gd name="T9" fmla="*/ 31 h 31"/>
                  <a:gd name="T10" fmla="*/ 20 w 20"/>
                  <a:gd name="T11" fmla="*/ 31 h 31"/>
                  <a:gd name="T12" fmla="*/ 20 w 20"/>
                  <a:gd name="T13" fmla="*/ 30 h 31"/>
                  <a:gd name="T14" fmla="*/ 20 w 20"/>
                  <a:gd name="T15" fmla="*/ 25 h 31"/>
                  <a:gd name="T16" fmla="*/ 20 w 20"/>
                  <a:gd name="T17" fmla="*/ 22 h 31"/>
                  <a:gd name="T18" fmla="*/ 19 w 20"/>
                  <a:gd name="T19" fmla="*/ 0 h 31"/>
                  <a:gd name="T20" fmla="*/ 16 w 20"/>
                  <a:gd name="T21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0" h="31">
                    <a:moveTo>
                      <a:pt x="16" y="0"/>
                    </a:moveTo>
                    <a:cubicBezTo>
                      <a:pt x="16" y="0"/>
                      <a:pt x="16" y="0"/>
                      <a:pt x="15" y="0"/>
                    </a:cubicBezTo>
                    <a:cubicBezTo>
                      <a:pt x="7" y="1"/>
                      <a:pt x="0" y="8"/>
                      <a:pt x="0" y="17"/>
                    </a:cubicBezTo>
                    <a:cubicBezTo>
                      <a:pt x="1" y="25"/>
                      <a:pt x="8" y="31"/>
                      <a:pt x="16" y="31"/>
                    </a:cubicBezTo>
                    <a:cubicBezTo>
                      <a:pt x="16" y="31"/>
                      <a:pt x="17" y="31"/>
                      <a:pt x="17" y="31"/>
                    </a:cubicBezTo>
                    <a:cubicBezTo>
                      <a:pt x="18" y="31"/>
                      <a:pt x="19" y="31"/>
                      <a:pt x="20" y="31"/>
                    </a:cubicBezTo>
                    <a:cubicBezTo>
                      <a:pt x="20" y="31"/>
                      <a:pt x="20" y="30"/>
                      <a:pt x="20" y="30"/>
                    </a:cubicBezTo>
                    <a:cubicBezTo>
                      <a:pt x="20" y="28"/>
                      <a:pt x="20" y="27"/>
                      <a:pt x="20" y="25"/>
                    </a:cubicBezTo>
                    <a:cubicBezTo>
                      <a:pt x="20" y="24"/>
                      <a:pt x="20" y="23"/>
                      <a:pt x="20" y="22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7" y="0"/>
                      <a:pt x="16" y="0"/>
                    </a:cubicBezTo>
                  </a:path>
                </a:pathLst>
              </a:custGeom>
              <a:solidFill>
                <a:srgbClr val="FC95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2" name="任意多边形 161" descr="cd2413b9-2ee3-40a3-9657-3011ee4a2ecd"/>
              <p:cNvSpPr/>
              <p:nvPr/>
            </p:nvSpPr>
            <p:spPr bwMode="auto">
              <a:xfrm>
                <a:off x="7897043" y="3397272"/>
                <a:ext cx="219949" cy="217450"/>
              </a:xfrm>
              <a:custGeom>
                <a:avLst/>
                <a:gdLst>
                  <a:gd name="T0" fmla="*/ 1 w 60"/>
                  <a:gd name="T1" fmla="*/ 31 h 59"/>
                  <a:gd name="T2" fmla="*/ 31 w 60"/>
                  <a:gd name="T3" fmla="*/ 58 h 59"/>
                  <a:gd name="T4" fmla="*/ 59 w 60"/>
                  <a:gd name="T5" fmla="*/ 28 h 59"/>
                  <a:gd name="T6" fmla="*/ 28 w 60"/>
                  <a:gd name="T7" fmla="*/ 0 h 59"/>
                  <a:gd name="T8" fmla="*/ 1 w 60"/>
                  <a:gd name="T9" fmla="*/ 31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59">
                    <a:moveTo>
                      <a:pt x="1" y="31"/>
                    </a:moveTo>
                    <a:cubicBezTo>
                      <a:pt x="1" y="47"/>
                      <a:pt x="15" y="59"/>
                      <a:pt x="31" y="58"/>
                    </a:cubicBezTo>
                    <a:cubicBezTo>
                      <a:pt x="47" y="58"/>
                      <a:pt x="60" y="44"/>
                      <a:pt x="59" y="28"/>
                    </a:cubicBezTo>
                    <a:cubicBezTo>
                      <a:pt x="58" y="12"/>
                      <a:pt x="44" y="0"/>
                      <a:pt x="28" y="0"/>
                    </a:cubicBezTo>
                    <a:cubicBezTo>
                      <a:pt x="12" y="1"/>
                      <a:pt x="0" y="15"/>
                      <a:pt x="1" y="31"/>
                    </a:cubicBezTo>
                    <a:close/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lvl="0"/>
                <a:endParaRPr lang="zh-CN" altLang="en-US"/>
              </a:p>
            </p:txBody>
          </p:sp>
          <p:sp>
            <p:nvSpPr>
              <p:cNvPr id="163" name="任意多边形 162" descr="f1519478-eede-482f-84a9-073fdf4034dc"/>
              <p:cNvSpPr/>
              <p:nvPr/>
            </p:nvSpPr>
            <p:spPr bwMode="auto">
              <a:xfrm>
                <a:off x="7982023" y="3444762"/>
                <a:ext cx="89979" cy="79981"/>
              </a:xfrm>
              <a:custGeom>
                <a:avLst/>
                <a:gdLst>
                  <a:gd name="T0" fmla="*/ 25 w 25"/>
                  <a:gd name="T1" fmla="*/ 19 h 22"/>
                  <a:gd name="T2" fmla="*/ 25 w 25"/>
                  <a:gd name="T3" fmla="*/ 19 h 22"/>
                  <a:gd name="T4" fmla="*/ 23 w 25"/>
                  <a:gd name="T5" fmla="*/ 10 h 22"/>
                  <a:gd name="T6" fmla="*/ 17 w 25"/>
                  <a:gd name="T7" fmla="*/ 3 h 22"/>
                  <a:gd name="T8" fmla="*/ 7 w 25"/>
                  <a:gd name="T9" fmla="*/ 0 h 22"/>
                  <a:gd name="T10" fmla="*/ 3 w 25"/>
                  <a:gd name="T11" fmla="*/ 0 h 22"/>
                  <a:gd name="T12" fmla="*/ 1 w 25"/>
                  <a:gd name="T13" fmla="*/ 3 h 22"/>
                  <a:gd name="T14" fmla="*/ 3 w 25"/>
                  <a:gd name="T15" fmla="*/ 5 h 22"/>
                  <a:gd name="T16" fmla="*/ 7 w 25"/>
                  <a:gd name="T17" fmla="*/ 5 h 22"/>
                  <a:gd name="T18" fmla="*/ 15 w 25"/>
                  <a:gd name="T19" fmla="*/ 7 h 22"/>
                  <a:gd name="T20" fmla="*/ 20 w 25"/>
                  <a:gd name="T21" fmla="*/ 14 h 22"/>
                  <a:gd name="T22" fmla="*/ 20 w 25"/>
                  <a:gd name="T23" fmla="*/ 19 h 22"/>
                  <a:gd name="T24" fmla="*/ 20 w 25"/>
                  <a:gd name="T25" fmla="*/ 19 h 22"/>
                  <a:gd name="T26" fmla="*/ 23 w 25"/>
                  <a:gd name="T27" fmla="*/ 22 h 22"/>
                  <a:gd name="T28" fmla="*/ 25 w 25"/>
                  <a:gd name="T29" fmla="*/ 19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" h="22">
                    <a:moveTo>
                      <a:pt x="25" y="19"/>
                    </a:moveTo>
                    <a:cubicBezTo>
                      <a:pt x="25" y="19"/>
                      <a:pt x="25" y="19"/>
                      <a:pt x="25" y="19"/>
                    </a:cubicBezTo>
                    <a:cubicBezTo>
                      <a:pt x="25" y="19"/>
                      <a:pt x="25" y="14"/>
                      <a:pt x="23" y="10"/>
                    </a:cubicBezTo>
                    <a:cubicBezTo>
                      <a:pt x="22" y="7"/>
                      <a:pt x="20" y="5"/>
                      <a:pt x="17" y="3"/>
                    </a:cubicBezTo>
                    <a:cubicBezTo>
                      <a:pt x="15" y="1"/>
                      <a:pt x="11" y="0"/>
                      <a:pt x="7" y="0"/>
                    </a:cubicBezTo>
                    <a:cubicBezTo>
                      <a:pt x="6" y="0"/>
                      <a:pt x="4" y="0"/>
                      <a:pt x="3" y="0"/>
                    </a:cubicBezTo>
                    <a:cubicBezTo>
                      <a:pt x="1" y="1"/>
                      <a:pt x="0" y="2"/>
                      <a:pt x="1" y="3"/>
                    </a:cubicBezTo>
                    <a:cubicBezTo>
                      <a:pt x="1" y="5"/>
                      <a:pt x="2" y="5"/>
                      <a:pt x="3" y="5"/>
                    </a:cubicBezTo>
                    <a:cubicBezTo>
                      <a:pt x="5" y="5"/>
                      <a:pt x="6" y="5"/>
                      <a:pt x="7" y="5"/>
                    </a:cubicBezTo>
                    <a:cubicBezTo>
                      <a:pt x="11" y="5"/>
                      <a:pt x="13" y="6"/>
                      <a:pt x="15" y="7"/>
                    </a:cubicBezTo>
                    <a:cubicBezTo>
                      <a:pt x="17" y="9"/>
                      <a:pt x="19" y="12"/>
                      <a:pt x="20" y="14"/>
                    </a:cubicBezTo>
                    <a:cubicBezTo>
                      <a:pt x="20" y="17"/>
                      <a:pt x="20" y="19"/>
                      <a:pt x="20" y="19"/>
                    </a:cubicBezTo>
                    <a:cubicBezTo>
                      <a:pt x="20" y="19"/>
                      <a:pt x="20" y="19"/>
                      <a:pt x="20" y="19"/>
                    </a:cubicBezTo>
                    <a:cubicBezTo>
                      <a:pt x="20" y="21"/>
                      <a:pt x="21" y="22"/>
                      <a:pt x="23" y="22"/>
                    </a:cubicBezTo>
                    <a:cubicBezTo>
                      <a:pt x="24" y="22"/>
                      <a:pt x="25" y="21"/>
                      <a:pt x="25" y="19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4" name="任意多边形 163" descr="aa1597cf-9cff-449e-afd9-3104eff82211"/>
              <p:cNvSpPr/>
              <p:nvPr/>
            </p:nvSpPr>
            <p:spPr bwMode="auto">
              <a:xfrm>
                <a:off x="7937034" y="2972371"/>
                <a:ext cx="609858" cy="489886"/>
              </a:xfrm>
              <a:custGeom>
                <a:avLst/>
                <a:gdLst>
                  <a:gd name="T0" fmla="*/ 33 w 166"/>
                  <a:gd name="T1" fmla="*/ 49 h 133"/>
                  <a:gd name="T2" fmla="*/ 166 w 166"/>
                  <a:gd name="T3" fmla="*/ 97 h 133"/>
                  <a:gd name="T4" fmla="*/ 118 w 166"/>
                  <a:gd name="T5" fmla="*/ 59 h 133"/>
                  <a:gd name="T6" fmla="*/ 61 w 166"/>
                  <a:gd name="T7" fmla="*/ 105 h 133"/>
                  <a:gd name="T8" fmla="*/ 48 w 166"/>
                  <a:gd name="T9" fmla="*/ 110 h 133"/>
                  <a:gd name="T10" fmla="*/ 46 w 166"/>
                  <a:gd name="T11" fmla="*/ 133 h 133"/>
                  <a:gd name="T12" fmla="*/ 29 w 166"/>
                  <a:gd name="T13" fmla="*/ 113 h 133"/>
                  <a:gd name="T14" fmla="*/ 33 w 166"/>
                  <a:gd name="T15" fmla="*/ 49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6" h="133">
                    <a:moveTo>
                      <a:pt x="33" y="49"/>
                    </a:moveTo>
                    <a:cubicBezTo>
                      <a:pt x="52" y="27"/>
                      <a:pt x="151" y="0"/>
                      <a:pt x="166" y="97"/>
                    </a:cubicBezTo>
                    <a:cubicBezTo>
                      <a:pt x="166" y="97"/>
                      <a:pt x="136" y="88"/>
                      <a:pt x="118" y="59"/>
                    </a:cubicBezTo>
                    <a:cubicBezTo>
                      <a:pt x="118" y="59"/>
                      <a:pt x="115" y="81"/>
                      <a:pt x="61" y="105"/>
                    </a:cubicBezTo>
                    <a:cubicBezTo>
                      <a:pt x="57" y="107"/>
                      <a:pt x="52" y="109"/>
                      <a:pt x="48" y="110"/>
                    </a:cubicBezTo>
                    <a:cubicBezTo>
                      <a:pt x="46" y="133"/>
                      <a:pt x="46" y="133"/>
                      <a:pt x="46" y="133"/>
                    </a:cubicBezTo>
                    <a:cubicBezTo>
                      <a:pt x="29" y="113"/>
                      <a:pt x="29" y="113"/>
                      <a:pt x="29" y="113"/>
                    </a:cubicBezTo>
                    <a:cubicBezTo>
                      <a:pt x="0" y="112"/>
                      <a:pt x="17" y="67"/>
                      <a:pt x="33" y="49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5" name="任意多边形 164" descr="074a30e2-5796-423f-85bb-72e30f90d387"/>
              <p:cNvSpPr/>
              <p:nvPr/>
            </p:nvSpPr>
            <p:spPr bwMode="auto">
              <a:xfrm>
                <a:off x="8356936" y="3377277"/>
                <a:ext cx="47490" cy="77483"/>
              </a:xfrm>
              <a:custGeom>
                <a:avLst/>
                <a:gdLst>
                  <a:gd name="T0" fmla="*/ 3 w 13"/>
                  <a:gd name="T1" fmla="*/ 3 h 21"/>
                  <a:gd name="T2" fmla="*/ 8 w 13"/>
                  <a:gd name="T3" fmla="*/ 19 h 21"/>
                  <a:gd name="T4" fmla="*/ 11 w 13"/>
                  <a:gd name="T5" fmla="*/ 18 h 21"/>
                  <a:gd name="T6" fmla="*/ 8 w 13"/>
                  <a:gd name="T7" fmla="*/ 18 h 21"/>
                  <a:gd name="T8" fmla="*/ 8 w 13"/>
                  <a:gd name="T9" fmla="*/ 18 h 21"/>
                  <a:gd name="T10" fmla="*/ 11 w 13"/>
                  <a:gd name="T11" fmla="*/ 18 h 21"/>
                  <a:gd name="T12" fmla="*/ 10 w 13"/>
                  <a:gd name="T13" fmla="*/ 16 h 21"/>
                  <a:gd name="T14" fmla="*/ 10 w 13"/>
                  <a:gd name="T15" fmla="*/ 16 h 21"/>
                  <a:gd name="T16" fmla="*/ 10 w 13"/>
                  <a:gd name="T17" fmla="*/ 18 h 21"/>
                  <a:gd name="T18" fmla="*/ 10 w 13"/>
                  <a:gd name="T19" fmla="*/ 16 h 21"/>
                  <a:gd name="T20" fmla="*/ 3 w 13"/>
                  <a:gd name="T21" fmla="*/ 17 h 21"/>
                  <a:gd name="T22" fmla="*/ 1 w 13"/>
                  <a:gd name="T23" fmla="*/ 19 h 21"/>
                  <a:gd name="T24" fmla="*/ 3 w 13"/>
                  <a:gd name="T25" fmla="*/ 21 h 21"/>
                  <a:gd name="T26" fmla="*/ 10 w 13"/>
                  <a:gd name="T27" fmla="*/ 21 h 21"/>
                  <a:gd name="T28" fmla="*/ 11 w 13"/>
                  <a:gd name="T29" fmla="*/ 21 h 21"/>
                  <a:gd name="T30" fmla="*/ 11 w 13"/>
                  <a:gd name="T31" fmla="*/ 21 h 21"/>
                  <a:gd name="T32" fmla="*/ 13 w 13"/>
                  <a:gd name="T33" fmla="*/ 19 h 21"/>
                  <a:gd name="T34" fmla="*/ 13 w 13"/>
                  <a:gd name="T35" fmla="*/ 18 h 21"/>
                  <a:gd name="T36" fmla="*/ 13 w 13"/>
                  <a:gd name="T37" fmla="*/ 17 h 21"/>
                  <a:gd name="T38" fmla="*/ 8 w 13"/>
                  <a:gd name="T39" fmla="*/ 2 h 21"/>
                  <a:gd name="T40" fmla="*/ 5 w 13"/>
                  <a:gd name="T41" fmla="*/ 0 h 21"/>
                  <a:gd name="T42" fmla="*/ 3 w 13"/>
                  <a:gd name="T43" fmla="*/ 3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3" h="21">
                    <a:moveTo>
                      <a:pt x="3" y="3"/>
                    </a:moveTo>
                    <a:cubicBezTo>
                      <a:pt x="5" y="9"/>
                      <a:pt x="6" y="14"/>
                      <a:pt x="8" y="19"/>
                    </a:cubicBezTo>
                    <a:cubicBezTo>
                      <a:pt x="11" y="18"/>
                      <a:pt x="11" y="18"/>
                      <a:pt x="11" y="18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11" y="18"/>
                      <a:pt x="11" y="18"/>
                      <a:pt x="11" y="18"/>
                    </a:cubicBezTo>
                    <a:cubicBezTo>
                      <a:pt x="10" y="16"/>
                      <a:pt x="10" y="16"/>
                      <a:pt x="10" y="16"/>
                    </a:cubicBezTo>
                    <a:cubicBezTo>
                      <a:pt x="10" y="16"/>
                      <a:pt x="10" y="16"/>
                      <a:pt x="10" y="16"/>
                    </a:cubicBezTo>
                    <a:cubicBezTo>
                      <a:pt x="10" y="18"/>
                      <a:pt x="10" y="18"/>
                      <a:pt x="10" y="18"/>
                    </a:cubicBezTo>
                    <a:cubicBezTo>
                      <a:pt x="10" y="16"/>
                      <a:pt x="10" y="16"/>
                      <a:pt x="10" y="16"/>
                    </a:cubicBezTo>
                    <a:cubicBezTo>
                      <a:pt x="8" y="16"/>
                      <a:pt x="5" y="16"/>
                      <a:pt x="3" y="17"/>
                    </a:cubicBezTo>
                    <a:cubicBezTo>
                      <a:pt x="2" y="17"/>
                      <a:pt x="0" y="18"/>
                      <a:pt x="1" y="19"/>
                    </a:cubicBezTo>
                    <a:cubicBezTo>
                      <a:pt x="1" y="20"/>
                      <a:pt x="2" y="21"/>
                      <a:pt x="3" y="21"/>
                    </a:cubicBezTo>
                    <a:cubicBezTo>
                      <a:pt x="5" y="21"/>
                      <a:pt x="8" y="21"/>
                      <a:pt x="10" y="21"/>
                    </a:cubicBezTo>
                    <a:cubicBezTo>
                      <a:pt x="11" y="21"/>
                      <a:pt x="11" y="21"/>
                      <a:pt x="11" y="21"/>
                    </a:cubicBezTo>
                    <a:cubicBezTo>
                      <a:pt x="11" y="21"/>
                      <a:pt x="11" y="21"/>
                      <a:pt x="11" y="21"/>
                    </a:cubicBezTo>
                    <a:cubicBezTo>
                      <a:pt x="12" y="20"/>
                      <a:pt x="13" y="20"/>
                      <a:pt x="13" y="19"/>
                    </a:cubicBezTo>
                    <a:cubicBezTo>
                      <a:pt x="13" y="18"/>
                      <a:pt x="13" y="18"/>
                      <a:pt x="13" y="18"/>
                    </a:cubicBezTo>
                    <a:cubicBezTo>
                      <a:pt x="13" y="18"/>
                      <a:pt x="13" y="17"/>
                      <a:pt x="13" y="17"/>
                    </a:cubicBezTo>
                    <a:cubicBezTo>
                      <a:pt x="11" y="12"/>
                      <a:pt x="9" y="7"/>
                      <a:pt x="8" y="2"/>
                    </a:cubicBezTo>
                    <a:cubicBezTo>
                      <a:pt x="8" y="1"/>
                      <a:pt x="7" y="0"/>
                      <a:pt x="5" y="0"/>
                    </a:cubicBezTo>
                    <a:cubicBezTo>
                      <a:pt x="4" y="1"/>
                      <a:pt x="3" y="2"/>
                      <a:pt x="3" y="3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6" name="任意多边形 165" descr="4e11c34a-0be3-497f-be04-470d3dd069f1"/>
              <p:cNvSpPr/>
              <p:nvPr/>
            </p:nvSpPr>
            <p:spPr bwMode="auto">
              <a:xfrm>
                <a:off x="8324444" y="3507247"/>
                <a:ext cx="134969" cy="32493"/>
              </a:xfrm>
              <a:custGeom>
                <a:avLst/>
                <a:gdLst>
                  <a:gd name="T0" fmla="*/ 2 w 37"/>
                  <a:gd name="T1" fmla="*/ 5 h 9"/>
                  <a:gd name="T2" fmla="*/ 19 w 37"/>
                  <a:gd name="T3" fmla="*/ 9 h 9"/>
                  <a:gd name="T4" fmla="*/ 35 w 37"/>
                  <a:gd name="T5" fmla="*/ 5 h 9"/>
                  <a:gd name="T6" fmla="*/ 36 w 37"/>
                  <a:gd name="T7" fmla="*/ 2 h 9"/>
                  <a:gd name="T8" fmla="*/ 33 w 37"/>
                  <a:gd name="T9" fmla="*/ 1 h 9"/>
                  <a:gd name="T10" fmla="*/ 19 w 37"/>
                  <a:gd name="T11" fmla="*/ 4 h 9"/>
                  <a:gd name="T12" fmla="*/ 8 w 37"/>
                  <a:gd name="T13" fmla="*/ 3 h 9"/>
                  <a:gd name="T14" fmla="*/ 5 w 37"/>
                  <a:gd name="T15" fmla="*/ 1 h 9"/>
                  <a:gd name="T16" fmla="*/ 4 w 37"/>
                  <a:gd name="T17" fmla="*/ 1 h 9"/>
                  <a:gd name="T18" fmla="*/ 4 w 37"/>
                  <a:gd name="T19" fmla="*/ 1 h 9"/>
                  <a:gd name="T20" fmla="*/ 4 w 37"/>
                  <a:gd name="T21" fmla="*/ 1 h 9"/>
                  <a:gd name="T22" fmla="*/ 1 w 37"/>
                  <a:gd name="T23" fmla="*/ 2 h 9"/>
                  <a:gd name="T24" fmla="*/ 2 w 37"/>
                  <a:gd name="T25" fmla="*/ 5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" h="9">
                    <a:moveTo>
                      <a:pt x="2" y="5"/>
                    </a:moveTo>
                    <a:cubicBezTo>
                      <a:pt x="2" y="5"/>
                      <a:pt x="9" y="9"/>
                      <a:pt x="19" y="9"/>
                    </a:cubicBezTo>
                    <a:cubicBezTo>
                      <a:pt x="24" y="9"/>
                      <a:pt x="29" y="8"/>
                      <a:pt x="35" y="5"/>
                    </a:cubicBezTo>
                    <a:cubicBezTo>
                      <a:pt x="36" y="4"/>
                      <a:pt x="37" y="3"/>
                      <a:pt x="36" y="2"/>
                    </a:cubicBezTo>
                    <a:cubicBezTo>
                      <a:pt x="35" y="1"/>
                      <a:pt x="34" y="0"/>
                      <a:pt x="33" y="1"/>
                    </a:cubicBezTo>
                    <a:cubicBezTo>
                      <a:pt x="28" y="4"/>
                      <a:pt x="23" y="4"/>
                      <a:pt x="19" y="4"/>
                    </a:cubicBezTo>
                    <a:cubicBezTo>
                      <a:pt x="15" y="4"/>
                      <a:pt x="11" y="4"/>
                      <a:pt x="8" y="3"/>
                    </a:cubicBezTo>
                    <a:cubicBezTo>
                      <a:pt x="7" y="2"/>
                      <a:pt x="6" y="2"/>
                      <a:pt x="5" y="1"/>
                    </a:cubicBezTo>
                    <a:cubicBezTo>
                      <a:pt x="5" y="1"/>
                      <a:pt x="4" y="1"/>
                      <a:pt x="4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3" y="0"/>
                      <a:pt x="1" y="1"/>
                      <a:pt x="1" y="2"/>
                    </a:cubicBezTo>
                    <a:cubicBezTo>
                      <a:pt x="0" y="3"/>
                      <a:pt x="0" y="4"/>
                      <a:pt x="2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7" name="任意多边形 166" descr="379e45d9-9399-4d81-9b07-a40dd274c68f"/>
              <p:cNvSpPr/>
              <p:nvPr/>
            </p:nvSpPr>
            <p:spPr bwMode="auto">
              <a:xfrm>
                <a:off x="9074270" y="2282531"/>
                <a:ext cx="392410" cy="392410"/>
              </a:xfrm>
              <a:custGeom>
                <a:avLst/>
                <a:gdLst>
                  <a:gd name="T0" fmla="*/ 96 w 107"/>
                  <a:gd name="T1" fmla="*/ 35 h 107"/>
                  <a:gd name="T2" fmla="*/ 72 w 107"/>
                  <a:gd name="T3" fmla="*/ 96 h 107"/>
                  <a:gd name="T4" fmla="*/ 10 w 107"/>
                  <a:gd name="T5" fmla="*/ 72 h 107"/>
                  <a:gd name="T6" fmla="*/ 35 w 107"/>
                  <a:gd name="T7" fmla="*/ 10 h 107"/>
                  <a:gd name="T8" fmla="*/ 96 w 107"/>
                  <a:gd name="T9" fmla="*/ 35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107">
                    <a:moveTo>
                      <a:pt x="96" y="35"/>
                    </a:moveTo>
                    <a:cubicBezTo>
                      <a:pt x="107" y="59"/>
                      <a:pt x="96" y="86"/>
                      <a:pt x="72" y="96"/>
                    </a:cubicBezTo>
                    <a:cubicBezTo>
                      <a:pt x="48" y="107"/>
                      <a:pt x="20" y="96"/>
                      <a:pt x="10" y="72"/>
                    </a:cubicBezTo>
                    <a:cubicBezTo>
                      <a:pt x="0" y="48"/>
                      <a:pt x="11" y="20"/>
                      <a:pt x="35" y="10"/>
                    </a:cubicBezTo>
                    <a:cubicBezTo>
                      <a:pt x="59" y="0"/>
                      <a:pt x="86" y="11"/>
                      <a:pt x="96" y="3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8" name="任意多边形 167" descr="cd4150c5-2c27-45e5-8bad-e0276ea86647"/>
              <p:cNvSpPr/>
              <p:nvPr/>
            </p:nvSpPr>
            <p:spPr bwMode="auto">
              <a:xfrm>
                <a:off x="9099264" y="2400005"/>
                <a:ext cx="339921" cy="157464"/>
              </a:xfrm>
              <a:custGeom>
                <a:avLst/>
                <a:gdLst>
                  <a:gd name="T0" fmla="*/ 4 w 92"/>
                  <a:gd name="T1" fmla="*/ 42 h 43"/>
                  <a:gd name="T2" fmla="*/ 90 w 92"/>
                  <a:gd name="T3" fmla="*/ 5 h 43"/>
                  <a:gd name="T4" fmla="*/ 92 w 92"/>
                  <a:gd name="T5" fmla="*/ 2 h 43"/>
                  <a:gd name="T6" fmla="*/ 88 w 92"/>
                  <a:gd name="T7" fmla="*/ 0 h 43"/>
                  <a:gd name="T8" fmla="*/ 2 w 92"/>
                  <a:gd name="T9" fmla="*/ 38 h 43"/>
                  <a:gd name="T10" fmla="*/ 1 w 92"/>
                  <a:gd name="T11" fmla="*/ 41 h 43"/>
                  <a:gd name="T12" fmla="*/ 4 w 92"/>
                  <a:gd name="T13" fmla="*/ 4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2" h="43">
                    <a:moveTo>
                      <a:pt x="4" y="42"/>
                    </a:moveTo>
                    <a:cubicBezTo>
                      <a:pt x="90" y="5"/>
                      <a:pt x="90" y="5"/>
                      <a:pt x="90" y="5"/>
                    </a:cubicBezTo>
                    <a:cubicBezTo>
                      <a:pt x="92" y="4"/>
                      <a:pt x="92" y="3"/>
                      <a:pt x="92" y="2"/>
                    </a:cubicBezTo>
                    <a:cubicBezTo>
                      <a:pt x="91" y="1"/>
                      <a:pt x="90" y="0"/>
                      <a:pt x="88" y="0"/>
                    </a:cubicBezTo>
                    <a:cubicBezTo>
                      <a:pt x="2" y="38"/>
                      <a:pt x="2" y="38"/>
                      <a:pt x="2" y="38"/>
                    </a:cubicBezTo>
                    <a:cubicBezTo>
                      <a:pt x="1" y="38"/>
                      <a:pt x="0" y="40"/>
                      <a:pt x="1" y="41"/>
                    </a:cubicBezTo>
                    <a:cubicBezTo>
                      <a:pt x="1" y="42"/>
                      <a:pt x="3" y="43"/>
                      <a:pt x="4" y="42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71" name="任意多边形 170" descr="f9653d7b-1550-49f4-a171-932b090f8ce2"/>
              <p:cNvSpPr/>
              <p:nvPr/>
            </p:nvSpPr>
            <p:spPr bwMode="auto">
              <a:xfrm>
                <a:off x="9916573" y="5309328"/>
                <a:ext cx="372414" cy="374913"/>
              </a:xfrm>
              <a:custGeom>
                <a:avLst/>
                <a:gdLst>
                  <a:gd name="T0" fmla="*/ 97 w 101"/>
                  <a:gd name="T1" fmla="*/ 43 h 102"/>
                  <a:gd name="T2" fmla="*/ 58 w 101"/>
                  <a:gd name="T3" fmla="*/ 97 h 102"/>
                  <a:gd name="T4" fmla="*/ 4 w 101"/>
                  <a:gd name="T5" fmla="*/ 59 h 102"/>
                  <a:gd name="T6" fmla="*/ 42 w 101"/>
                  <a:gd name="T7" fmla="*/ 5 h 102"/>
                  <a:gd name="T8" fmla="*/ 97 w 101"/>
                  <a:gd name="T9" fmla="*/ 43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" h="102">
                    <a:moveTo>
                      <a:pt x="97" y="43"/>
                    </a:moveTo>
                    <a:cubicBezTo>
                      <a:pt x="101" y="69"/>
                      <a:pt x="84" y="93"/>
                      <a:pt x="58" y="97"/>
                    </a:cubicBezTo>
                    <a:cubicBezTo>
                      <a:pt x="33" y="102"/>
                      <a:pt x="9" y="85"/>
                      <a:pt x="4" y="59"/>
                    </a:cubicBezTo>
                    <a:cubicBezTo>
                      <a:pt x="0" y="34"/>
                      <a:pt x="17" y="9"/>
                      <a:pt x="42" y="5"/>
                    </a:cubicBezTo>
                    <a:cubicBezTo>
                      <a:pt x="68" y="0"/>
                      <a:pt x="92" y="17"/>
                      <a:pt x="97" y="4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72" name="任意多边形 171" descr="0c112344-184b-4fff-a788-054de2efadb3"/>
              <p:cNvSpPr/>
              <p:nvPr/>
            </p:nvSpPr>
            <p:spPr bwMode="auto">
              <a:xfrm>
                <a:off x="9919074" y="5456793"/>
                <a:ext cx="362417" cy="82482"/>
              </a:xfrm>
              <a:custGeom>
                <a:avLst/>
                <a:gdLst>
                  <a:gd name="T0" fmla="*/ 3 w 98"/>
                  <a:gd name="T1" fmla="*/ 22 h 22"/>
                  <a:gd name="T2" fmla="*/ 96 w 98"/>
                  <a:gd name="T3" fmla="*/ 5 h 22"/>
                  <a:gd name="T4" fmla="*/ 98 w 98"/>
                  <a:gd name="T5" fmla="*/ 3 h 22"/>
                  <a:gd name="T6" fmla="*/ 95 w 98"/>
                  <a:gd name="T7" fmla="*/ 1 h 22"/>
                  <a:gd name="T8" fmla="*/ 3 w 98"/>
                  <a:gd name="T9" fmla="*/ 17 h 22"/>
                  <a:gd name="T10" fmla="*/ 1 w 98"/>
                  <a:gd name="T11" fmla="*/ 20 h 22"/>
                  <a:gd name="T12" fmla="*/ 3 w 98"/>
                  <a:gd name="T13" fmla="*/ 2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8" h="22">
                    <a:moveTo>
                      <a:pt x="3" y="22"/>
                    </a:moveTo>
                    <a:cubicBezTo>
                      <a:pt x="96" y="5"/>
                      <a:pt x="96" y="5"/>
                      <a:pt x="96" y="5"/>
                    </a:cubicBezTo>
                    <a:cubicBezTo>
                      <a:pt x="97" y="5"/>
                      <a:pt x="98" y="4"/>
                      <a:pt x="98" y="3"/>
                    </a:cubicBezTo>
                    <a:cubicBezTo>
                      <a:pt x="98" y="1"/>
                      <a:pt x="96" y="0"/>
                      <a:pt x="95" y="1"/>
                    </a:cubicBezTo>
                    <a:cubicBezTo>
                      <a:pt x="3" y="17"/>
                      <a:pt x="3" y="17"/>
                      <a:pt x="3" y="17"/>
                    </a:cubicBezTo>
                    <a:cubicBezTo>
                      <a:pt x="1" y="17"/>
                      <a:pt x="0" y="18"/>
                      <a:pt x="1" y="20"/>
                    </a:cubicBezTo>
                    <a:cubicBezTo>
                      <a:pt x="1" y="21"/>
                      <a:pt x="2" y="22"/>
                      <a:pt x="3" y="22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73" name="任意多边形 172" descr="ab904679-48c3-47a5-9697-132bdf553fb1"/>
              <p:cNvSpPr/>
              <p:nvPr/>
            </p:nvSpPr>
            <p:spPr bwMode="auto">
              <a:xfrm>
                <a:off x="6619841" y="2692436"/>
                <a:ext cx="834806" cy="837306"/>
              </a:xfrm>
              <a:custGeom>
                <a:avLst/>
                <a:gdLst>
                  <a:gd name="T0" fmla="*/ 8 w 227"/>
                  <a:gd name="T1" fmla="*/ 129 h 227"/>
                  <a:gd name="T2" fmla="*/ 129 w 227"/>
                  <a:gd name="T3" fmla="*/ 218 h 227"/>
                  <a:gd name="T4" fmla="*/ 219 w 227"/>
                  <a:gd name="T5" fmla="*/ 98 h 227"/>
                  <a:gd name="T6" fmla="*/ 98 w 227"/>
                  <a:gd name="T7" fmla="*/ 8 h 227"/>
                  <a:gd name="T8" fmla="*/ 8 w 227"/>
                  <a:gd name="T9" fmla="*/ 129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26">
                    <a:moveTo>
                      <a:pt x="8" y="129"/>
                    </a:moveTo>
                    <a:cubicBezTo>
                      <a:pt x="17" y="187"/>
                      <a:pt x="71" y="227"/>
                      <a:pt x="129" y="218"/>
                    </a:cubicBezTo>
                    <a:cubicBezTo>
                      <a:pt x="187" y="210"/>
                      <a:pt x="227" y="156"/>
                      <a:pt x="219" y="98"/>
                    </a:cubicBezTo>
                    <a:cubicBezTo>
                      <a:pt x="210" y="40"/>
                      <a:pt x="156" y="0"/>
                      <a:pt x="98" y="8"/>
                    </a:cubicBezTo>
                    <a:cubicBezTo>
                      <a:pt x="40" y="17"/>
                      <a:pt x="0" y="71"/>
                      <a:pt x="8" y="129"/>
                    </a:cubicBez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74" name="任意多边形 173" descr="22b739b1-3c9a-4b2e-97df-c8e94f661ed9"/>
              <p:cNvSpPr/>
              <p:nvPr/>
            </p:nvSpPr>
            <p:spPr bwMode="auto">
              <a:xfrm>
                <a:off x="6817294" y="2984869"/>
                <a:ext cx="439898" cy="24994"/>
              </a:xfrm>
              <a:custGeom>
                <a:avLst/>
                <a:gdLst>
                  <a:gd name="T0" fmla="*/ 115 w 119"/>
                  <a:gd name="T1" fmla="*/ 7 h 7"/>
                  <a:gd name="T2" fmla="*/ 3 w 119"/>
                  <a:gd name="T3" fmla="*/ 7 h 7"/>
                  <a:gd name="T4" fmla="*/ 0 w 119"/>
                  <a:gd name="T5" fmla="*/ 3 h 7"/>
                  <a:gd name="T6" fmla="*/ 3 w 119"/>
                  <a:gd name="T7" fmla="*/ 0 h 7"/>
                  <a:gd name="T8" fmla="*/ 115 w 119"/>
                  <a:gd name="T9" fmla="*/ 0 h 7"/>
                  <a:gd name="T10" fmla="*/ 119 w 119"/>
                  <a:gd name="T11" fmla="*/ 3 h 7"/>
                  <a:gd name="T12" fmla="*/ 115 w 119"/>
                  <a:gd name="T13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9" h="7">
                    <a:moveTo>
                      <a:pt x="115" y="7"/>
                    </a:moveTo>
                    <a:cubicBezTo>
                      <a:pt x="3" y="7"/>
                      <a:pt x="3" y="7"/>
                      <a:pt x="3" y="7"/>
                    </a:cubicBezTo>
                    <a:cubicBezTo>
                      <a:pt x="1" y="7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17" y="0"/>
                      <a:pt x="119" y="1"/>
                      <a:pt x="119" y="3"/>
                    </a:cubicBezTo>
                    <a:cubicBezTo>
                      <a:pt x="119" y="5"/>
                      <a:pt x="117" y="7"/>
                      <a:pt x="115" y="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75" name="任意多边形 174" descr="e27b1255-c349-4271-a358-ebb9b1fbc7e6"/>
              <p:cNvSpPr/>
              <p:nvPr/>
            </p:nvSpPr>
            <p:spPr bwMode="auto">
              <a:xfrm>
                <a:off x="6817294" y="3057351"/>
                <a:ext cx="439898" cy="27494"/>
              </a:xfrm>
              <a:custGeom>
                <a:avLst/>
                <a:gdLst>
                  <a:gd name="T0" fmla="*/ 115 w 119"/>
                  <a:gd name="T1" fmla="*/ 7 h 7"/>
                  <a:gd name="T2" fmla="*/ 3 w 119"/>
                  <a:gd name="T3" fmla="*/ 7 h 7"/>
                  <a:gd name="T4" fmla="*/ 0 w 119"/>
                  <a:gd name="T5" fmla="*/ 4 h 7"/>
                  <a:gd name="T6" fmla="*/ 3 w 119"/>
                  <a:gd name="T7" fmla="*/ 0 h 7"/>
                  <a:gd name="T8" fmla="*/ 115 w 119"/>
                  <a:gd name="T9" fmla="*/ 0 h 7"/>
                  <a:gd name="T10" fmla="*/ 119 w 119"/>
                  <a:gd name="T11" fmla="*/ 4 h 7"/>
                  <a:gd name="T12" fmla="*/ 115 w 119"/>
                  <a:gd name="T13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9" h="7">
                    <a:moveTo>
                      <a:pt x="115" y="7"/>
                    </a:moveTo>
                    <a:cubicBezTo>
                      <a:pt x="3" y="7"/>
                      <a:pt x="3" y="7"/>
                      <a:pt x="3" y="7"/>
                    </a:cubicBezTo>
                    <a:cubicBezTo>
                      <a:pt x="1" y="7"/>
                      <a:pt x="0" y="6"/>
                      <a:pt x="0" y="4"/>
                    </a:cubicBezTo>
                    <a:cubicBezTo>
                      <a:pt x="0" y="2"/>
                      <a:pt x="1" y="0"/>
                      <a:pt x="3" y="0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17" y="0"/>
                      <a:pt x="119" y="2"/>
                      <a:pt x="119" y="4"/>
                    </a:cubicBezTo>
                    <a:cubicBezTo>
                      <a:pt x="119" y="6"/>
                      <a:pt x="117" y="7"/>
                      <a:pt x="115" y="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76" name="任意多边形 175" descr="3a565dab-8a50-4409-8481-e2f337759310"/>
              <p:cNvSpPr/>
              <p:nvPr/>
            </p:nvSpPr>
            <p:spPr bwMode="auto">
              <a:xfrm>
                <a:off x="6817294" y="3134834"/>
                <a:ext cx="439898" cy="24994"/>
              </a:xfrm>
              <a:custGeom>
                <a:avLst/>
                <a:gdLst>
                  <a:gd name="T0" fmla="*/ 115 w 119"/>
                  <a:gd name="T1" fmla="*/ 7 h 7"/>
                  <a:gd name="T2" fmla="*/ 3 w 119"/>
                  <a:gd name="T3" fmla="*/ 7 h 7"/>
                  <a:gd name="T4" fmla="*/ 0 w 119"/>
                  <a:gd name="T5" fmla="*/ 4 h 7"/>
                  <a:gd name="T6" fmla="*/ 3 w 119"/>
                  <a:gd name="T7" fmla="*/ 0 h 7"/>
                  <a:gd name="T8" fmla="*/ 115 w 119"/>
                  <a:gd name="T9" fmla="*/ 0 h 7"/>
                  <a:gd name="T10" fmla="*/ 119 w 119"/>
                  <a:gd name="T11" fmla="*/ 4 h 7"/>
                  <a:gd name="T12" fmla="*/ 115 w 119"/>
                  <a:gd name="T13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9" h="7">
                    <a:moveTo>
                      <a:pt x="115" y="7"/>
                    </a:moveTo>
                    <a:cubicBezTo>
                      <a:pt x="3" y="7"/>
                      <a:pt x="3" y="7"/>
                      <a:pt x="3" y="7"/>
                    </a:cubicBezTo>
                    <a:cubicBezTo>
                      <a:pt x="1" y="7"/>
                      <a:pt x="0" y="6"/>
                      <a:pt x="0" y="4"/>
                    </a:cubicBezTo>
                    <a:cubicBezTo>
                      <a:pt x="0" y="2"/>
                      <a:pt x="1" y="0"/>
                      <a:pt x="3" y="0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17" y="0"/>
                      <a:pt x="119" y="2"/>
                      <a:pt x="119" y="4"/>
                    </a:cubicBezTo>
                    <a:cubicBezTo>
                      <a:pt x="119" y="6"/>
                      <a:pt x="117" y="7"/>
                      <a:pt x="115" y="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77" name="任意多边形 176" descr="c4bdc93f-5f2f-49cf-961e-ddefad039468"/>
              <p:cNvSpPr/>
              <p:nvPr/>
            </p:nvSpPr>
            <p:spPr bwMode="auto">
              <a:xfrm>
                <a:off x="6817294" y="3212315"/>
                <a:ext cx="439898" cy="24994"/>
              </a:xfrm>
              <a:custGeom>
                <a:avLst/>
                <a:gdLst>
                  <a:gd name="T0" fmla="*/ 115 w 119"/>
                  <a:gd name="T1" fmla="*/ 7 h 7"/>
                  <a:gd name="T2" fmla="*/ 3 w 119"/>
                  <a:gd name="T3" fmla="*/ 7 h 7"/>
                  <a:gd name="T4" fmla="*/ 0 w 119"/>
                  <a:gd name="T5" fmla="*/ 3 h 7"/>
                  <a:gd name="T6" fmla="*/ 3 w 119"/>
                  <a:gd name="T7" fmla="*/ 0 h 7"/>
                  <a:gd name="T8" fmla="*/ 115 w 119"/>
                  <a:gd name="T9" fmla="*/ 0 h 7"/>
                  <a:gd name="T10" fmla="*/ 119 w 119"/>
                  <a:gd name="T11" fmla="*/ 3 h 7"/>
                  <a:gd name="T12" fmla="*/ 115 w 119"/>
                  <a:gd name="T13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9" h="7">
                    <a:moveTo>
                      <a:pt x="115" y="7"/>
                    </a:moveTo>
                    <a:cubicBezTo>
                      <a:pt x="3" y="7"/>
                      <a:pt x="3" y="7"/>
                      <a:pt x="3" y="7"/>
                    </a:cubicBezTo>
                    <a:cubicBezTo>
                      <a:pt x="1" y="7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17" y="0"/>
                      <a:pt x="119" y="1"/>
                      <a:pt x="119" y="3"/>
                    </a:cubicBezTo>
                    <a:cubicBezTo>
                      <a:pt x="119" y="5"/>
                      <a:pt x="117" y="7"/>
                      <a:pt x="115" y="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78" name="任意多边形 177" descr="f0647eb3-d30c-49a2-8aa7-92c03332e57b"/>
              <p:cNvSpPr/>
              <p:nvPr/>
            </p:nvSpPr>
            <p:spPr bwMode="auto">
              <a:xfrm>
                <a:off x="7289685" y="3164827"/>
                <a:ext cx="342421" cy="219949"/>
              </a:xfrm>
              <a:custGeom>
                <a:avLst/>
                <a:gdLst>
                  <a:gd name="T0" fmla="*/ 43 w 137"/>
                  <a:gd name="T1" fmla="*/ 0 h 88"/>
                  <a:gd name="T2" fmla="*/ 137 w 137"/>
                  <a:gd name="T3" fmla="*/ 88 h 88"/>
                  <a:gd name="T4" fmla="*/ 0 w 137"/>
                  <a:gd name="T5" fmla="*/ 65 h 88"/>
                  <a:gd name="T6" fmla="*/ 43 w 137"/>
                  <a:gd name="T7" fmla="*/ 0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7" h="88">
                    <a:moveTo>
                      <a:pt x="43" y="0"/>
                    </a:moveTo>
                    <a:lnTo>
                      <a:pt x="137" y="88"/>
                    </a:lnTo>
                    <a:lnTo>
                      <a:pt x="0" y="6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79" name="任意多边形 178" descr="d3848639-717a-437c-b9e7-29fe1119af80"/>
              <p:cNvSpPr/>
              <p:nvPr/>
            </p:nvSpPr>
            <p:spPr bwMode="auto">
              <a:xfrm>
                <a:off x="3900473" y="4324557"/>
                <a:ext cx="1797083" cy="1644618"/>
              </a:xfrm>
              <a:custGeom>
                <a:avLst/>
                <a:gdLst>
                  <a:gd name="T0" fmla="*/ 620 w 719"/>
                  <a:gd name="T1" fmla="*/ 0 h 658"/>
                  <a:gd name="T2" fmla="*/ 719 w 719"/>
                  <a:gd name="T3" fmla="*/ 546 h 658"/>
                  <a:gd name="T4" fmla="*/ 100 w 719"/>
                  <a:gd name="T5" fmla="*/ 658 h 658"/>
                  <a:gd name="T6" fmla="*/ 0 w 719"/>
                  <a:gd name="T7" fmla="*/ 113 h 658"/>
                  <a:gd name="T8" fmla="*/ 620 w 719"/>
                  <a:gd name="T9" fmla="*/ 0 h 6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9" h="658">
                    <a:moveTo>
                      <a:pt x="620" y="0"/>
                    </a:moveTo>
                    <a:lnTo>
                      <a:pt x="719" y="546"/>
                    </a:lnTo>
                    <a:lnTo>
                      <a:pt x="100" y="658"/>
                    </a:lnTo>
                    <a:lnTo>
                      <a:pt x="0" y="113"/>
                    </a:lnTo>
                    <a:lnTo>
                      <a:pt x="62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80" name="任意多边形 179" descr="a9242769-e740-4292-80fe-775ca8a38f40"/>
              <p:cNvSpPr/>
              <p:nvPr/>
            </p:nvSpPr>
            <p:spPr bwMode="auto">
              <a:xfrm>
                <a:off x="3890475" y="4317058"/>
                <a:ext cx="1567136" cy="1662114"/>
              </a:xfrm>
              <a:custGeom>
                <a:avLst/>
                <a:gdLst>
                  <a:gd name="T0" fmla="*/ 73 w 426"/>
                  <a:gd name="T1" fmla="*/ 449 h 452"/>
                  <a:gd name="T2" fmla="*/ 6 w 426"/>
                  <a:gd name="T3" fmla="*/ 81 h 452"/>
                  <a:gd name="T4" fmla="*/ 424 w 426"/>
                  <a:gd name="T5" fmla="*/ 5 h 452"/>
                  <a:gd name="T6" fmla="*/ 426 w 426"/>
                  <a:gd name="T7" fmla="*/ 2 h 452"/>
                  <a:gd name="T8" fmla="*/ 423 w 426"/>
                  <a:gd name="T9" fmla="*/ 0 h 452"/>
                  <a:gd name="T10" fmla="*/ 3 w 426"/>
                  <a:gd name="T11" fmla="*/ 77 h 452"/>
                  <a:gd name="T12" fmla="*/ 1 w 426"/>
                  <a:gd name="T13" fmla="*/ 79 h 452"/>
                  <a:gd name="T14" fmla="*/ 68 w 426"/>
                  <a:gd name="T15" fmla="*/ 450 h 452"/>
                  <a:gd name="T16" fmla="*/ 71 w 426"/>
                  <a:gd name="T17" fmla="*/ 452 h 452"/>
                  <a:gd name="T18" fmla="*/ 73 w 426"/>
                  <a:gd name="T19" fmla="*/ 449 h 4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6" h="452">
                    <a:moveTo>
                      <a:pt x="73" y="449"/>
                    </a:moveTo>
                    <a:cubicBezTo>
                      <a:pt x="6" y="81"/>
                      <a:pt x="6" y="81"/>
                      <a:pt x="6" y="81"/>
                    </a:cubicBezTo>
                    <a:cubicBezTo>
                      <a:pt x="424" y="5"/>
                      <a:pt x="424" y="5"/>
                      <a:pt x="424" y="5"/>
                    </a:cubicBezTo>
                    <a:cubicBezTo>
                      <a:pt x="425" y="4"/>
                      <a:pt x="426" y="3"/>
                      <a:pt x="426" y="2"/>
                    </a:cubicBezTo>
                    <a:cubicBezTo>
                      <a:pt x="426" y="0"/>
                      <a:pt x="424" y="0"/>
                      <a:pt x="423" y="0"/>
                    </a:cubicBezTo>
                    <a:cubicBezTo>
                      <a:pt x="3" y="77"/>
                      <a:pt x="3" y="77"/>
                      <a:pt x="3" y="77"/>
                    </a:cubicBezTo>
                    <a:cubicBezTo>
                      <a:pt x="1" y="77"/>
                      <a:pt x="0" y="78"/>
                      <a:pt x="1" y="79"/>
                    </a:cubicBezTo>
                    <a:cubicBezTo>
                      <a:pt x="68" y="450"/>
                      <a:pt x="68" y="450"/>
                      <a:pt x="68" y="450"/>
                    </a:cubicBezTo>
                    <a:cubicBezTo>
                      <a:pt x="69" y="451"/>
                      <a:pt x="70" y="452"/>
                      <a:pt x="71" y="452"/>
                    </a:cubicBezTo>
                    <a:cubicBezTo>
                      <a:pt x="73" y="452"/>
                      <a:pt x="73" y="450"/>
                      <a:pt x="73" y="449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81" name="任意多边形 180" descr="55cf7702-a35e-49f1-84b2-5a54bc35ee90"/>
              <p:cNvSpPr/>
              <p:nvPr/>
            </p:nvSpPr>
            <p:spPr bwMode="auto">
              <a:xfrm>
                <a:off x="4177908" y="4809445"/>
                <a:ext cx="662347" cy="994769"/>
              </a:xfrm>
              <a:custGeom>
                <a:avLst/>
                <a:gdLst>
                  <a:gd name="T0" fmla="*/ 138 w 180"/>
                  <a:gd name="T1" fmla="*/ 76 h 270"/>
                  <a:gd name="T2" fmla="*/ 122 w 180"/>
                  <a:gd name="T3" fmla="*/ 34 h 270"/>
                  <a:gd name="T4" fmla="*/ 80 w 180"/>
                  <a:gd name="T5" fmla="*/ 5 h 270"/>
                  <a:gd name="T6" fmla="*/ 20 w 180"/>
                  <a:gd name="T7" fmla="*/ 70 h 270"/>
                  <a:gd name="T8" fmla="*/ 3 w 180"/>
                  <a:gd name="T9" fmla="*/ 206 h 270"/>
                  <a:gd name="T10" fmla="*/ 50 w 180"/>
                  <a:gd name="T11" fmla="*/ 257 h 270"/>
                  <a:gd name="T12" fmla="*/ 127 w 180"/>
                  <a:gd name="T13" fmla="*/ 219 h 270"/>
                  <a:gd name="T14" fmla="*/ 171 w 180"/>
                  <a:gd name="T15" fmla="*/ 163 h 270"/>
                  <a:gd name="T16" fmla="*/ 138 w 180"/>
                  <a:gd name="T17" fmla="*/ 76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0" h="270">
                    <a:moveTo>
                      <a:pt x="138" y="76"/>
                    </a:moveTo>
                    <a:cubicBezTo>
                      <a:pt x="138" y="76"/>
                      <a:pt x="132" y="54"/>
                      <a:pt x="122" y="34"/>
                    </a:cubicBezTo>
                    <a:cubicBezTo>
                      <a:pt x="111" y="14"/>
                      <a:pt x="102" y="0"/>
                      <a:pt x="80" y="5"/>
                    </a:cubicBezTo>
                    <a:cubicBezTo>
                      <a:pt x="57" y="10"/>
                      <a:pt x="36" y="21"/>
                      <a:pt x="20" y="70"/>
                    </a:cubicBezTo>
                    <a:cubicBezTo>
                      <a:pt x="3" y="119"/>
                      <a:pt x="0" y="181"/>
                      <a:pt x="3" y="206"/>
                    </a:cubicBezTo>
                    <a:cubicBezTo>
                      <a:pt x="7" y="230"/>
                      <a:pt x="11" y="270"/>
                      <a:pt x="50" y="257"/>
                    </a:cubicBezTo>
                    <a:cubicBezTo>
                      <a:pt x="90" y="244"/>
                      <a:pt x="80" y="227"/>
                      <a:pt x="127" y="219"/>
                    </a:cubicBezTo>
                    <a:cubicBezTo>
                      <a:pt x="174" y="210"/>
                      <a:pt x="180" y="181"/>
                      <a:pt x="171" y="163"/>
                    </a:cubicBezTo>
                    <a:cubicBezTo>
                      <a:pt x="163" y="145"/>
                      <a:pt x="137" y="100"/>
                      <a:pt x="138" y="76"/>
                    </a:cubicBez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82" name="任意多边形 181" descr="6a4ebb9b-4ced-4954-9f09-81bfb17ac079"/>
              <p:cNvSpPr/>
              <p:nvPr/>
            </p:nvSpPr>
            <p:spPr bwMode="auto">
              <a:xfrm>
                <a:off x="4827757" y="4716965"/>
                <a:ext cx="732331" cy="884794"/>
              </a:xfrm>
              <a:custGeom>
                <a:avLst/>
                <a:gdLst>
                  <a:gd name="T0" fmla="*/ 17 w 199"/>
                  <a:gd name="T1" fmla="*/ 139 h 240"/>
                  <a:gd name="T2" fmla="*/ 12 w 199"/>
                  <a:gd name="T3" fmla="*/ 81 h 240"/>
                  <a:gd name="T4" fmla="*/ 15 w 199"/>
                  <a:gd name="T5" fmla="*/ 35 h 240"/>
                  <a:gd name="T6" fmla="*/ 49 w 199"/>
                  <a:gd name="T7" fmla="*/ 3 h 240"/>
                  <a:gd name="T8" fmla="*/ 137 w 199"/>
                  <a:gd name="T9" fmla="*/ 62 h 240"/>
                  <a:gd name="T10" fmla="*/ 188 w 199"/>
                  <a:gd name="T11" fmla="*/ 165 h 240"/>
                  <a:gd name="T12" fmla="*/ 169 w 199"/>
                  <a:gd name="T13" fmla="*/ 225 h 240"/>
                  <a:gd name="T14" fmla="*/ 100 w 199"/>
                  <a:gd name="T15" fmla="*/ 217 h 240"/>
                  <a:gd name="T16" fmla="*/ 16 w 199"/>
                  <a:gd name="T17" fmla="*/ 210 h 240"/>
                  <a:gd name="T18" fmla="*/ 17 w 199"/>
                  <a:gd name="T19" fmla="*/ 139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99" h="240">
                    <a:moveTo>
                      <a:pt x="17" y="139"/>
                    </a:moveTo>
                    <a:cubicBezTo>
                      <a:pt x="17" y="139"/>
                      <a:pt x="14" y="100"/>
                      <a:pt x="12" y="81"/>
                    </a:cubicBezTo>
                    <a:cubicBezTo>
                      <a:pt x="10" y="62"/>
                      <a:pt x="15" y="50"/>
                      <a:pt x="15" y="35"/>
                    </a:cubicBezTo>
                    <a:cubicBezTo>
                      <a:pt x="15" y="20"/>
                      <a:pt x="26" y="6"/>
                      <a:pt x="49" y="3"/>
                    </a:cubicBezTo>
                    <a:cubicBezTo>
                      <a:pt x="71" y="0"/>
                      <a:pt x="113" y="20"/>
                      <a:pt x="137" y="62"/>
                    </a:cubicBezTo>
                    <a:cubicBezTo>
                      <a:pt x="162" y="103"/>
                      <a:pt x="182" y="140"/>
                      <a:pt x="188" y="165"/>
                    </a:cubicBezTo>
                    <a:cubicBezTo>
                      <a:pt x="193" y="190"/>
                      <a:pt x="199" y="210"/>
                      <a:pt x="169" y="225"/>
                    </a:cubicBezTo>
                    <a:cubicBezTo>
                      <a:pt x="140" y="240"/>
                      <a:pt x="125" y="211"/>
                      <a:pt x="100" y="217"/>
                    </a:cubicBezTo>
                    <a:cubicBezTo>
                      <a:pt x="76" y="223"/>
                      <a:pt x="31" y="233"/>
                      <a:pt x="16" y="210"/>
                    </a:cubicBezTo>
                    <a:cubicBezTo>
                      <a:pt x="0" y="186"/>
                      <a:pt x="19" y="159"/>
                      <a:pt x="17" y="139"/>
                    </a:cubicBez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83" name="任意多边形 182" descr="7c3285eb-0ae6-4388-acdb-ea19c90c8278"/>
              <p:cNvSpPr/>
              <p:nvPr/>
            </p:nvSpPr>
            <p:spPr bwMode="auto">
              <a:xfrm>
                <a:off x="4225397" y="4621987"/>
                <a:ext cx="1227215" cy="1062254"/>
              </a:xfrm>
              <a:custGeom>
                <a:avLst/>
                <a:gdLst>
                  <a:gd name="T0" fmla="*/ 297 w 334"/>
                  <a:gd name="T1" fmla="*/ 190 h 289"/>
                  <a:gd name="T2" fmla="*/ 277 w 334"/>
                  <a:gd name="T3" fmla="*/ 167 h 289"/>
                  <a:gd name="T4" fmla="*/ 284 w 334"/>
                  <a:gd name="T5" fmla="*/ 162 h 289"/>
                  <a:gd name="T6" fmla="*/ 244 w 334"/>
                  <a:gd name="T7" fmla="*/ 133 h 289"/>
                  <a:gd name="T8" fmla="*/ 268 w 334"/>
                  <a:gd name="T9" fmla="*/ 105 h 289"/>
                  <a:gd name="T10" fmla="*/ 253 w 334"/>
                  <a:gd name="T11" fmla="*/ 70 h 289"/>
                  <a:gd name="T12" fmla="*/ 239 w 334"/>
                  <a:gd name="T13" fmla="*/ 130 h 289"/>
                  <a:gd name="T14" fmla="*/ 217 w 334"/>
                  <a:gd name="T15" fmla="*/ 101 h 289"/>
                  <a:gd name="T16" fmla="*/ 220 w 334"/>
                  <a:gd name="T17" fmla="*/ 90 h 289"/>
                  <a:gd name="T18" fmla="*/ 200 w 334"/>
                  <a:gd name="T19" fmla="*/ 67 h 289"/>
                  <a:gd name="T20" fmla="*/ 211 w 334"/>
                  <a:gd name="T21" fmla="*/ 96 h 289"/>
                  <a:gd name="T22" fmla="*/ 157 w 334"/>
                  <a:gd name="T23" fmla="*/ 87 h 289"/>
                  <a:gd name="T24" fmla="*/ 133 w 334"/>
                  <a:gd name="T25" fmla="*/ 100 h 289"/>
                  <a:gd name="T26" fmla="*/ 90 w 334"/>
                  <a:gd name="T27" fmla="*/ 98 h 289"/>
                  <a:gd name="T28" fmla="*/ 102 w 334"/>
                  <a:gd name="T29" fmla="*/ 120 h 289"/>
                  <a:gd name="T30" fmla="*/ 80 w 334"/>
                  <a:gd name="T31" fmla="*/ 119 h 289"/>
                  <a:gd name="T32" fmla="*/ 62 w 334"/>
                  <a:gd name="T33" fmla="*/ 144 h 289"/>
                  <a:gd name="T34" fmla="*/ 39 w 334"/>
                  <a:gd name="T35" fmla="*/ 109 h 289"/>
                  <a:gd name="T36" fmla="*/ 19 w 334"/>
                  <a:gd name="T37" fmla="*/ 155 h 289"/>
                  <a:gd name="T38" fmla="*/ 44 w 334"/>
                  <a:gd name="T39" fmla="*/ 162 h 289"/>
                  <a:gd name="T40" fmla="*/ 18 w 334"/>
                  <a:gd name="T41" fmla="*/ 175 h 289"/>
                  <a:gd name="T42" fmla="*/ 57 w 334"/>
                  <a:gd name="T43" fmla="*/ 176 h 289"/>
                  <a:gd name="T44" fmla="*/ 6 w 334"/>
                  <a:gd name="T45" fmla="*/ 218 h 289"/>
                  <a:gd name="T46" fmla="*/ 9 w 334"/>
                  <a:gd name="T47" fmla="*/ 239 h 289"/>
                  <a:gd name="T48" fmla="*/ 57 w 334"/>
                  <a:gd name="T49" fmla="*/ 204 h 289"/>
                  <a:gd name="T50" fmla="*/ 7 w 334"/>
                  <a:gd name="T51" fmla="*/ 254 h 289"/>
                  <a:gd name="T52" fmla="*/ 52 w 334"/>
                  <a:gd name="T53" fmla="*/ 246 h 289"/>
                  <a:gd name="T54" fmla="*/ 55 w 334"/>
                  <a:gd name="T55" fmla="*/ 248 h 289"/>
                  <a:gd name="T56" fmla="*/ 44 w 334"/>
                  <a:gd name="T57" fmla="*/ 289 h 289"/>
                  <a:gd name="T58" fmla="*/ 56 w 334"/>
                  <a:gd name="T59" fmla="*/ 244 h 289"/>
                  <a:gd name="T60" fmla="*/ 91 w 334"/>
                  <a:gd name="T61" fmla="*/ 257 h 289"/>
                  <a:gd name="T62" fmla="*/ 62 w 334"/>
                  <a:gd name="T63" fmla="*/ 196 h 289"/>
                  <a:gd name="T64" fmla="*/ 80 w 334"/>
                  <a:gd name="T65" fmla="*/ 214 h 289"/>
                  <a:gd name="T66" fmla="*/ 86 w 334"/>
                  <a:gd name="T67" fmla="*/ 208 h 289"/>
                  <a:gd name="T68" fmla="*/ 114 w 334"/>
                  <a:gd name="T69" fmla="*/ 220 h 289"/>
                  <a:gd name="T70" fmla="*/ 74 w 334"/>
                  <a:gd name="T71" fmla="*/ 159 h 289"/>
                  <a:gd name="T72" fmla="*/ 100 w 334"/>
                  <a:gd name="T73" fmla="*/ 179 h 289"/>
                  <a:gd name="T74" fmla="*/ 118 w 334"/>
                  <a:gd name="T75" fmla="*/ 172 h 289"/>
                  <a:gd name="T76" fmla="*/ 109 w 334"/>
                  <a:gd name="T77" fmla="*/ 157 h 289"/>
                  <a:gd name="T78" fmla="*/ 136 w 334"/>
                  <a:gd name="T79" fmla="*/ 126 h 289"/>
                  <a:gd name="T80" fmla="*/ 215 w 334"/>
                  <a:gd name="T81" fmla="*/ 133 h 289"/>
                  <a:gd name="T82" fmla="*/ 196 w 334"/>
                  <a:gd name="T83" fmla="*/ 167 h 289"/>
                  <a:gd name="T84" fmla="*/ 213 w 334"/>
                  <a:gd name="T85" fmla="*/ 136 h 289"/>
                  <a:gd name="T86" fmla="*/ 240 w 334"/>
                  <a:gd name="T87" fmla="*/ 156 h 289"/>
                  <a:gd name="T88" fmla="*/ 221 w 334"/>
                  <a:gd name="T89" fmla="*/ 183 h 289"/>
                  <a:gd name="T90" fmla="*/ 244 w 334"/>
                  <a:gd name="T91" fmla="*/ 192 h 289"/>
                  <a:gd name="T92" fmla="*/ 238 w 334"/>
                  <a:gd name="T93" fmla="*/ 169 h 289"/>
                  <a:gd name="T94" fmla="*/ 247 w 334"/>
                  <a:gd name="T95" fmla="*/ 165 h 289"/>
                  <a:gd name="T96" fmla="*/ 253 w 334"/>
                  <a:gd name="T97" fmla="*/ 151 h 289"/>
                  <a:gd name="T98" fmla="*/ 263 w 334"/>
                  <a:gd name="T99" fmla="*/ 222 h 289"/>
                  <a:gd name="T100" fmla="*/ 267 w 334"/>
                  <a:gd name="T101" fmla="*/ 219 h 289"/>
                  <a:gd name="T102" fmla="*/ 269 w 334"/>
                  <a:gd name="T103" fmla="*/ 182 h 289"/>
                  <a:gd name="T104" fmla="*/ 308 w 334"/>
                  <a:gd name="T105" fmla="*/ 214 h 289"/>
                  <a:gd name="T106" fmla="*/ 308 w 334"/>
                  <a:gd name="T107" fmla="*/ 197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34" h="289">
                    <a:moveTo>
                      <a:pt x="308" y="197"/>
                    </a:moveTo>
                    <a:cubicBezTo>
                      <a:pt x="313" y="201"/>
                      <a:pt x="324" y="199"/>
                      <a:pt x="334" y="196"/>
                    </a:cubicBezTo>
                    <a:cubicBezTo>
                      <a:pt x="334" y="196"/>
                      <a:pt x="318" y="199"/>
                      <a:pt x="311" y="196"/>
                    </a:cubicBezTo>
                    <a:cubicBezTo>
                      <a:pt x="304" y="194"/>
                      <a:pt x="306" y="189"/>
                      <a:pt x="297" y="190"/>
                    </a:cubicBezTo>
                    <a:cubicBezTo>
                      <a:pt x="289" y="190"/>
                      <a:pt x="280" y="189"/>
                      <a:pt x="275" y="187"/>
                    </a:cubicBezTo>
                    <a:cubicBezTo>
                      <a:pt x="273" y="181"/>
                      <a:pt x="272" y="175"/>
                      <a:pt x="272" y="170"/>
                    </a:cubicBezTo>
                    <a:cubicBezTo>
                      <a:pt x="272" y="169"/>
                      <a:pt x="272" y="169"/>
                      <a:pt x="272" y="168"/>
                    </a:cubicBezTo>
                    <a:cubicBezTo>
                      <a:pt x="273" y="168"/>
                      <a:pt x="274" y="167"/>
                      <a:pt x="277" y="167"/>
                    </a:cubicBezTo>
                    <a:cubicBezTo>
                      <a:pt x="282" y="166"/>
                      <a:pt x="288" y="164"/>
                      <a:pt x="293" y="170"/>
                    </a:cubicBezTo>
                    <a:cubicBezTo>
                      <a:pt x="297" y="176"/>
                      <a:pt x="302" y="174"/>
                      <a:pt x="309" y="170"/>
                    </a:cubicBezTo>
                    <a:cubicBezTo>
                      <a:pt x="306" y="172"/>
                      <a:pt x="300" y="174"/>
                      <a:pt x="297" y="171"/>
                    </a:cubicBezTo>
                    <a:cubicBezTo>
                      <a:pt x="292" y="166"/>
                      <a:pt x="292" y="162"/>
                      <a:pt x="284" y="162"/>
                    </a:cubicBezTo>
                    <a:cubicBezTo>
                      <a:pt x="277" y="163"/>
                      <a:pt x="272" y="163"/>
                      <a:pt x="270" y="162"/>
                    </a:cubicBezTo>
                    <a:cubicBezTo>
                      <a:pt x="269" y="160"/>
                      <a:pt x="267" y="158"/>
                      <a:pt x="266" y="154"/>
                    </a:cubicBezTo>
                    <a:cubicBezTo>
                      <a:pt x="262" y="146"/>
                      <a:pt x="252" y="146"/>
                      <a:pt x="248" y="139"/>
                    </a:cubicBezTo>
                    <a:cubicBezTo>
                      <a:pt x="247" y="136"/>
                      <a:pt x="246" y="134"/>
                      <a:pt x="244" y="133"/>
                    </a:cubicBezTo>
                    <a:cubicBezTo>
                      <a:pt x="247" y="129"/>
                      <a:pt x="253" y="122"/>
                      <a:pt x="255" y="117"/>
                    </a:cubicBezTo>
                    <a:cubicBezTo>
                      <a:pt x="262" y="108"/>
                      <a:pt x="269" y="106"/>
                      <a:pt x="279" y="111"/>
                    </a:cubicBezTo>
                    <a:cubicBezTo>
                      <a:pt x="289" y="116"/>
                      <a:pt x="298" y="110"/>
                      <a:pt x="298" y="110"/>
                    </a:cubicBezTo>
                    <a:cubicBezTo>
                      <a:pt x="284" y="114"/>
                      <a:pt x="279" y="105"/>
                      <a:pt x="268" y="105"/>
                    </a:cubicBezTo>
                    <a:cubicBezTo>
                      <a:pt x="262" y="104"/>
                      <a:pt x="258" y="108"/>
                      <a:pt x="256" y="111"/>
                    </a:cubicBezTo>
                    <a:cubicBezTo>
                      <a:pt x="256" y="106"/>
                      <a:pt x="253" y="101"/>
                      <a:pt x="250" y="97"/>
                    </a:cubicBezTo>
                    <a:cubicBezTo>
                      <a:pt x="245" y="92"/>
                      <a:pt x="248" y="91"/>
                      <a:pt x="253" y="83"/>
                    </a:cubicBezTo>
                    <a:cubicBezTo>
                      <a:pt x="258" y="76"/>
                      <a:pt x="253" y="70"/>
                      <a:pt x="253" y="70"/>
                    </a:cubicBezTo>
                    <a:cubicBezTo>
                      <a:pt x="254" y="80"/>
                      <a:pt x="248" y="85"/>
                      <a:pt x="244" y="91"/>
                    </a:cubicBezTo>
                    <a:cubicBezTo>
                      <a:pt x="241" y="97"/>
                      <a:pt x="248" y="97"/>
                      <a:pt x="250" y="105"/>
                    </a:cubicBezTo>
                    <a:cubicBezTo>
                      <a:pt x="253" y="113"/>
                      <a:pt x="251" y="117"/>
                      <a:pt x="244" y="123"/>
                    </a:cubicBezTo>
                    <a:cubicBezTo>
                      <a:pt x="241" y="126"/>
                      <a:pt x="239" y="128"/>
                      <a:pt x="239" y="130"/>
                    </a:cubicBezTo>
                    <a:cubicBezTo>
                      <a:pt x="237" y="130"/>
                      <a:pt x="234" y="130"/>
                      <a:pt x="231" y="130"/>
                    </a:cubicBezTo>
                    <a:cubicBezTo>
                      <a:pt x="225" y="130"/>
                      <a:pt x="220" y="126"/>
                      <a:pt x="216" y="122"/>
                    </a:cubicBezTo>
                    <a:cubicBezTo>
                      <a:pt x="217" y="118"/>
                      <a:pt x="219" y="111"/>
                      <a:pt x="219" y="107"/>
                    </a:cubicBezTo>
                    <a:cubicBezTo>
                      <a:pt x="218" y="105"/>
                      <a:pt x="218" y="103"/>
                      <a:pt x="217" y="101"/>
                    </a:cubicBezTo>
                    <a:cubicBezTo>
                      <a:pt x="218" y="98"/>
                      <a:pt x="219" y="95"/>
                      <a:pt x="220" y="93"/>
                    </a:cubicBezTo>
                    <a:cubicBezTo>
                      <a:pt x="221" y="89"/>
                      <a:pt x="226" y="90"/>
                      <a:pt x="230" y="85"/>
                    </a:cubicBezTo>
                    <a:cubicBezTo>
                      <a:pt x="235" y="80"/>
                      <a:pt x="233" y="76"/>
                      <a:pt x="233" y="76"/>
                    </a:cubicBezTo>
                    <a:cubicBezTo>
                      <a:pt x="231" y="85"/>
                      <a:pt x="227" y="87"/>
                      <a:pt x="220" y="90"/>
                    </a:cubicBezTo>
                    <a:cubicBezTo>
                      <a:pt x="216" y="91"/>
                      <a:pt x="214" y="93"/>
                      <a:pt x="214" y="94"/>
                    </a:cubicBezTo>
                    <a:cubicBezTo>
                      <a:pt x="213" y="92"/>
                      <a:pt x="211" y="91"/>
                      <a:pt x="209" y="90"/>
                    </a:cubicBezTo>
                    <a:cubicBezTo>
                      <a:pt x="205" y="87"/>
                      <a:pt x="201" y="88"/>
                      <a:pt x="202" y="84"/>
                    </a:cubicBezTo>
                    <a:cubicBezTo>
                      <a:pt x="203" y="79"/>
                      <a:pt x="201" y="74"/>
                      <a:pt x="200" y="67"/>
                    </a:cubicBezTo>
                    <a:cubicBezTo>
                      <a:pt x="199" y="60"/>
                      <a:pt x="205" y="54"/>
                      <a:pt x="205" y="54"/>
                    </a:cubicBezTo>
                    <a:cubicBezTo>
                      <a:pt x="195" y="61"/>
                      <a:pt x="198" y="68"/>
                      <a:pt x="199" y="76"/>
                    </a:cubicBezTo>
                    <a:cubicBezTo>
                      <a:pt x="200" y="83"/>
                      <a:pt x="198" y="84"/>
                      <a:pt x="199" y="87"/>
                    </a:cubicBezTo>
                    <a:cubicBezTo>
                      <a:pt x="200" y="91"/>
                      <a:pt x="204" y="87"/>
                      <a:pt x="211" y="96"/>
                    </a:cubicBezTo>
                    <a:cubicBezTo>
                      <a:pt x="216" y="102"/>
                      <a:pt x="214" y="113"/>
                      <a:pt x="212" y="118"/>
                    </a:cubicBezTo>
                    <a:cubicBezTo>
                      <a:pt x="211" y="117"/>
                      <a:pt x="210" y="116"/>
                      <a:pt x="209" y="115"/>
                    </a:cubicBezTo>
                    <a:cubicBezTo>
                      <a:pt x="206" y="114"/>
                      <a:pt x="198" y="114"/>
                      <a:pt x="183" y="114"/>
                    </a:cubicBezTo>
                    <a:cubicBezTo>
                      <a:pt x="167" y="113"/>
                      <a:pt x="161" y="100"/>
                      <a:pt x="157" y="87"/>
                    </a:cubicBezTo>
                    <a:cubicBezTo>
                      <a:pt x="154" y="74"/>
                      <a:pt x="144" y="15"/>
                      <a:pt x="142" y="8"/>
                    </a:cubicBezTo>
                    <a:cubicBezTo>
                      <a:pt x="140" y="0"/>
                      <a:pt x="122" y="5"/>
                      <a:pt x="118" y="8"/>
                    </a:cubicBezTo>
                    <a:cubicBezTo>
                      <a:pt x="115" y="12"/>
                      <a:pt x="123" y="37"/>
                      <a:pt x="128" y="61"/>
                    </a:cubicBezTo>
                    <a:cubicBezTo>
                      <a:pt x="133" y="84"/>
                      <a:pt x="133" y="100"/>
                      <a:pt x="133" y="100"/>
                    </a:cubicBezTo>
                    <a:cubicBezTo>
                      <a:pt x="133" y="111"/>
                      <a:pt x="128" y="120"/>
                      <a:pt x="114" y="127"/>
                    </a:cubicBezTo>
                    <a:cubicBezTo>
                      <a:pt x="112" y="125"/>
                      <a:pt x="109" y="124"/>
                      <a:pt x="107" y="122"/>
                    </a:cubicBezTo>
                    <a:cubicBezTo>
                      <a:pt x="107" y="119"/>
                      <a:pt x="107" y="115"/>
                      <a:pt x="102" y="110"/>
                    </a:cubicBezTo>
                    <a:cubicBezTo>
                      <a:pt x="95" y="103"/>
                      <a:pt x="91" y="106"/>
                      <a:pt x="90" y="98"/>
                    </a:cubicBezTo>
                    <a:cubicBezTo>
                      <a:pt x="89" y="90"/>
                      <a:pt x="88" y="83"/>
                      <a:pt x="77" y="78"/>
                    </a:cubicBezTo>
                    <a:cubicBezTo>
                      <a:pt x="77" y="78"/>
                      <a:pt x="86" y="85"/>
                      <a:pt x="87" y="94"/>
                    </a:cubicBezTo>
                    <a:cubicBezTo>
                      <a:pt x="88" y="104"/>
                      <a:pt x="89" y="104"/>
                      <a:pt x="94" y="107"/>
                    </a:cubicBezTo>
                    <a:cubicBezTo>
                      <a:pt x="99" y="110"/>
                      <a:pt x="102" y="116"/>
                      <a:pt x="102" y="120"/>
                    </a:cubicBezTo>
                    <a:cubicBezTo>
                      <a:pt x="96" y="118"/>
                      <a:pt x="88" y="117"/>
                      <a:pt x="78" y="117"/>
                    </a:cubicBezTo>
                    <a:cubicBezTo>
                      <a:pt x="60" y="117"/>
                      <a:pt x="53" y="101"/>
                      <a:pt x="56" y="108"/>
                    </a:cubicBezTo>
                    <a:cubicBezTo>
                      <a:pt x="56" y="109"/>
                      <a:pt x="56" y="109"/>
                      <a:pt x="56" y="109"/>
                    </a:cubicBezTo>
                    <a:cubicBezTo>
                      <a:pt x="59" y="116"/>
                      <a:pt x="66" y="120"/>
                      <a:pt x="80" y="119"/>
                    </a:cubicBezTo>
                    <a:cubicBezTo>
                      <a:pt x="91" y="119"/>
                      <a:pt x="103" y="126"/>
                      <a:pt x="108" y="129"/>
                    </a:cubicBezTo>
                    <a:cubicBezTo>
                      <a:pt x="94" y="135"/>
                      <a:pt x="87" y="141"/>
                      <a:pt x="75" y="147"/>
                    </a:cubicBezTo>
                    <a:cubicBezTo>
                      <a:pt x="74" y="148"/>
                      <a:pt x="72" y="148"/>
                      <a:pt x="71" y="149"/>
                    </a:cubicBezTo>
                    <a:cubicBezTo>
                      <a:pt x="70" y="148"/>
                      <a:pt x="66" y="146"/>
                      <a:pt x="62" y="144"/>
                    </a:cubicBezTo>
                    <a:cubicBezTo>
                      <a:pt x="61" y="143"/>
                      <a:pt x="60" y="143"/>
                      <a:pt x="59" y="142"/>
                    </a:cubicBezTo>
                    <a:cubicBezTo>
                      <a:pt x="60" y="141"/>
                      <a:pt x="60" y="138"/>
                      <a:pt x="60" y="135"/>
                    </a:cubicBezTo>
                    <a:cubicBezTo>
                      <a:pt x="60" y="129"/>
                      <a:pt x="53" y="126"/>
                      <a:pt x="46" y="122"/>
                    </a:cubicBezTo>
                    <a:cubicBezTo>
                      <a:pt x="40" y="117"/>
                      <a:pt x="39" y="109"/>
                      <a:pt x="39" y="109"/>
                    </a:cubicBezTo>
                    <a:cubicBezTo>
                      <a:pt x="37" y="114"/>
                      <a:pt x="38" y="121"/>
                      <a:pt x="49" y="128"/>
                    </a:cubicBezTo>
                    <a:cubicBezTo>
                      <a:pt x="57" y="133"/>
                      <a:pt x="56" y="138"/>
                      <a:pt x="54" y="141"/>
                    </a:cubicBezTo>
                    <a:cubicBezTo>
                      <a:pt x="49" y="140"/>
                      <a:pt x="42" y="140"/>
                      <a:pt x="34" y="143"/>
                    </a:cubicBezTo>
                    <a:cubicBezTo>
                      <a:pt x="21" y="148"/>
                      <a:pt x="19" y="155"/>
                      <a:pt x="19" y="155"/>
                    </a:cubicBezTo>
                    <a:cubicBezTo>
                      <a:pt x="29" y="146"/>
                      <a:pt x="25" y="149"/>
                      <a:pt x="41" y="144"/>
                    </a:cubicBezTo>
                    <a:cubicBezTo>
                      <a:pt x="54" y="141"/>
                      <a:pt x="64" y="150"/>
                      <a:pt x="67" y="153"/>
                    </a:cubicBezTo>
                    <a:cubicBezTo>
                      <a:pt x="65" y="156"/>
                      <a:pt x="65" y="160"/>
                      <a:pt x="63" y="164"/>
                    </a:cubicBezTo>
                    <a:cubicBezTo>
                      <a:pt x="60" y="162"/>
                      <a:pt x="53" y="160"/>
                      <a:pt x="44" y="162"/>
                    </a:cubicBezTo>
                    <a:cubicBezTo>
                      <a:pt x="33" y="164"/>
                      <a:pt x="31" y="166"/>
                      <a:pt x="27" y="169"/>
                    </a:cubicBezTo>
                    <a:cubicBezTo>
                      <a:pt x="24" y="173"/>
                      <a:pt x="17" y="172"/>
                      <a:pt x="13" y="174"/>
                    </a:cubicBezTo>
                    <a:cubicBezTo>
                      <a:pt x="8" y="175"/>
                      <a:pt x="2" y="178"/>
                      <a:pt x="0" y="182"/>
                    </a:cubicBezTo>
                    <a:cubicBezTo>
                      <a:pt x="0" y="182"/>
                      <a:pt x="11" y="174"/>
                      <a:pt x="18" y="175"/>
                    </a:cubicBezTo>
                    <a:cubicBezTo>
                      <a:pt x="24" y="176"/>
                      <a:pt x="29" y="174"/>
                      <a:pt x="32" y="171"/>
                    </a:cubicBezTo>
                    <a:cubicBezTo>
                      <a:pt x="35" y="167"/>
                      <a:pt x="49" y="163"/>
                      <a:pt x="60" y="171"/>
                    </a:cubicBezTo>
                    <a:cubicBezTo>
                      <a:pt x="59" y="172"/>
                      <a:pt x="59" y="172"/>
                      <a:pt x="59" y="172"/>
                    </a:cubicBezTo>
                    <a:cubicBezTo>
                      <a:pt x="58" y="173"/>
                      <a:pt x="57" y="175"/>
                      <a:pt x="57" y="176"/>
                    </a:cubicBezTo>
                    <a:cubicBezTo>
                      <a:pt x="54" y="178"/>
                      <a:pt x="49" y="181"/>
                      <a:pt x="45" y="185"/>
                    </a:cubicBezTo>
                    <a:cubicBezTo>
                      <a:pt x="40" y="190"/>
                      <a:pt x="39" y="194"/>
                      <a:pt x="34" y="196"/>
                    </a:cubicBezTo>
                    <a:cubicBezTo>
                      <a:pt x="28" y="199"/>
                      <a:pt x="23" y="201"/>
                      <a:pt x="19" y="206"/>
                    </a:cubicBezTo>
                    <a:cubicBezTo>
                      <a:pt x="14" y="212"/>
                      <a:pt x="6" y="218"/>
                      <a:pt x="6" y="218"/>
                    </a:cubicBezTo>
                    <a:cubicBezTo>
                      <a:pt x="6" y="218"/>
                      <a:pt x="11" y="216"/>
                      <a:pt x="20" y="209"/>
                    </a:cubicBezTo>
                    <a:cubicBezTo>
                      <a:pt x="28" y="201"/>
                      <a:pt x="36" y="199"/>
                      <a:pt x="36" y="199"/>
                    </a:cubicBezTo>
                    <a:cubicBezTo>
                      <a:pt x="35" y="207"/>
                      <a:pt x="32" y="218"/>
                      <a:pt x="22" y="223"/>
                    </a:cubicBezTo>
                    <a:cubicBezTo>
                      <a:pt x="12" y="229"/>
                      <a:pt x="9" y="239"/>
                      <a:pt x="9" y="239"/>
                    </a:cubicBezTo>
                    <a:cubicBezTo>
                      <a:pt x="9" y="239"/>
                      <a:pt x="15" y="230"/>
                      <a:pt x="26" y="222"/>
                    </a:cubicBezTo>
                    <a:cubicBezTo>
                      <a:pt x="37" y="215"/>
                      <a:pt x="40" y="205"/>
                      <a:pt x="43" y="195"/>
                    </a:cubicBezTo>
                    <a:cubicBezTo>
                      <a:pt x="45" y="190"/>
                      <a:pt x="51" y="184"/>
                      <a:pt x="55" y="181"/>
                    </a:cubicBezTo>
                    <a:cubicBezTo>
                      <a:pt x="54" y="188"/>
                      <a:pt x="56" y="195"/>
                      <a:pt x="57" y="204"/>
                    </a:cubicBezTo>
                    <a:cubicBezTo>
                      <a:pt x="58" y="214"/>
                      <a:pt x="59" y="219"/>
                      <a:pt x="58" y="224"/>
                    </a:cubicBezTo>
                    <a:cubicBezTo>
                      <a:pt x="55" y="228"/>
                      <a:pt x="51" y="233"/>
                      <a:pt x="42" y="235"/>
                    </a:cubicBezTo>
                    <a:cubicBezTo>
                      <a:pt x="34" y="236"/>
                      <a:pt x="32" y="239"/>
                      <a:pt x="27" y="246"/>
                    </a:cubicBezTo>
                    <a:cubicBezTo>
                      <a:pt x="22" y="252"/>
                      <a:pt x="7" y="254"/>
                      <a:pt x="7" y="254"/>
                    </a:cubicBezTo>
                    <a:cubicBezTo>
                      <a:pt x="20" y="253"/>
                      <a:pt x="28" y="250"/>
                      <a:pt x="33" y="243"/>
                    </a:cubicBezTo>
                    <a:cubicBezTo>
                      <a:pt x="37" y="237"/>
                      <a:pt x="41" y="237"/>
                      <a:pt x="48" y="236"/>
                    </a:cubicBezTo>
                    <a:cubicBezTo>
                      <a:pt x="51" y="236"/>
                      <a:pt x="53" y="235"/>
                      <a:pt x="54" y="234"/>
                    </a:cubicBezTo>
                    <a:cubicBezTo>
                      <a:pt x="53" y="237"/>
                      <a:pt x="53" y="240"/>
                      <a:pt x="52" y="246"/>
                    </a:cubicBezTo>
                    <a:cubicBezTo>
                      <a:pt x="50" y="254"/>
                      <a:pt x="44" y="257"/>
                      <a:pt x="35" y="263"/>
                    </a:cubicBezTo>
                    <a:cubicBezTo>
                      <a:pt x="26" y="268"/>
                      <a:pt x="28" y="272"/>
                      <a:pt x="28" y="272"/>
                    </a:cubicBezTo>
                    <a:cubicBezTo>
                      <a:pt x="29" y="266"/>
                      <a:pt x="35" y="265"/>
                      <a:pt x="42" y="261"/>
                    </a:cubicBezTo>
                    <a:cubicBezTo>
                      <a:pt x="47" y="257"/>
                      <a:pt x="53" y="253"/>
                      <a:pt x="55" y="248"/>
                    </a:cubicBezTo>
                    <a:cubicBezTo>
                      <a:pt x="56" y="249"/>
                      <a:pt x="58" y="252"/>
                      <a:pt x="57" y="254"/>
                    </a:cubicBezTo>
                    <a:cubicBezTo>
                      <a:pt x="55" y="257"/>
                      <a:pt x="52" y="259"/>
                      <a:pt x="53" y="263"/>
                    </a:cubicBezTo>
                    <a:cubicBezTo>
                      <a:pt x="55" y="267"/>
                      <a:pt x="57" y="276"/>
                      <a:pt x="51" y="281"/>
                    </a:cubicBezTo>
                    <a:cubicBezTo>
                      <a:pt x="46" y="286"/>
                      <a:pt x="44" y="289"/>
                      <a:pt x="44" y="289"/>
                    </a:cubicBezTo>
                    <a:cubicBezTo>
                      <a:pt x="44" y="289"/>
                      <a:pt x="53" y="285"/>
                      <a:pt x="55" y="278"/>
                    </a:cubicBezTo>
                    <a:cubicBezTo>
                      <a:pt x="58" y="272"/>
                      <a:pt x="56" y="268"/>
                      <a:pt x="56" y="263"/>
                    </a:cubicBezTo>
                    <a:cubicBezTo>
                      <a:pt x="56" y="258"/>
                      <a:pt x="56" y="259"/>
                      <a:pt x="59" y="255"/>
                    </a:cubicBezTo>
                    <a:cubicBezTo>
                      <a:pt x="62" y="251"/>
                      <a:pt x="57" y="244"/>
                      <a:pt x="56" y="244"/>
                    </a:cubicBezTo>
                    <a:cubicBezTo>
                      <a:pt x="57" y="238"/>
                      <a:pt x="60" y="233"/>
                      <a:pt x="62" y="224"/>
                    </a:cubicBezTo>
                    <a:cubicBezTo>
                      <a:pt x="63" y="222"/>
                      <a:pt x="63" y="221"/>
                      <a:pt x="63" y="220"/>
                    </a:cubicBezTo>
                    <a:cubicBezTo>
                      <a:pt x="66" y="222"/>
                      <a:pt x="72" y="227"/>
                      <a:pt x="73" y="232"/>
                    </a:cubicBezTo>
                    <a:cubicBezTo>
                      <a:pt x="74" y="240"/>
                      <a:pt x="65" y="250"/>
                      <a:pt x="91" y="257"/>
                    </a:cubicBezTo>
                    <a:cubicBezTo>
                      <a:pt x="91" y="257"/>
                      <a:pt x="78" y="251"/>
                      <a:pt x="77" y="246"/>
                    </a:cubicBezTo>
                    <a:cubicBezTo>
                      <a:pt x="75" y="240"/>
                      <a:pt x="78" y="233"/>
                      <a:pt x="75" y="225"/>
                    </a:cubicBezTo>
                    <a:cubicBezTo>
                      <a:pt x="72" y="220"/>
                      <a:pt x="66" y="216"/>
                      <a:pt x="63" y="214"/>
                    </a:cubicBezTo>
                    <a:cubicBezTo>
                      <a:pt x="63" y="212"/>
                      <a:pt x="62" y="207"/>
                      <a:pt x="62" y="196"/>
                    </a:cubicBezTo>
                    <a:cubicBezTo>
                      <a:pt x="61" y="178"/>
                      <a:pt x="63" y="175"/>
                      <a:pt x="69" y="167"/>
                    </a:cubicBezTo>
                    <a:cubicBezTo>
                      <a:pt x="70" y="171"/>
                      <a:pt x="72" y="178"/>
                      <a:pt x="76" y="180"/>
                    </a:cubicBezTo>
                    <a:cubicBezTo>
                      <a:pt x="83" y="185"/>
                      <a:pt x="90" y="189"/>
                      <a:pt x="90" y="194"/>
                    </a:cubicBezTo>
                    <a:cubicBezTo>
                      <a:pt x="90" y="198"/>
                      <a:pt x="79" y="206"/>
                      <a:pt x="80" y="214"/>
                    </a:cubicBezTo>
                    <a:cubicBezTo>
                      <a:pt x="82" y="222"/>
                      <a:pt x="86" y="223"/>
                      <a:pt x="92" y="227"/>
                    </a:cubicBezTo>
                    <a:cubicBezTo>
                      <a:pt x="98" y="231"/>
                      <a:pt x="100" y="233"/>
                      <a:pt x="101" y="238"/>
                    </a:cubicBezTo>
                    <a:cubicBezTo>
                      <a:pt x="101" y="238"/>
                      <a:pt x="100" y="230"/>
                      <a:pt x="91" y="223"/>
                    </a:cubicBezTo>
                    <a:cubicBezTo>
                      <a:pt x="83" y="217"/>
                      <a:pt x="82" y="215"/>
                      <a:pt x="86" y="208"/>
                    </a:cubicBezTo>
                    <a:cubicBezTo>
                      <a:pt x="91" y="201"/>
                      <a:pt x="97" y="199"/>
                      <a:pt x="93" y="189"/>
                    </a:cubicBezTo>
                    <a:cubicBezTo>
                      <a:pt x="93" y="189"/>
                      <a:pt x="106" y="191"/>
                      <a:pt x="110" y="212"/>
                    </a:cubicBezTo>
                    <a:cubicBezTo>
                      <a:pt x="114" y="233"/>
                      <a:pt x="121" y="230"/>
                      <a:pt x="121" y="230"/>
                    </a:cubicBezTo>
                    <a:cubicBezTo>
                      <a:pt x="121" y="230"/>
                      <a:pt x="115" y="232"/>
                      <a:pt x="114" y="220"/>
                    </a:cubicBezTo>
                    <a:cubicBezTo>
                      <a:pt x="112" y="208"/>
                      <a:pt x="113" y="199"/>
                      <a:pt x="100" y="190"/>
                    </a:cubicBezTo>
                    <a:cubicBezTo>
                      <a:pt x="88" y="180"/>
                      <a:pt x="80" y="179"/>
                      <a:pt x="76" y="169"/>
                    </a:cubicBezTo>
                    <a:cubicBezTo>
                      <a:pt x="75" y="165"/>
                      <a:pt x="74" y="162"/>
                      <a:pt x="73" y="160"/>
                    </a:cubicBezTo>
                    <a:cubicBezTo>
                      <a:pt x="73" y="159"/>
                      <a:pt x="74" y="159"/>
                      <a:pt x="74" y="159"/>
                    </a:cubicBezTo>
                    <a:cubicBezTo>
                      <a:pt x="79" y="150"/>
                      <a:pt x="86" y="146"/>
                      <a:pt x="93" y="143"/>
                    </a:cubicBezTo>
                    <a:cubicBezTo>
                      <a:pt x="95" y="145"/>
                      <a:pt x="98" y="147"/>
                      <a:pt x="99" y="151"/>
                    </a:cubicBezTo>
                    <a:cubicBezTo>
                      <a:pt x="100" y="158"/>
                      <a:pt x="103" y="158"/>
                      <a:pt x="104" y="162"/>
                    </a:cubicBezTo>
                    <a:cubicBezTo>
                      <a:pt x="104" y="166"/>
                      <a:pt x="96" y="173"/>
                      <a:pt x="100" y="179"/>
                    </a:cubicBezTo>
                    <a:cubicBezTo>
                      <a:pt x="99" y="178"/>
                      <a:pt x="99" y="175"/>
                      <a:pt x="102" y="172"/>
                    </a:cubicBezTo>
                    <a:cubicBezTo>
                      <a:pt x="107" y="167"/>
                      <a:pt x="110" y="163"/>
                      <a:pt x="108" y="160"/>
                    </a:cubicBezTo>
                    <a:cubicBezTo>
                      <a:pt x="108" y="160"/>
                      <a:pt x="112" y="160"/>
                      <a:pt x="113" y="165"/>
                    </a:cubicBezTo>
                    <a:cubicBezTo>
                      <a:pt x="114" y="170"/>
                      <a:pt x="113" y="170"/>
                      <a:pt x="118" y="172"/>
                    </a:cubicBezTo>
                    <a:cubicBezTo>
                      <a:pt x="124" y="174"/>
                      <a:pt x="126" y="174"/>
                      <a:pt x="126" y="178"/>
                    </a:cubicBezTo>
                    <a:cubicBezTo>
                      <a:pt x="126" y="178"/>
                      <a:pt x="129" y="175"/>
                      <a:pt x="122" y="171"/>
                    </a:cubicBezTo>
                    <a:cubicBezTo>
                      <a:pt x="116" y="169"/>
                      <a:pt x="116" y="172"/>
                      <a:pt x="116" y="166"/>
                    </a:cubicBezTo>
                    <a:cubicBezTo>
                      <a:pt x="116" y="161"/>
                      <a:pt x="117" y="159"/>
                      <a:pt x="109" y="157"/>
                    </a:cubicBezTo>
                    <a:cubicBezTo>
                      <a:pt x="102" y="154"/>
                      <a:pt x="102" y="150"/>
                      <a:pt x="101" y="146"/>
                    </a:cubicBezTo>
                    <a:cubicBezTo>
                      <a:pt x="101" y="144"/>
                      <a:pt x="101" y="142"/>
                      <a:pt x="100" y="142"/>
                    </a:cubicBezTo>
                    <a:cubicBezTo>
                      <a:pt x="102" y="141"/>
                      <a:pt x="105" y="140"/>
                      <a:pt x="107" y="139"/>
                    </a:cubicBezTo>
                    <a:cubicBezTo>
                      <a:pt x="119" y="135"/>
                      <a:pt x="131" y="133"/>
                      <a:pt x="136" y="126"/>
                    </a:cubicBezTo>
                    <a:cubicBezTo>
                      <a:pt x="141" y="120"/>
                      <a:pt x="154" y="117"/>
                      <a:pt x="161" y="119"/>
                    </a:cubicBezTo>
                    <a:cubicBezTo>
                      <a:pt x="169" y="121"/>
                      <a:pt x="177" y="123"/>
                      <a:pt x="187" y="122"/>
                    </a:cubicBezTo>
                    <a:cubicBezTo>
                      <a:pt x="197" y="121"/>
                      <a:pt x="203" y="120"/>
                      <a:pt x="207" y="127"/>
                    </a:cubicBezTo>
                    <a:cubicBezTo>
                      <a:pt x="208" y="130"/>
                      <a:pt x="211" y="131"/>
                      <a:pt x="215" y="133"/>
                    </a:cubicBezTo>
                    <a:cubicBezTo>
                      <a:pt x="211" y="133"/>
                      <a:pt x="206" y="134"/>
                      <a:pt x="205" y="138"/>
                    </a:cubicBezTo>
                    <a:cubicBezTo>
                      <a:pt x="204" y="144"/>
                      <a:pt x="199" y="142"/>
                      <a:pt x="198" y="146"/>
                    </a:cubicBezTo>
                    <a:cubicBezTo>
                      <a:pt x="198" y="150"/>
                      <a:pt x="201" y="149"/>
                      <a:pt x="198" y="155"/>
                    </a:cubicBezTo>
                    <a:cubicBezTo>
                      <a:pt x="195" y="161"/>
                      <a:pt x="192" y="162"/>
                      <a:pt x="196" y="167"/>
                    </a:cubicBezTo>
                    <a:cubicBezTo>
                      <a:pt x="196" y="167"/>
                      <a:pt x="193" y="164"/>
                      <a:pt x="197" y="161"/>
                    </a:cubicBezTo>
                    <a:cubicBezTo>
                      <a:pt x="201" y="158"/>
                      <a:pt x="203" y="156"/>
                      <a:pt x="202" y="151"/>
                    </a:cubicBezTo>
                    <a:cubicBezTo>
                      <a:pt x="201" y="146"/>
                      <a:pt x="203" y="145"/>
                      <a:pt x="208" y="142"/>
                    </a:cubicBezTo>
                    <a:cubicBezTo>
                      <a:pt x="212" y="139"/>
                      <a:pt x="210" y="136"/>
                      <a:pt x="213" y="136"/>
                    </a:cubicBezTo>
                    <a:cubicBezTo>
                      <a:pt x="215" y="136"/>
                      <a:pt x="222" y="137"/>
                      <a:pt x="227" y="137"/>
                    </a:cubicBezTo>
                    <a:cubicBezTo>
                      <a:pt x="230" y="138"/>
                      <a:pt x="232" y="139"/>
                      <a:pt x="233" y="139"/>
                    </a:cubicBezTo>
                    <a:cubicBezTo>
                      <a:pt x="236" y="141"/>
                      <a:pt x="239" y="144"/>
                      <a:pt x="244" y="147"/>
                    </a:cubicBezTo>
                    <a:cubicBezTo>
                      <a:pt x="244" y="149"/>
                      <a:pt x="243" y="152"/>
                      <a:pt x="240" y="156"/>
                    </a:cubicBezTo>
                    <a:cubicBezTo>
                      <a:pt x="235" y="160"/>
                      <a:pt x="231" y="164"/>
                      <a:pt x="231" y="168"/>
                    </a:cubicBezTo>
                    <a:cubicBezTo>
                      <a:pt x="227" y="168"/>
                      <a:pt x="217" y="170"/>
                      <a:pt x="217" y="177"/>
                    </a:cubicBezTo>
                    <a:cubicBezTo>
                      <a:pt x="217" y="186"/>
                      <a:pt x="221" y="187"/>
                      <a:pt x="215" y="192"/>
                    </a:cubicBezTo>
                    <a:cubicBezTo>
                      <a:pt x="215" y="192"/>
                      <a:pt x="221" y="190"/>
                      <a:pt x="221" y="183"/>
                    </a:cubicBezTo>
                    <a:cubicBezTo>
                      <a:pt x="220" y="176"/>
                      <a:pt x="220" y="174"/>
                      <a:pt x="224" y="173"/>
                    </a:cubicBezTo>
                    <a:cubicBezTo>
                      <a:pt x="227" y="172"/>
                      <a:pt x="230" y="172"/>
                      <a:pt x="232" y="171"/>
                    </a:cubicBezTo>
                    <a:cubicBezTo>
                      <a:pt x="232" y="172"/>
                      <a:pt x="233" y="172"/>
                      <a:pt x="233" y="173"/>
                    </a:cubicBezTo>
                    <a:cubicBezTo>
                      <a:pt x="239" y="178"/>
                      <a:pt x="246" y="183"/>
                      <a:pt x="244" y="192"/>
                    </a:cubicBezTo>
                    <a:cubicBezTo>
                      <a:pt x="242" y="201"/>
                      <a:pt x="235" y="210"/>
                      <a:pt x="249" y="216"/>
                    </a:cubicBezTo>
                    <a:cubicBezTo>
                      <a:pt x="249" y="216"/>
                      <a:pt x="242" y="210"/>
                      <a:pt x="244" y="204"/>
                    </a:cubicBezTo>
                    <a:cubicBezTo>
                      <a:pt x="246" y="198"/>
                      <a:pt x="250" y="194"/>
                      <a:pt x="248" y="187"/>
                    </a:cubicBezTo>
                    <a:cubicBezTo>
                      <a:pt x="246" y="179"/>
                      <a:pt x="242" y="172"/>
                      <a:pt x="238" y="169"/>
                    </a:cubicBezTo>
                    <a:cubicBezTo>
                      <a:pt x="237" y="168"/>
                      <a:pt x="237" y="167"/>
                      <a:pt x="237" y="166"/>
                    </a:cubicBezTo>
                    <a:cubicBezTo>
                      <a:pt x="241" y="162"/>
                      <a:pt x="246" y="165"/>
                      <a:pt x="247" y="170"/>
                    </a:cubicBezTo>
                    <a:cubicBezTo>
                      <a:pt x="248" y="175"/>
                      <a:pt x="254" y="173"/>
                      <a:pt x="254" y="173"/>
                    </a:cubicBezTo>
                    <a:cubicBezTo>
                      <a:pt x="248" y="173"/>
                      <a:pt x="249" y="170"/>
                      <a:pt x="247" y="165"/>
                    </a:cubicBezTo>
                    <a:cubicBezTo>
                      <a:pt x="246" y="162"/>
                      <a:pt x="243" y="162"/>
                      <a:pt x="241" y="162"/>
                    </a:cubicBezTo>
                    <a:cubicBezTo>
                      <a:pt x="243" y="161"/>
                      <a:pt x="246" y="158"/>
                      <a:pt x="248" y="156"/>
                    </a:cubicBezTo>
                    <a:cubicBezTo>
                      <a:pt x="249" y="154"/>
                      <a:pt x="250" y="152"/>
                      <a:pt x="251" y="150"/>
                    </a:cubicBezTo>
                    <a:cubicBezTo>
                      <a:pt x="251" y="150"/>
                      <a:pt x="252" y="151"/>
                      <a:pt x="253" y="151"/>
                    </a:cubicBezTo>
                    <a:cubicBezTo>
                      <a:pt x="262" y="154"/>
                      <a:pt x="265" y="164"/>
                      <a:pt x="267" y="174"/>
                    </a:cubicBezTo>
                    <a:cubicBezTo>
                      <a:pt x="264" y="177"/>
                      <a:pt x="255" y="185"/>
                      <a:pt x="255" y="192"/>
                    </a:cubicBezTo>
                    <a:cubicBezTo>
                      <a:pt x="255" y="200"/>
                      <a:pt x="259" y="202"/>
                      <a:pt x="261" y="210"/>
                    </a:cubicBezTo>
                    <a:cubicBezTo>
                      <a:pt x="264" y="218"/>
                      <a:pt x="262" y="216"/>
                      <a:pt x="263" y="222"/>
                    </a:cubicBezTo>
                    <a:cubicBezTo>
                      <a:pt x="265" y="228"/>
                      <a:pt x="269" y="226"/>
                      <a:pt x="275" y="228"/>
                    </a:cubicBezTo>
                    <a:cubicBezTo>
                      <a:pt x="281" y="230"/>
                      <a:pt x="285" y="236"/>
                      <a:pt x="285" y="236"/>
                    </a:cubicBezTo>
                    <a:cubicBezTo>
                      <a:pt x="285" y="236"/>
                      <a:pt x="283" y="228"/>
                      <a:pt x="274" y="226"/>
                    </a:cubicBezTo>
                    <a:cubicBezTo>
                      <a:pt x="265" y="223"/>
                      <a:pt x="267" y="224"/>
                      <a:pt x="267" y="219"/>
                    </a:cubicBezTo>
                    <a:cubicBezTo>
                      <a:pt x="266" y="213"/>
                      <a:pt x="263" y="206"/>
                      <a:pt x="261" y="201"/>
                    </a:cubicBezTo>
                    <a:cubicBezTo>
                      <a:pt x="259" y="196"/>
                      <a:pt x="257" y="195"/>
                      <a:pt x="261" y="189"/>
                    </a:cubicBezTo>
                    <a:cubicBezTo>
                      <a:pt x="264" y="186"/>
                      <a:pt x="267" y="183"/>
                      <a:pt x="269" y="182"/>
                    </a:cubicBezTo>
                    <a:cubicBezTo>
                      <a:pt x="269" y="182"/>
                      <a:pt x="269" y="182"/>
                      <a:pt x="269" y="182"/>
                    </a:cubicBezTo>
                    <a:cubicBezTo>
                      <a:pt x="271" y="194"/>
                      <a:pt x="275" y="200"/>
                      <a:pt x="285" y="202"/>
                    </a:cubicBezTo>
                    <a:cubicBezTo>
                      <a:pt x="296" y="203"/>
                      <a:pt x="300" y="207"/>
                      <a:pt x="306" y="219"/>
                    </a:cubicBezTo>
                    <a:cubicBezTo>
                      <a:pt x="312" y="230"/>
                      <a:pt x="328" y="225"/>
                      <a:pt x="328" y="225"/>
                    </a:cubicBezTo>
                    <a:cubicBezTo>
                      <a:pt x="312" y="229"/>
                      <a:pt x="310" y="222"/>
                      <a:pt x="308" y="214"/>
                    </a:cubicBezTo>
                    <a:cubicBezTo>
                      <a:pt x="306" y="207"/>
                      <a:pt x="291" y="200"/>
                      <a:pt x="284" y="197"/>
                    </a:cubicBezTo>
                    <a:cubicBezTo>
                      <a:pt x="281" y="196"/>
                      <a:pt x="279" y="194"/>
                      <a:pt x="277" y="191"/>
                    </a:cubicBezTo>
                    <a:cubicBezTo>
                      <a:pt x="280" y="193"/>
                      <a:pt x="285" y="194"/>
                      <a:pt x="291" y="193"/>
                    </a:cubicBezTo>
                    <a:cubicBezTo>
                      <a:pt x="301" y="191"/>
                      <a:pt x="302" y="192"/>
                      <a:pt x="308" y="197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84" name="任意多边形 183" descr="9973ea63-855d-480f-bd4c-27019e5e5362"/>
              <p:cNvSpPr/>
              <p:nvPr/>
            </p:nvSpPr>
            <p:spPr bwMode="auto">
              <a:xfrm>
                <a:off x="5362632" y="5239345"/>
                <a:ext cx="4999" cy="7499"/>
              </a:xfrm>
              <a:custGeom>
                <a:avLst/>
                <a:gdLst>
                  <a:gd name="T0" fmla="*/ 0 w 2"/>
                  <a:gd name="T1" fmla="*/ 2 h 2"/>
                  <a:gd name="T2" fmla="*/ 2 w 2"/>
                  <a:gd name="T3" fmla="*/ 0 h 2"/>
                  <a:gd name="T4" fmla="*/ 0 w 2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cubicBezTo>
                      <a:pt x="1" y="1"/>
                      <a:pt x="2" y="0"/>
                      <a:pt x="2" y="0"/>
                    </a:cubicBezTo>
                    <a:cubicBezTo>
                      <a:pt x="1" y="1"/>
                      <a:pt x="1" y="1"/>
                      <a:pt x="0" y="2"/>
                    </a:cubicBezTo>
                    <a:close/>
                  </a:path>
                </a:pathLst>
              </a:cu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85" name="矩形 184" descr="47d8a847-ce71-4c60-819f-e8393e8e5350"/>
              <p:cNvSpPr>
                <a:spLocks noChangeArrowheads="1"/>
              </p:cNvSpPr>
              <p:nvPr/>
            </p:nvSpPr>
            <p:spPr bwMode="auto">
              <a:xfrm>
                <a:off x="4592811" y="5281834"/>
                <a:ext cx="2500" cy="2500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86" name="任意多边形 185" descr="8401da70-1f7c-463a-8194-e9ae312caab0"/>
              <p:cNvSpPr/>
              <p:nvPr/>
            </p:nvSpPr>
            <p:spPr bwMode="auto">
              <a:xfrm>
                <a:off x="9339207" y="704286"/>
                <a:ext cx="117473" cy="117473"/>
              </a:xfrm>
              <a:custGeom>
                <a:avLst/>
                <a:gdLst>
                  <a:gd name="T0" fmla="*/ 15 w 32"/>
                  <a:gd name="T1" fmla="*/ 32 h 32"/>
                  <a:gd name="T2" fmla="*/ 6 w 32"/>
                  <a:gd name="T3" fmla="*/ 27 h 32"/>
                  <a:gd name="T4" fmla="*/ 3 w 32"/>
                  <a:gd name="T5" fmla="*/ 23 h 32"/>
                  <a:gd name="T6" fmla="*/ 1 w 32"/>
                  <a:gd name="T7" fmla="*/ 13 h 32"/>
                  <a:gd name="T8" fmla="*/ 9 w 32"/>
                  <a:gd name="T9" fmla="*/ 2 h 32"/>
                  <a:gd name="T10" fmla="*/ 24 w 32"/>
                  <a:gd name="T11" fmla="*/ 4 h 32"/>
                  <a:gd name="T12" fmla="*/ 25 w 32"/>
                  <a:gd name="T13" fmla="*/ 29 h 32"/>
                  <a:gd name="T14" fmla="*/ 15 w 32"/>
                  <a:gd name="T15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2" h="32">
                    <a:moveTo>
                      <a:pt x="15" y="32"/>
                    </a:moveTo>
                    <a:cubicBezTo>
                      <a:pt x="12" y="32"/>
                      <a:pt x="8" y="31"/>
                      <a:pt x="6" y="27"/>
                    </a:cubicBezTo>
                    <a:cubicBezTo>
                      <a:pt x="5" y="26"/>
                      <a:pt x="4" y="25"/>
                      <a:pt x="3" y="23"/>
                    </a:cubicBezTo>
                    <a:cubicBezTo>
                      <a:pt x="1" y="20"/>
                      <a:pt x="0" y="17"/>
                      <a:pt x="1" y="13"/>
                    </a:cubicBezTo>
                    <a:cubicBezTo>
                      <a:pt x="2" y="8"/>
                      <a:pt x="4" y="3"/>
                      <a:pt x="9" y="2"/>
                    </a:cubicBezTo>
                    <a:cubicBezTo>
                      <a:pt x="14" y="0"/>
                      <a:pt x="19" y="0"/>
                      <a:pt x="24" y="4"/>
                    </a:cubicBezTo>
                    <a:cubicBezTo>
                      <a:pt x="32" y="12"/>
                      <a:pt x="32" y="21"/>
                      <a:pt x="25" y="29"/>
                    </a:cubicBezTo>
                    <a:cubicBezTo>
                      <a:pt x="23" y="31"/>
                      <a:pt x="20" y="32"/>
                      <a:pt x="15" y="32"/>
                    </a:cubicBezTo>
                    <a:close/>
                  </a:path>
                </a:pathLst>
              </a:custGeom>
              <a:solidFill>
                <a:srgbClr val="EDB4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30" name="任意多边形 229" descr="e2621456-08d1-4412-8f73-fdd4ea7973f1"/>
              <p:cNvSpPr/>
              <p:nvPr/>
            </p:nvSpPr>
            <p:spPr bwMode="auto">
              <a:xfrm>
                <a:off x="11574642" y="5392995"/>
                <a:ext cx="617359" cy="1009287"/>
              </a:xfrm>
              <a:custGeom>
                <a:avLst/>
                <a:gdLst>
                  <a:gd name="connsiteX0" fmla="*/ 0 w 617359"/>
                  <a:gd name="connsiteY0" fmla="*/ 0 h 1009287"/>
                  <a:gd name="connsiteX1" fmla="*/ 18441 w 617359"/>
                  <a:gd name="connsiteY1" fmla="*/ 7373 h 1009287"/>
                  <a:gd name="connsiteX2" fmla="*/ 494215 w 617359"/>
                  <a:gd name="connsiteY2" fmla="*/ 298578 h 1009287"/>
                  <a:gd name="connsiteX3" fmla="*/ 593046 w 617359"/>
                  <a:gd name="connsiteY3" fmla="*/ 419242 h 1009287"/>
                  <a:gd name="connsiteX4" fmla="*/ 617359 w 617359"/>
                  <a:gd name="connsiteY4" fmla="*/ 462058 h 1009287"/>
                  <a:gd name="connsiteX5" fmla="*/ 617359 w 617359"/>
                  <a:gd name="connsiteY5" fmla="*/ 1009287 h 1009287"/>
                  <a:gd name="connsiteX6" fmla="*/ 490988 w 617359"/>
                  <a:gd name="connsiteY6" fmla="*/ 881450 h 1009287"/>
                  <a:gd name="connsiteX7" fmla="*/ 162280 w 617359"/>
                  <a:gd name="connsiteY7" fmla="*/ 493944 h 1009287"/>
                  <a:gd name="connsiteX8" fmla="*/ 51634 w 617359"/>
                  <a:gd name="connsiteY8" fmla="*/ 258030 h 1009287"/>
                  <a:gd name="connsiteX9" fmla="*/ 0 w 617359"/>
                  <a:gd name="connsiteY9" fmla="*/ 7373 h 1009287"/>
                  <a:gd name="connsiteX10" fmla="*/ 0 w 617359"/>
                  <a:gd name="connsiteY10" fmla="*/ 0 h 1009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7359" h="1009286">
                    <a:moveTo>
                      <a:pt x="0" y="0"/>
                    </a:moveTo>
                    <a:cubicBezTo>
                      <a:pt x="7376" y="3686"/>
                      <a:pt x="11065" y="7373"/>
                      <a:pt x="18441" y="7373"/>
                    </a:cubicBezTo>
                    <a:cubicBezTo>
                      <a:pt x="191785" y="84782"/>
                      <a:pt x="357753" y="162191"/>
                      <a:pt x="494215" y="298578"/>
                    </a:cubicBezTo>
                    <a:cubicBezTo>
                      <a:pt x="531097" y="335440"/>
                      <a:pt x="563829" y="375987"/>
                      <a:pt x="593046" y="419242"/>
                    </a:cubicBezTo>
                    <a:lnTo>
                      <a:pt x="617359" y="462058"/>
                    </a:lnTo>
                    <a:lnTo>
                      <a:pt x="617359" y="1009287"/>
                    </a:lnTo>
                    <a:lnTo>
                      <a:pt x="490988" y="881450"/>
                    </a:lnTo>
                    <a:cubicBezTo>
                      <a:pt x="369740" y="761189"/>
                      <a:pt x="250796" y="639547"/>
                      <a:pt x="162280" y="493944"/>
                    </a:cubicBezTo>
                    <a:cubicBezTo>
                      <a:pt x="118021" y="420221"/>
                      <a:pt x="81140" y="339126"/>
                      <a:pt x="51634" y="258030"/>
                    </a:cubicBezTo>
                    <a:cubicBezTo>
                      <a:pt x="25817" y="176935"/>
                      <a:pt x="11065" y="92154"/>
                      <a:pt x="0" y="7373"/>
                    </a:cubicBezTo>
                    <a:cubicBezTo>
                      <a:pt x="0" y="7373"/>
                      <a:pt x="0" y="3686"/>
                      <a:pt x="0" y="0"/>
                    </a:cubicBezTo>
                    <a:close/>
                  </a:path>
                </a:pathLst>
              </a:custGeom>
              <a:solidFill>
                <a:srgbClr val="C8EC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32" name="任意多边形 231" descr="270671e6-d200-4577-a74f-2544b28033fc"/>
              <p:cNvSpPr/>
              <p:nvPr/>
            </p:nvSpPr>
            <p:spPr bwMode="auto">
              <a:xfrm>
                <a:off x="11569193" y="5385041"/>
                <a:ext cx="622807" cy="877585"/>
              </a:xfrm>
              <a:custGeom>
                <a:avLst/>
                <a:gdLst>
                  <a:gd name="connsiteX0" fmla="*/ 7173 w 622807"/>
                  <a:gd name="connsiteY0" fmla="*/ 256 h 877585"/>
                  <a:gd name="connsiteX1" fmla="*/ 12706 w 622807"/>
                  <a:gd name="connsiteY1" fmla="*/ 1636 h 877585"/>
                  <a:gd name="connsiteX2" fmla="*/ 23772 w 622807"/>
                  <a:gd name="connsiteY2" fmla="*/ 16349 h 877585"/>
                  <a:gd name="connsiteX3" fmla="*/ 267223 w 622807"/>
                  <a:gd name="connsiteY3" fmla="*/ 347393 h 877585"/>
                  <a:gd name="connsiteX4" fmla="*/ 613957 w 622807"/>
                  <a:gd name="connsiteY4" fmla="*/ 840281 h 877585"/>
                  <a:gd name="connsiteX5" fmla="*/ 622807 w 622807"/>
                  <a:gd name="connsiteY5" fmla="*/ 853589 h 877585"/>
                  <a:gd name="connsiteX6" fmla="*/ 622807 w 622807"/>
                  <a:gd name="connsiteY6" fmla="*/ 877585 h 877585"/>
                  <a:gd name="connsiteX7" fmla="*/ 602891 w 622807"/>
                  <a:gd name="connsiteY7" fmla="*/ 847638 h 877585"/>
                  <a:gd name="connsiteX8" fmla="*/ 241402 w 622807"/>
                  <a:gd name="connsiteY8" fmla="*/ 336358 h 877585"/>
                  <a:gd name="connsiteX9" fmla="*/ 5328 w 622807"/>
                  <a:gd name="connsiteY9" fmla="*/ 16349 h 877585"/>
                  <a:gd name="connsiteX10" fmla="*/ 1640 w 622807"/>
                  <a:gd name="connsiteY10" fmla="*/ 8992 h 877585"/>
                  <a:gd name="connsiteX11" fmla="*/ 1640 w 622807"/>
                  <a:gd name="connsiteY11" fmla="*/ 1636 h 877585"/>
                  <a:gd name="connsiteX12" fmla="*/ 7173 w 622807"/>
                  <a:gd name="connsiteY12" fmla="*/ 256 h 8775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22807" h="877585">
                    <a:moveTo>
                      <a:pt x="7173" y="256"/>
                    </a:moveTo>
                    <a:cubicBezTo>
                      <a:pt x="9017" y="716"/>
                      <a:pt x="10861" y="1636"/>
                      <a:pt x="12706" y="1636"/>
                    </a:cubicBezTo>
                    <a:cubicBezTo>
                      <a:pt x="16394" y="8992"/>
                      <a:pt x="20083" y="12670"/>
                      <a:pt x="23772" y="16349"/>
                    </a:cubicBezTo>
                    <a:cubicBezTo>
                      <a:pt x="104922" y="126697"/>
                      <a:pt x="186073" y="237045"/>
                      <a:pt x="267223" y="347393"/>
                    </a:cubicBezTo>
                    <a:cubicBezTo>
                      <a:pt x="385260" y="509237"/>
                      <a:pt x="499608" y="674759"/>
                      <a:pt x="613957" y="840281"/>
                    </a:cubicBezTo>
                    <a:lnTo>
                      <a:pt x="622807" y="853589"/>
                    </a:lnTo>
                    <a:lnTo>
                      <a:pt x="622807" y="877585"/>
                    </a:lnTo>
                    <a:lnTo>
                      <a:pt x="602891" y="847638"/>
                    </a:lnTo>
                    <a:cubicBezTo>
                      <a:pt x="484854" y="674759"/>
                      <a:pt x="363128" y="505559"/>
                      <a:pt x="241402" y="336358"/>
                    </a:cubicBezTo>
                    <a:cubicBezTo>
                      <a:pt x="163941" y="229688"/>
                      <a:pt x="86479" y="123018"/>
                      <a:pt x="5328" y="16349"/>
                    </a:cubicBezTo>
                    <a:cubicBezTo>
                      <a:pt x="5328" y="16349"/>
                      <a:pt x="1640" y="12670"/>
                      <a:pt x="1640" y="8992"/>
                    </a:cubicBezTo>
                    <a:cubicBezTo>
                      <a:pt x="-2049" y="8992"/>
                      <a:pt x="1640" y="5314"/>
                      <a:pt x="1640" y="1636"/>
                    </a:cubicBezTo>
                    <a:cubicBezTo>
                      <a:pt x="3484" y="-204"/>
                      <a:pt x="5328" y="-204"/>
                      <a:pt x="7173" y="25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28" name="任意多边形 227" descr="1f466218-31a4-45f1-b2f1-9cd61e9a4850"/>
              <p:cNvSpPr/>
              <p:nvPr/>
            </p:nvSpPr>
            <p:spPr bwMode="auto">
              <a:xfrm>
                <a:off x="11339696" y="5967862"/>
                <a:ext cx="852304" cy="794244"/>
              </a:xfrm>
              <a:custGeom>
                <a:avLst/>
                <a:gdLst>
                  <a:gd name="connsiteX0" fmla="*/ 0 w 852304"/>
                  <a:gd name="connsiteY0" fmla="*/ 0 h 794244"/>
                  <a:gd name="connsiteX1" fmla="*/ 346355 w 852304"/>
                  <a:gd name="connsiteY1" fmla="*/ 128710 h 794244"/>
                  <a:gd name="connsiteX2" fmla="*/ 792195 w 852304"/>
                  <a:gd name="connsiteY2" fmla="*/ 378775 h 794244"/>
                  <a:gd name="connsiteX3" fmla="*/ 852304 w 852304"/>
                  <a:gd name="connsiteY3" fmla="*/ 437058 h 794244"/>
                  <a:gd name="connsiteX4" fmla="*/ 852304 w 852304"/>
                  <a:gd name="connsiteY4" fmla="*/ 794244 h 794244"/>
                  <a:gd name="connsiteX5" fmla="*/ 741992 w 852304"/>
                  <a:gd name="connsiteY5" fmla="*/ 758469 h 794244"/>
                  <a:gd name="connsiteX6" fmla="*/ 549010 w 852304"/>
                  <a:gd name="connsiteY6" fmla="*/ 676647 h 794244"/>
                  <a:gd name="connsiteX7" fmla="*/ 217393 w 852304"/>
                  <a:gd name="connsiteY7" fmla="*/ 419227 h 794244"/>
                  <a:gd name="connsiteX8" fmla="*/ 14739 w 852304"/>
                  <a:gd name="connsiteY8" fmla="*/ 40452 h 794244"/>
                  <a:gd name="connsiteX9" fmla="*/ 3685 w 852304"/>
                  <a:gd name="connsiteY9" fmla="*/ 11033 h 794244"/>
                  <a:gd name="connsiteX10" fmla="*/ 0 w 852304"/>
                  <a:gd name="connsiteY10" fmla="*/ 0 h 794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52304" h="794244">
                    <a:moveTo>
                      <a:pt x="0" y="0"/>
                    </a:moveTo>
                    <a:cubicBezTo>
                      <a:pt x="114224" y="62516"/>
                      <a:pt x="224762" y="84581"/>
                      <a:pt x="346355" y="128710"/>
                    </a:cubicBezTo>
                    <a:cubicBezTo>
                      <a:pt x="508479" y="187549"/>
                      <a:pt x="663233" y="268452"/>
                      <a:pt x="792195" y="378775"/>
                    </a:cubicBezTo>
                    <a:lnTo>
                      <a:pt x="852304" y="437058"/>
                    </a:lnTo>
                    <a:lnTo>
                      <a:pt x="852304" y="794244"/>
                    </a:lnTo>
                    <a:lnTo>
                      <a:pt x="741992" y="758469"/>
                    </a:lnTo>
                    <a:cubicBezTo>
                      <a:pt x="676130" y="734566"/>
                      <a:pt x="611649" y="707905"/>
                      <a:pt x="549010" y="676647"/>
                    </a:cubicBezTo>
                    <a:cubicBezTo>
                      <a:pt x="423732" y="614130"/>
                      <a:pt x="305824" y="529550"/>
                      <a:pt x="217393" y="419227"/>
                    </a:cubicBezTo>
                    <a:cubicBezTo>
                      <a:pt x="125277" y="308904"/>
                      <a:pt x="70008" y="176517"/>
                      <a:pt x="14739" y="40452"/>
                    </a:cubicBezTo>
                    <a:cubicBezTo>
                      <a:pt x="11054" y="29420"/>
                      <a:pt x="7369" y="18387"/>
                      <a:pt x="3685" y="11033"/>
                    </a:cubicBezTo>
                    <a:cubicBezTo>
                      <a:pt x="3685" y="7355"/>
                      <a:pt x="0" y="3678"/>
                      <a:pt x="0" y="0"/>
                    </a:cubicBezTo>
                    <a:close/>
                  </a:path>
                </a:pathLst>
              </a:custGeom>
              <a:solidFill>
                <a:srgbClr val="C8EC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34" name="任意多边形 233" descr="cbca7d9a-67c7-4270-b153-81497282ac1a"/>
              <p:cNvSpPr/>
              <p:nvPr/>
            </p:nvSpPr>
            <p:spPr bwMode="auto">
              <a:xfrm>
                <a:off x="11341743" y="5975362"/>
                <a:ext cx="850257" cy="668099"/>
              </a:xfrm>
              <a:custGeom>
                <a:avLst/>
                <a:gdLst>
                  <a:gd name="connsiteX0" fmla="*/ 5322 w 850257"/>
                  <a:gd name="connsiteY0" fmla="*/ 0 h 668099"/>
                  <a:gd name="connsiteX1" fmla="*/ 12692 w 850257"/>
                  <a:gd name="connsiteY1" fmla="*/ 3685 h 668099"/>
                  <a:gd name="connsiteX2" fmla="*/ 97438 w 850257"/>
                  <a:gd name="connsiteY2" fmla="*/ 106866 h 668099"/>
                  <a:gd name="connsiteX3" fmla="*/ 756987 w 850257"/>
                  <a:gd name="connsiteY3" fmla="*/ 589607 h 668099"/>
                  <a:gd name="connsiteX4" fmla="*/ 850257 w 850257"/>
                  <a:gd name="connsiteY4" fmla="*/ 652105 h 668099"/>
                  <a:gd name="connsiteX5" fmla="*/ 850257 w 850257"/>
                  <a:gd name="connsiteY5" fmla="*/ 668099 h 668099"/>
                  <a:gd name="connsiteX6" fmla="*/ 749617 w 850257"/>
                  <a:gd name="connsiteY6" fmla="*/ 600662 h 668099"/>
                  <a:gd name="connsiteX7" fmla="*/ 86384 w 850257"/>
                  <a:gd name="connsiteY7" fmla="*/ 114237 h 668099"/>
                  <a:gd name="connsiteX8" fmla="*/ 12692 w 850257"/>
                  <a:gd name="connsiteY8" fmla="*/ 33166 h 668099"/>
                  <a:gd name="connsiteX9" fmla="*/ 1638 w 850257"/>
                  <a:gd name="connsiteY9" fmla="*/ 11055 h 668099"/>
                  <a:gd name="connsiteX10" fmla="*/ 1638 w 850257"/>
                  <a:gd name="connsiteY10" fmla="*/ 3685 h 668099"/>
                  <a:gd name="connsiteX11" fmla="*/ 5322 w 850257"/>
                  <a:gd name="connsiteY11" fmla="*/ 0 h 668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50257" h="668099">
                    <a:moveTo>
                      <a:pt x="5322" y="0"/>
                    </a:moveTo>
                    <a:cubicBezTo>
                      <a:pt x="5322" y="0"/>
                      <a:pt x="9007" y="0"/>
                      <a:pt x="12692" y="3685"/>
                    </a:cubicBezTo>
                    <a:cubicBezTo>
                      <a:pt x="31115" y="44221"/>
                      <a:pt x="64276" y="77386"/>
                      <a:pt x="97438" y="106866"/>
                    </a:cubicBezTo>
                    <a:cubicBezTo>
                      <a:pt x="296408" y="294804"/>
                      <a:pt x="532224" y="445890"/>
                      <a:pt x="756987" y="589607"/>
                    </a:cubicBezTo>
                    <a:lnTo>
                      <a:pt x="850257" y="652105"/>
                    </a:lnTo>
                    <a:lnTo>
                      <a:pt x="850257" y="668099"/>
                    </a:lnTo>
                    <a:lnTo>
                      <a:pt x="749617" y="600662"/>
                    </a:lnTo>
                    <a:cubicBezTo>
                      <a:pt x="524855" y="456946"/>
                      <a:pt x="289039" y="305859"/>
                      <a:pt x="86384" y="114237"/>
                    </a:cubicBezTo>
                    <a:cubicBezTo>
                      <a:pt x="60592" y="92126"/>
                      <a:pt x="34799" y="66331"/>
                      <a:pt x="12692" y="33166"/>
                    </a:cubicBezTo>
                    <a:cubicBezTo>
                      <a:pt x="9007" y="25796"/>
                      <a:pt x="5322" y="18425"/>
                      <a:pt x="1638" y="11055"/>
                    </a:cubicBezTo>
                    <a:cubicBezTo>
                      <a:pt x="-2047" y="7370"/>
                      <a:pt x="1638" y="3685"/>
                      <a:pt x="1638" y="3685"/>
                    </a:cubicBezTo>
                    <a:cubicBezTo>
                      <a:pt x="5322" y="0"/>
                      <a:pt x="5322" y="0"/>
                      <a:pt x="5322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79" name="任意多边形 78" descr="2cbbb9fa-7fb2-4f30-9fdd-00d3bd58c086"/>
              <p:cNvSpPr/>
              <p:nvPr/>
            </p:nvSpPr>
            <p:spPr bwMode="auto">
              <a:xfrm>
                <a:off x="11130042" y="6378182"/>
                <a:ext cx="264938" cy="264938"/>
              </a:xfrm>
              <a:custGeom>
                <a:avLst/>
                <a:gdLst>
                  <a:gd name="T0" fmla="*/ 66 w 106"/>
                  <a:gd name="T1" fmla="*/ 40 h 106"/>
                  <a:gd name="T2" fmla="*/ 106 w 106"/>
                  <a:gd name="T3" fmla="*/ 53 h 106"/>
                  <a:gd name="T4" fmla="*/ 68 w 106"/>
                  <a:gd name="T5" fmla="*/ 65 h 106"/>
                  <a:gd name="T6" fmla="*/ 53 w 106"/>
                  <a:gd name="T7" fmla="*/ 106 h 106"/>
                  <a:gd name="T8" fmla="*/ 37 w 106"/>
                  <a:gd name="T9" fmla="*/ 65 h 106"/>
                  <a:gd name="T10" fmla="*/ 0 w 106"/>
                  <a:gd name="T11" fmla="*/ 53 h 106"/>
                  <a:gd name="T12" fmla="*/ 40 w 106"/>
                  <a:gd name="T13" fmla="*/ 40 h 106"/>
                  <a:gd name="T14" fmla="*/ 53 w 106"/>
                  <a:gd name="T15" fmla="*/ 0 h 106"/>
                  <a:gd name="T16" fmla="*/ 66 w 106"/>
                  <a:gd name="T17" fmla="*/ 4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5" h="105">
                    <a:moveTo>
                      <a:pt x="66" y="40"/>
                    </a:moveTo>
                    <a:lnTo>
                      <a:pt x="106" y="53"/>
                    </a:lnTo>
                    <a:lnTo>
                      <a:pt x="68" y="65"/>
                    </a:lnTo>
                    <a:lnTo>
                      <a:pt x="53" y="106"/>
                    </a:lnTo>
                    <a:lnTo>
                      <a:pt x="37" y="65"/>
                    </a:lnTo>
                    <a:lnTo>
                      <a:pt x="0" y="53"/>
                    </a:lnTo>
                    <a:lnTo>
                      <a:pt x="40" y="40"/>
                    </a:lnTo>
                    <a:lnTo>
                      <a:pt x="53" y="0"/>
                    </a:lnTo>
                    <a:lnTo>
                      <a:pt x="66" y="40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87" name="任意多边形 186" descr="f0229445-a5ab-4334-9d7e-0b953d8ab09c"/>
              <p:cNvSpPr/>
              <p:nvPr/>
            </p:nvSpPr>
            <p:spPr bwMode="auto">
              <a:xfrm>
                <a:off x="11826130" y="5144960"/>
                <a:ext cx="114973" cy="117473"/>
              </a:xfrm>
              <a:custGeom>
                <a:avLst/>
                <a:gdLst>
                  <a:gd name="T0" fmla="*/ 15 w 31"/>
                  <a:gd name="T1" fmla="*/ 32 h 32"/>
                  <a:gd name="T2" fmla="*/ 6 w 31"/>
                  <a:gd name="T3" fmla="*/ 27 h 32"/>
                  <a:gd name="T4" fmla="*/ 3 w 31"/>
                  <a:gd name="T5" fmla="*/ 24 h 32"/>
                  <a:gd name="T6" fmla="*/ 0 w 31"/>
                  <a:gd name="T7" fmla="*/ 13 h 32"/>
                  <a:gd name="T8" fmla="*/ 8 w 31"/>
                  <a:gd name="T9" fmla="*/ 2 h 32"/>
                  <a:gd name="T10" fmla="*/ 23 w 31"/>
                  <a:gd name="T11" fmla="*/ 4 h 32"/>
                  <a:gd name="T12" fmla="*/ 24 w 31"/>
                  <a:gd name="T13" fmla="*/ 29 h 32"/>
                  <a:gd name="T14" fmla="*/ 15 w 31"/>
                  <a:gd name="T15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1" h="32">
                    <a:moveTo>
                      <a:pt x="15" y="32"/>
                    </a:moveTo>
                    <a:cubicBezTo>
                      <a:pt x="11" y="32"/>
                      <a:pt x="8" y="31"/>
                      <a:pt x="6" y="27"/>
                    </a:cubicBezTo>
                    <a:cubicBezTo>
                      <a:pt x="5" y="26"/>
                      <a:pt x="4" y="25"/>
                      <a:pt x="3" y="24"/>
                    </a:cubicBezTo>
                    <a:cubicBezTo>
                      <a:pt x="1" y="20"/>
                      <a:pt x="0" y="17"/>
                      <a:pt x="0" y="13"/>
                    </a:cubicBezTo>
                    <a:cubicBezTo>
                      <a:pt x="1" y="8"/>
                      <a:pt x="3" y="3"/>
                      <a:pt x="8" y="2"/>
                    </a:cubicBezTo>
                    <a:cubicBezTo>
                      <a:pt x="13" y="0"/>
                      <a:pt x="19" y="0"/>
                      <a:pt x="23" y="4"/>
                    </a:cubicBezTo>
                    <a:cubicBezTo>
                      <a:pt x="31" y="12"/>
                      <a:pt x="31" y="21"/>
                      <a:pt x="24" y="29"/>
                    </a:cubicBezTo>
                    <a:cubicBezTo>
                      <a:pt x="22" y="31"/>
                      <a:pt x="19" y="32"/>
                      <a:pt x="15" y="32"/>
                    </a:cubicBezTo>
                    <a:close/>
                  </a:path>
                </a:pathLst>
              </a:custGeom>
              <a:solidFill>
                <a:srgbClr val="EDB4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88" name="任意多边形 187" descr="3e4a9a58-b21c-410a-a010-fc22d6e6ccee"/>
              <p:cNvSpPr/>
              <p:nvPr/>
            </p:nvSpPr>
            <p:spPr bwMode="auto">
              <a:xfrm>
                <a:off x="5862516" y="5409305"/>
                <a:ext cx="117473" cy="117473"/>
              </a:xfrm>
              <a:custGeom>
                <a:avLst/>
                <a:gdLst>
                  <a:gd name="T0" fmla="*/ 15 w 32"/>
                  <a:gd name="T1" fmla="*/ 31 h 32"/>
                  <a:gd name="T2" fmla="*/ 6 w 32"/>
                  <a:gd name="T3" fmla="*/ 27 h 32"/>
                  <a:gd name="T4" fmla="*/ 3 w 32"/>
                  <a:gd name="T5" fmla="*/ 23 h 32"/>
                  <a:gd name="T6" fmla="*/ 1 w 32"/>
                  <a:gd name="T7" fmla="*/ 12 h 32"/>
                  <a:gd name="T8" fmla="*/ 9 w 32"/>
                  <a:gd name="T9" fmla="*/ 1 h 32"/>
                  <a:gd name="T10" fmla="*/ 24 w 32"/>
                  <a:gd name="T11" fmla="*/ 4 h 32"/>
                  <a:gd name="T12" fmla="*/ 24 w 32"/>
                  <a:gd name="T13" fmla="*/ 29 h 32"/>
                  <a:gd name="T14" fmla="*/ 15 w 32"/>
                  <a:gd name="T15" fmla="*/ 31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2" h="32">
                    <a:moveTo>
                      <a:pt x="15" y="31"/>
                    </a:moveTo>
                    <a:cubicBezTo>
                      <a:pt x="12" y="32"/>
                      <a:pt x="8" y="30"/>
                      <a:pt x="6" y="27"/>
                    </a:cubicBezTo>
                    <a:cubicBezTo>
                      <a:pt x="5" y="26"/>
                      <a:pt x="4" y="24"/>
                      <a:pt x="3" y="23"/>
                    </a:cubicBezTo>
                    <a:cubicBezTo>
                      <a:pt x="1" y="20"/>
                      <a:pt x="0" y="16"/>
                      <a:pt x="1" y="12"/>
                    </a:cubicBezTo>
                    <a:cubicBezTo>
                      <a:pt x="2" y="7"/>
                      <a:pt x="4" y="3"/>
                      <a:pt x="9" y="1"/>
                    </a:cubicBezTo>
                    <a:cubicBezTo>
                      <a:pt x="14" y="0"/>
                      <a:pt x="19" y="0"/>
                      <a:pt x="24" y="4"/>
                    </a:cubicBezTo>
                    <a:cubicBezTo>
                      <a:pt x="32" y="11"/>
                      <a:pt x="32" y="20"/>
                      <a:pt x="24" y="29"/>
                    </a:cubicBezTo>
                    <a:cubicBezTo>
                      <a:pt x="23" y="31"/>
                      <a:pt x="20" y="31"/>
                      <a:pt x="15" y="31"/>
                    </a:cubicBezTo>
                    <a:close/>
                  </a:path>
                </a:pathLst>
              </a:custGeom>
              <a:solidFill>
                <a:srgbClr val="EDB4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89" name="任意多边形 188" descr="ffcc9edb-2c73-4b50-b049-751f12f589a7"/>
              <p:cNvSpPr/>
              <p:nvPr/>
            </p:nvSpPr>
            <p:spPr bwMode="auto">
              <a:xfrm>
                <a:off x="2908203" y="5909189"/>
                <a:ext cx="112475" cy="117473"/>
              </a:xfrm>
              <a:custGeom>
                <a:avLst/>
                <a:gdLst>
                  <a:gd name="T0" fmla="*/ 15 w 31"/>
                  <a:gd name="T1" fmla="*/ 32 h 32"/>
                  <a:gd name="T2" fmla="*/ 5 w 31"/>
                  <a:gd name="T3" fmla="*/ 28 h 32"/>
                  <a:gd name="T4" fmla="*/ 3 w 31"/>
                  <a:gd name="T5" fmla="*/ 24 h 32"/>
                  <a:gd name="T6" fmla="*/ 0 w 31"/>
                  <a:gd name="T7" fmla="*/ 13 h 32"/>
                  <a:gd name="T8" fmla="*/ 8 w 31"/>
                  <a:gd name="T9" fmla="*/ 2 h 32"/>
                  <a:gd name="T10" fmla="*/ 23 w 31"/>
                  <a:gd name="T11" fmla="*/ 4 h 32"/>
                  <a:gd name="T12" fmla="*/ 24 w 31"/>
                  <a:gd name="T13" fmla="*/ 29 h 32"/>
                  <a:gd name="T14" fmla="*/ 15 w 31"/>
                  <a:gd name="T15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1" h="32">
                    <a:moveTo>
                      <a:pt x="15" y="32"/>
                    </a:moveTo>
                    <a:cubicBezTo>
                      <a:pt x="11" y="32"/>
                      <a:pt x="8" y="31"/>
                      <a:pt x="5" y="28"/>
                    </a:cubicBezTo>
                    <a:cubicBezTo>
                      <a:pt x="5" y="26"/>
                      <a:pt x="3" y="25"/>
                      <a:pt x="3" y="24"/>
                    </a:cubicBezTo>
                    <a:cubicBezTo>
                      <a:pt x="0" y="20"/>
                      <a:pt x="0" y="17"/>
                      <a:pt x="0" y="13"/>
                    </a:cubicBezTo>
                    <a:cubicBezTo>
                      <a:pt x="1" y="8"/>
                      <a:pt x="3" y="3"/>
                      <a:pt x="8" y="2"/>
                    </a:cubicBezTo>
                    <a:cubicBezTo>
                      <a:pt x="13" y="0"/>
                      <a:pt x="19" y="0"/>
                      <a:pt x="23" y="4"/>
                    </a:cubicBezTo>
                    <a:cubicBezTo>
                      <a:pt x="31" y="12"/>
                      <a:pt x="31" y="21"/>
                      <a:pt x="24" y="29"/>
                    </a:cubicBezTo>
                    <a:cubicBezTo>
                      <a:pt x="22" y="31"/>
                      <a:pt x="19" y="32"/>
                      <a:pt x="15" y="32"/>
                    </a:cubicBezTo>
                    <a:close/>
                  </a:path>
                </a:pathLst>
              </a:custGeom>
              <a:solidFill>
                <a:srgbClr val="EDB4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8c486e2c-ddcc-460c-b5fe-5da8be4607b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CN" altLang="en-US"/>
              <a:t>Click to add title</a:t>
            </a:r>
            <a:endParaRPr lang="en-US"/>
          </a:p>
        </p:txBody>
      </p:sp>
      <p:sp>
        <p:nvSpPr>
          <p:cNvPr id="3" name="内容占位符 2" descr="b5dff525-18b7-4427-9349-9bb283abcb88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CN" altLang="en-US"/>
              <a:t>Click to add text</a:t>
            </a:r>
            <a:endParaRPr lang="en-US"/>
          </a:p>
          <a:p>
            <a:pPr lvl="1"/>
            <a:r>
              <a:rPr lang="zh-CN" altLang="en-US"/>
              <a:t>Second level</a:t>
            </a:r>
            <a:endParaRPr lang="en-US"/>
          </a:p>
          <a:p>
            <a:pPr lvl="2"/>
            <a:r>
              <a:rPr lang="zh-CN" altLang="en-US"/>
              <a:t>Third level</a:t>
            </a:r>
            <a:endParaRPr lang="en-US"/>
          </a:p>
          <a:p>
            <a:pPr lvl="3"/>
            <a:r>
              <a:rPr lang="zh-CN" altLang="en-US"/>
              <a:t>Fourth level</a:t>
            </a:r>
            <a:endParaRPr lang="en-US"/>
          </a:p>
          <a:p>
            <a:pPr lvl="4"/>
            <a:r>
              <a:rPr lang="zh-CN" altLang="en-US"/>
              <a:t>Fifth level</a:t>
            </a:r>
            <a:endParaRPr lang="en-US"/>
          </a:p>
        </p:txBody>
      </p:sp>
      <p:sp>
        <p:nvSpPr>
          <p:cNvPr id="4" name="日期占位符 3" descr="fec82490-4f97-4183-af9f-0c5ad860ab9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页脚占位符 4" descr="78fce15b-5100-455b-9aef-1cd8e22880a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 descr="e40807c2-391e-4edb-88e3-132450df0e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matchingName="Agenda">
  <p:cSld name="Agenda"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7" descr="dade806c-4307-4909-bd4c-39ce893453d2"/>
          <p:cNvSpPr/>
          <p:nvPr/>
        </p:nvSpPr>
        <p:spPr>
          <a:xfrm>
            <a:off x="660402" y="609600"/>
            <a:ext cx="10858498" cy="5626100"/>
          </a:xfrm>
          <a:prstGeom prst="roundRect">
            <a:avLst>
              <a:gd name="adj" fmla="val 2446"/>
            </a:avLst>
          </a:prstGeom>
          <a:solidFill>
            <a:srgbClr val="FFFFFF"/>
          </a:solidFill>
          <a:ln w="12700" cap="rnd">
            <a:noFill/>
            <a:prstDash val="solid"/>
            <a:round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rmAutofit/>
          </a:bodyPr>
          <a:lstStyle/>
          <a:p>
            <a:pPr algn="ctr" defTabSz="913765"/>
            <a:endParaRPr lang="en-US" altLang="zh-CN" sz="2000" b="1">
              <a:solidFill>
                <a:schemeClr val="bg1"/>
              </a:solidFill>
            </a:endParaRPr>
          </a:p>
          <a:p>
            <a:pPr algn="ctr" defTabSz="913765"/>
            <a:endParaRPr lang="zh-CN" altLang="en-US" sz="2000" b="1">
              <a:solidFill>
                <a:schemeClr val="bg1"/>
              </a:solidFill>
            </a:endParaRPr>
          </a:p>
        </p:txBody>
      </p:sp>
      <p:sp>
        <p:nvSpPr>
          <p:cNvPr id="2" name="标题 1" descr="b58a1ce2-9c03-4720-9526-7ebf8dacc691"/>
          <p:cNvSpPr>
            <a:spLocks noGrp="1"/>
          </p:cNvSpPr>
          <p:nvPr>
            <p:ph type="title" hasCustomPrompt="1"/>
          </p:nvPr>
        </p:nvSpPr>
        <p:spPr>
          <a:xfrm>
            <a:off x="800100" y="1605286"/>
            <a:ext cx="1922161" cy="864515"/>
          </a:xfrm>
          <a:prstGeom prst="rect">
            <a:avLst/>
          </a:prstGeom>
          <a:noFill/>
        </p:spPr>
        <p:txBody>
          <a:bodyPr anchor="t" anchorCtr="0">
            <a:normAutofit/>
          </a:bodyPr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Agenda</a:t>
            </a:r>
            <a:endParaRPr lang="en-US"/>
          </a:p>
        </p:txBody>
      </p:sp>
      <p:sp>
        <p:nvSpPr>
          <p:cNvPr id="3" name="内容占位符 2" descr="b30d9cba-c324-4a98-89c9-11a9f16a09c9"/>
          <p:cNvSpPr>
            <a:spLocks noGrp="1"/>
          </p:cNvSpPr>
          <p:nvPr>
            <p:ph sz="quarter" idx="1" hasCustomPrompt="1"/>
          </p:nvPr>
        </p:nvSpPr>
        <p:spPr>
          <a:xfrm>
            <a:off x="2970377" y="1605286"/>
            <a:ext cx="8231021" cy="4071936"/>
          </a:xfrm>
        </p:spPr>
        <p:txBody>
          <a:bodyPr numCol="1"/>
          <a:lstStyle>
            <a:lvl1pPr marL="342900" indent="-342900">
              <a:lnSpc>
                <a:spcPct val="100000"/>
              </a:lnSpc>
              <a:buFont typeface="+mj-lt"/>
              <a:buAutoNum type="arabicPeriod"/>
              <a:defRPr/>
            </a:lvl1pPr>
            <a:lvl2pPr marL="800100" indent="-342900">
              <a:lnSpc>
                <a:spcPct val="100000"/>
              </a:lnSpc>
              <a:buFont typeface="+mj-ea"/>
              <a:buAutoNum type="circleNumDbPlain"/>
              <a:defRPr/>
            </a:lvl2pPr>
            <a:lvl3pPr marL="1257300" indent="-342900">
              <a:lnSpc>
                <a:spcPct val="100000"/>
              </a:lnSpc>
              <a:buFont typeface="+mj-lt"/>
              <a:buAutoNum type="alphaLcParenR"/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zh-CN" altLang="en-US"/>
              <a:t>Click to add text</a:t>
            </a:r>
            <a:endParaRPr lang="en-US"/>
          </a:p>
          <a:p>
            <a:pPr lvl="1"/>
            <a:r>
              <a:rPr lang="zh-CN" altLang="en-US"/>
              <a:t>Second level</a:t>
            </a:r>
            <a:endParaRPr lang="en-US"/>
          </a:p>
          <a:p>
            <a:pPr lvl="2"/>
            <a:r>
              <a:rPr lang="zh-CN" altLang="en-US"/>
              <a:t>Third level</a:t>
            </a:r>
            <a:endParaRPr lang="en-US"/>
          </a:p>
          <a:p>
            <a:pPr lvl="3"/>
            <a:r>
              <a:rPr lang="zh-CN" altLang="en-US"/>
              <a:t>Fourth level</a:t>
            </a:r>
            <a:endParaRPr lang="en-US"/>
          </a:p>
          <a:p>
            <a:pPr lvl="4"/>
            <a:r>
              <a:rPr lang="zh-CN" altLang="en-US"/>
              <a:t>Fifth level</a:t>
            </a:r>
            <a:endParaRPr lang="en-US"/>
          </a:p>
        </p:txBody>
      </p:sp>
      <p:sp>
        <p:nvSpPr>
          <p:cNvPr id="4" name="日期占位符 3" descr="df12c304-9b3d-4f33-a6b2-232423f7184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页脚占位符 4" descr="6fa04822-3c8c-4428-bd06-03fa158d539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 descr="f353e105-b4b3-4440-92ed-c929cac731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8BB1146-E542-4D4E-B8E9-6919A11DDD48}" type="slidenum">
              <a:rPr lang="en-US" smtClean="0"/>
            </a:fld>
            <a:endParaRPr lang="en-US"/>
          </a:p>
        </p:txBody>
      </p:sp>
      <p:cxnSp>
        <p:nvCxnSpPr>
          <p:cNvPr id="10" name="直接连接符 9" descr="97169452-d57b-43d2-8529-989ee7c97319"/>
          <p:cNvCxnSpPr/>
          <p:nvPr/>
        </p:nvCxnSpPr>
        <p:spPr>
          <a:xfrm flipH="1">
            <a:off x="2846319" y="1605285"/>
            <a:ext cx="0" cy="4071937"/>
          </a:xfrm>
          <a:prstGeom prst="line">
            <a:avLst/>
          </a:prstGeom>
          <a:solidFill>
            <a:srgbClr val="FFCC00"/>
          </a:solidFill>
          <a:ln w="3175" cap="flat" cmpd="sng" algn="ctr">
            <a:solidFill>
              <a:schemeClr val="tx2">
                <a:alpha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任意多边形 12" descr="4882b2dc-f93e-4df7-93eb-0f55503bfe13"/>
          <p:cNvSpPr>
            <a:spLocks noChangeAspect="1"/>
          </p:cNvSpPr>
          <p:nvPr/>
        </p:nvSpPr>
        <p:spPr bwMode="auto">
          <a:xfrm>
            <a:off x="1851756" y="4761555"/>
            <a:ext cx="870506" cy="915667"/>
          </a:xfrm>
          <a:custGeom>
            <a:avLst/>
            <a:gdLst>
              <a:gd name="T0" fmla="*/ 3353 w 5127"/>
              <a:gd name="T1" fmla="*/ 1728 h 5401"/>
              <a:gd name="T2" fmla="*/ 2183 w 5127"/>
              <a:gd name="T3" fmla="*/ 1608 h 5401"/>
              <a:gd name="T4" fmla="*/ 3353 w 5127"/>
              <a:gd name="T5" fmla="*/ 1488 h 5401"/>
              <a:gd name="T6" fmla="*/ 3103 w 5127"/>
              <a:gd name="T7" fmla="*/ 2231 h 5401"/>
              <a:gd name="T8" fmla="*/ 3103 w 5127"/>
              <a:gd name="T9" fmla="*/ 1991 h 5401"/>
              <a:gd name="T10" fmla="*/ 2432 w 5127"/>
              <a:gd name="T11" fmla="*/ 2111 h 5401"/>
              <a:gd name="T12" fmla="*/ 3103 w 5127"/>
              <a:gd name="T13" fmla="*/ 2231 h 5401"/>
              <a:gd name="T14" fmla="*/ 3353 w 5127"/>
              <a:gd name="T15" fmla="*/ 2648 h 5401"/>
              <a:gd name="T16" fmla="*/ 2183 w 5127"/>
              <a:gd name="T17" fmla="*/ 2768 h 5401"/>
              <a:gd name="T18" fmla="*/ 3353 w 5127"/>
              <a:gd name="T19" fmla="*/ 2888 h 5401"/>
              <a:gd name="T20" fmla="*/ 2552 w 5127"/>
              <a:gd name="T21" fmla="*/ 3151 h 5401"/>
              <a:gd name="T22" fmla="*/ 2552 w 5127"/>
              <a:gd name="T23" fmla="*/ 3391 h 5401"/>
              <a:gd name="T24" fmla="*/ 3223 w 5127"/>
              <a:gd name="T25" fmla="*/ 3271 h 5401"/>
              <a:gd name="T26" fmla="*/ 2552 w 5127"/>
              <a:gd name="T27" fmla="*/ 3151 h 5401"/>
              <a:gd name="T28" fmla="*/ 4448 w 5127"/>
              <a:gd name="T29" fmla="*/ 1442 h 5401"/>
              <a:gd name="T30" fmla="*/ 4688 w 5127"/>
              <a:gd name="T31" fmla="*/ 1442 h 5401"/>
              <a:gd name="T32" fmla="*/ 3988 w 5127"/>
              <a:gd name="T33" fmla="*/ 0 h 5401"/>
              <a:gd name="T34" fmla="*/ 0 w 5127"/>
              <a:gd name="T35" fmla="*/ 604 h 5401"/>
              <a:gd name="T36" fmla="*/ 120 w 5127"/>
              <a:gd name="T37" fmla="*/ 1792 h 5401"/>
              <a:gd name="T38" fmla="*/ 686 w 5127"/>
              <a:gd name="T39" fmla="*/ 1672 h 5401"/>
              <a:gd name="T40" fmla="*/ 240 w 5127"/>
              <a:gd name="T41" fmla="*/ 1552 h 5401"/>
              <a:gd name="T42" fmla="*/ 604 w 5127"/>
              <a:gd name="T43" fmla="*/ 240 h 5401"/>
              <a:gd name="T44" fmla="*/ 968 w 5127"/>
              <a:gd name="T45" fmla="*/ 4179 h 5401"/>
              <a:gd name="T46" fmla="*/ 3904 w 5127"/>
              <a:gd name="T47" fmla="*/ 4879 h 5401"/>
              <a:gd name="T48" fmla="*/ 3904 w 5127"/>
              <a:gd name="T49" fmla="*/ 4639 h 5401"/>
              <a:gd name="T50" fmla="*/ 1208 w 5127"/>
              <a:gd name="T51" fmla="*/ 4179 h 5401"/>
              <a:gd name="T52" fmla="*/ 1086 w 5127"/>
              <a:gd name="T53" fmla="*/ 240 h 5401"/>
              <a:gd name="T54" fmla="*/ 4448 w 5127"/>
              <a:gd name="T55" fmla="*/ 700 h 5401"/>
              <a:gd name="T56" fmla="*/ 4568 w 5127"/>
              <a:gd name="T57" fmla="*/ 2000 h 5401"/>
              <a:gd name="T58" fmla="*/ 4568 w 5127"/>
              <a:gd name="T59" fmla="*/ 2240 h 5401"/>
              <a:gd name="T60" fmla="*/ 4887 w 5127"/>
              <a:gd name="T61" fmla="*/ 2340 h 5401"/>
              <a:gd name="T62" fmla="*/ 5007 w 5127"/>
              <a:gd name="T63" fmla="*/ 3838 h 5401"/>
              <a:gd name="T64" fmla="*/ 5127 w 5127"/>
              <a:gd name="T65" fmla="*/ 2340 h 5401"/>
              <a:gd name="T66" fmla="*/ 4568 w 5127"/>
              <a:gd name="T67" fmla="*/ 5139 h 5401"/>
              <a:gd name="T68" fmla="*/ 4448 w 5127"/>
              <a:gd name="T69" fmla="*/ 5281 h 5401"/>
              <a:gd name="T70" fmla="*/ 4688 w 5127"/>
              <a:gd name="T71" fmla="*/ 5281 h 5401"/>
              <a:gd name="T72" fmla="*/ 4568 w 5127"/>
              <a:gd name="T73" fmla="*/ 5139 h 5401"/>
              <a:gd name="T74" fmla="*/ 4448 w 5127"/>
              <a:gd name="T75" fmla="*/ 2559 h 5401"/>
              <a:gd name="T76" fmla="*/ 4568 w 5127"/>
              <a:gd name="T77" fmla="*/ 4974 h 5401"/>
              <a:gd name="T78" fmla="*/ 4688 w 5127"/>
              <a:gd name="T79" fmla="*/ 2559 h 5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chemeClr val="tx2">
              <a:alpha val="15000"/>
            </a:schemeClr>
          </a:solidFill>
          <a:ln>
            <a:noFill/>
          </a:ln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accent4">
            <a:lumMod val="20000"/>
            <a:lumOff val="8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 descr="7caed2c8-d087-4e45-8773-b7e569ceaa81"/>
          <p:cNvGrpSpPr/>
          <p:nvPr/>
        </p:nvGrpSpPr>
        <p:grpSpPr>
          <a:xfrm flipH="1">
            <a:off x="-154010" y="-1"/>
            <a:ext cx="12346010" cy="6858002"/>
            <a:chOff x="0" y="-1"/>
            <a:chExt cx="12346010" cy="6858002"/>
          </a:xfrm>
        </p:grpSpPr>
        <p:sp>
          <p:nvSpPr>
            <p:cNvPr id="3" name="任意多边形 2" descr="8c331125-ee47-45d4-9152-08c24dad1958"/>
            <p:cNvSpPr/>
            <p:nvPr/>
          </p:nvSpPr>
          <p:spPr bwMode="auto">
            <a:xfrm>
              <a:off x="0" y="-1"/>
              <a:ext cx="6442027" cy="1772651"/>
            </a:xfrm>
            <a:custGeom>
              <a:avLst/>
              <a:gdLst>
                <a:gd name="T0" fmla="*/ 0 w 2301"/>
                <a:gd name="T1" fmla="*/ 622 h 633"/>
                <a:gd name="T2" fmla="*/ 416 w 2301"/>
                <a:gd name="T3" fmla="*/ 526 h 633"/>
                <a:gd name="T4" fmla="*/ 811 w 2301"/>
                <a:gd name="T5" fmla="*/ 355 h 633"/>
                <a:gd name="T6" fmla="*/ 1494 w 2301"/>
                <a:gd name="T7" fmla="*/ 312 h 633"/>
                <a:gd name="T8" fmla="*/ 2141 w 2301"/>
                <a:gd name="T9" fmla="*/ 127 h 633"/>
                <a:gd name="T10" fmla="*/ 2301 w 2301"/>
                <a:gd name="T11" fmla="*/ 0 h 633"/>
                <a:gd name="T12" fmla="*/ 0 w 2301"/>
                <a:gd name="T13" fmla="*/ 0 h 633"/>
                <a:gd name="T14" fmla="*/ 0 w 2301"/>
                <a:gd name="T15" fmla="*/ 622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01" h="633">
                  <a:moveTo>
                    <a:pt x="0" y="622"/>
                  </a:moveTo>
                  <a:cubicBezTo>
                    <a:pt x="143" y="633"/>
                    <a:pt x="285" y="585"/>
                    <a:pt x="416" y="526"/>
                  </a:cubicBezTo>
                  <a:cubicBezTo>
                    <a:pt x="547" y="466"/>
                    <a:pt x="673" y="395"/>
                    <a:pt x="811" y="355"/>
                  </a:cubicBezTo>
                  <a:cubicBezTo>
                    <a:pt x="1031" y="292"/>
                    <a:pt x="1265" y="314"/>
                    <a:pt x="1494" y="312"/>
                  </a:cubicBezTo>
                  <a:cubicBezTo>
                    <a:pt x="1723" y="310"/>
                    <a:pt x="1967" y="277"/>
                    <a:pt x="2141" y="127"/>
                  </a:cubicBezTo>
                  <a:cubicBezTo>
                    <a:pt x="2193" y="83"/>
                    <a:pt x="2238" y="28"/>
                    <a:pt x="2301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622"/>
                  </a:lnTo>
                  <a:close/>
                </a:path>
              </a:pathLst>
            </a:custGeom>
            <a:solidFill>
              <a:schemeClr val="accent4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grpSp>
          <p:nvGrpSpPr>
            <p:cNvPr id="7" name="组合 6" descr="59192c90-8988-45fd-ba11-32fab447729c"/>
            <p:cNvGrpSpPr/>
            <p:nvPr/>
          </p:nvGrpSpPr>
          <p:grpSpPr>
            <a:xfrm>
              <a:off x="903791" y="351869"/>
              <a:ext cx="11442219" cy="6506132"/>
              <a:chOff x="903791" y="351869"/>
              <a:chExt cx="11442219" cy="6506132"/>
            </a:xfrm>
          </p:grpSpPr>
          <p:sp>
            <p:nvSpPr>
              <p:cNvPr id="9" name="任意多边形 8" descr="037cc4c8-5c9b-4a41-b697-f700bc5ddc9e"/>
              <p:cNvSpPr/>
              <p:nvPr/>
            </p:nvSpPr>
            <p:spPr bwMode="auto">
              <a:xfrm>
                <a:off x="903791" y="4365663"/>
                <a:ext cx="11288209" cy="2492337"/>
              </a:xfrm>
              <a:custGeom>
                <a:avLst/>
                <a:gdLst>
                  <a:gd name="connsiteX0" fmla="*/ 11288209 w 11288209"/>
                  <a:gd name="connsiteY0" fmla="*/ 0 h 2492337"/>
                  <a:gd name="connsiteX1" fmla="*/ 11288209 w 11288209"/>
                  <a:gd name="connsiteY1" fmla="*/ 2492337 h 2492337"/>
                  <a:gd name="connsiteX2" fmla="*/ 0 w 11288209"/>
                  <a:gd name="connsiteY2" fmla="*/ 2492337 h 2492337"/>
                  <a:gd name="connsiteX3" fmla="*/ 110681 w 11288209"/>
                  <a:gd name="connsiteY3" fmla="*/ 2440616 h 2492337"/>
                  <a:gd name="connsiteX4" fmla="*/ 2191942 w 11288209"/>
                  <a:gd name="connsiteY4" fmla="*/ 1087936 h 2492337"/>
                  <a:gd name="connsiteX5" fmla="*/ 6474144 w 11288209"/>
                  <a:gd name="connsiteY5" fmla="*/ 251497 h 2492337"/>
                  <a:gd name="connsiteX6" fmla="*/ 8133313 w 11288209"/>
                  <a:gd name="connsiteY6" fmla="*/ 602801 h 2492337"/>
                  <a:gd name="connsiteX7" fmla="*/ 10531934 w 11288209"/>
                  <a:gd name="connsiteY7" fmla="*/ 360234 h 2492337"/>
                  <a:gd name="connsiteX8" fmla="*/ 10939254 w 11288209"/>
                  <a:gd name="connsiteY8" fmla="*/ 180661 h 2492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288209" h="2492337">
                    <a:moveTo>
                      <a:pt x="11288209" y="0"/>
                    </a:moveTo>
                    <a:lnTo>
                      <a:pt x="11288209" y="2492337"/>
                    </a:lnTo>
                    <a:lnTo>
                      <a:pt x="0" y="2492337"/>
                    </a:lnTo>
                    <a:lnTo>
                      <a:pt x="110681" y="2440616"/>
                    </a:lnTo>
                    <a:cubicBezTo>
                      <a:pt x="830301" y="2081469"/>
                      <a:pt x="1670463" y="1404738"/>
                      <a:pt x="2191942" y="1087936"/>
                    </a:cubicBezTo>
                    <a:cubicBezTo>
                      <a:pt x="3494261" y="301683"/>
                      <a:pt x="5017312" y="565"/>
                      <a:pt x="6474144" y="251497"/>
                    </a:cubicBezTo>
                    <a:cubicBezTo>
                      <a:pt x="7033332" y="347687"/>
                      <a:pt x="7577804" y="519157"/>
                      <a:pt x="8133313" y="602801"/>
                    </a:cubicBezTo>
                    <a:cubicBezTo>
                      <a:pt x="8938985" y="724085"/>
                      <a:pt x="9766730" y="661352"/>
                      <a:pt x="10531934" y="360234"/>
                    </a:cubicBezTo>
                    <a:cubicBezTo>
                      <a:pt x="10669892" y="306911"/>
                      <a:pt x="10805320" y="246007"/>
                      <a:pt x="10939254" y="180661"/>
                    </a:cubicBezTo>
                    <a:close/>
                  </a:path>
                </a:pathLst>
              </a:custGeom>
              <a:solidFill>
                <a:schemeClr val="accent4">
                  <a:alpha val="2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lvl="0"/>
                <a:endParaRPr lang="zh-CN" altLang="en-US"/>
              </a:p>
            </p:txBody>
          </p:sp>
          <p:sp>
            <p:nvSpPr>
              <p:cNvPr id="10" name="任意多边形 9" descr="834da4f3-ba46-4ce0-8b94-c4f46b9306c2"/>
              <p:cNvSpPr>
                <a:spLocks noChangeArrowheads="1"/>
              </p:cNvSpPr>
              <p:nvPr/>
            </p:nvSpPr>
            <p:spPr bwMode="auto">
              <a:xfrm>
                <a:off x="7947032" y="1130299"/>
                <a:ext cx="4244969" cy="5518718"/>
              </a:xfrm>
              <a:custGeom>
                <a:avLst/>
                <a:gdLst>
                  <a:gd name="connsiteX0" fmla="*/ 2758109 w 4244969"/>
                  <a:gd name="connsiteY0" fmla="*/ 0 h 5518718"/>
                  <a:gd name="connsiteX1" fmla="*/ 4072788 w 4244969"/>
                  <a:gd name="connsiteY1" fmla="*/ 333040 h 5518718"/>
                  <a:gd name="connsiteX2" fmla="*/ 4244969 w 4244969"/>
                  <a:gd name="connsiteY2" fmla="*/ 437690 h 5518718"/>
                  <a:gd name="connsiteX3" fmla="*/ 4244969 w 4244969"/>
                  <a:gd name="connsiteY3" fmla="*/ 5081028 h 5518718"/>
                  <a:gd name="connsiteX4" fmla="*/ 4072788 w 4244969"/>
                  <a:gd name="connsiteY4" fmla="*/ 5185679 h 5518718"/>
                  <a:gd name="connsiteX5" fmla="*/ 2758109 w 4244969"/>
                  <a:gd name="connsiteY5" fmla="*/ 5518718 h 5518718"/>
                  <a:gd name="connsiteX6" fmla="*/ 0 w 4244969"/>
                  <a:gd name="connsiteY6" fmla="*/ 2759359 h 5518718"/>
                  <a:gd name="connsiteX7" fmla="*/ 2758109 w 4244969"/>
                  <a:gd name="connsiteY7" fmla="*/ 0 h 5518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244969" h="5518718">
                    <a:moveTo>
                      <a:pt x="2758109" y="0"/>
                    </a:moveTo>
                    <a:cubicBezTo>
                      <a:pt x="3234128" y="0"/>
                      <a:pt x="3681982" y="120645"/>
                      <a:pt x="4072788" y="333040"/>
                    </a:cubicBezTo>
                    <a:lnTo>
                      <a:pt x="4244969" y="437690"/>
                    </a:lnTo>
                    <a:lnTo>
                      <a:pt x="4244969" y="5081028"/>
                    </a:lnTo>
                    <a:lnTo>
                      <a:pt x="4072788" y="5185679"/>
                    </a:lnTo>
                    <a:cubicBezTo>
                      <a:pt x="3681982" y="5398073"/>
                      <a:pt x="3234128" y="5518718"/>
                      <a:pt x="2758109" y="5518718"/>
                    </a:cubicBezTo>
                    <a:cubicBezTo>
                      <a:pt x="1234847" y="5518718"/>
                      <a:pt x="0" y="4283311"/>
                      <a:pt x="0" y="2759359"/>
                    </a:cubicBezTo>
                    <a:cubicBezTo>
                      <a:pt x="0" y="1235407"/>
                      <a:pt x="1234847" y="0"/>
                      <a:pt x="275810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2" name="任意多边形 11" descr="5079648a-af89-4ba2-aabe-d46209909028"/>
              <p:cNvSpPr/>
              <p:nvPr/>
            </p:nvSpPr>
            <p:spPr bwMode="auto">
              <a:xfrm>
                <a:off x="9574154" y="1542703"/>
                <a:ext cx="2771856" cy="609858"/>
              </a:xfrm>
              <a:custGeom>
                <a:avLst/>
                <a:gdLst>
                  <a:gd name="T0" fmla="*/ 10 w 753"/>
                  <a:gd name="T1" fmla="*/ 87 h 166"/>
                  <a:gd name="T2" fmla="*/ 10 w 753"/>
                  <a:gd name="T3" fmla="*/ 87 h 166"/>
                  <a:gd name="T4" fmla="*/ 310 w 753"/>
                  <a:gd name="T5" fmla="*/ 12 h 166"/>
                  <a:gd name="T6" fmla="*/ 742 w 753"/>
                  <a:gd name="T7" fmla="*/ 164 h 166"/>
                  <a:gd name="T8" fmla="*/ 751 w 753"/>
                  <a:gd name="T9" fmla="*/ 163 h 166"/>
                  <a:gd name="T10" fmla="*/ 749 w 753"/>
                  <a:gd name="T11" fmla="*/ 154 h 166"/>
                  <a:gd name="T12" fmla="*/ 310 w 753"/>
                  <a:gd name="T13" fmla="*/ 0 h 166"/>
                  <a:gd name="T14" fmla="*/ 4 w 753"/>
                  <a:gd name="T15" fmla="*/ 77 h 166"/>
                  <a:gd name="T16" fmla="*/ 2 w 753"/>
                  <a:gd name="T17" fmla="*/ 86 h 166"/>
                  <a:gd name="T18" fmla="*/ 10 w 753"/>
                  <a:gd name="T19" fmla="*/ 8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53" h="166">
                    <a:moveTo>
                      <a:pt x="10" y="87"/>
                    </a:moveTo>
                    <a:cubicBezTo>
                      <a:pt x="10" y="87"/>
                      <a:pt x="10" y="87"/>
                      <a:pt x="10" y="87"/>
                    </a:cubicBezTo>
                    <a:cubicBezTo>
                      <a:pt x="14" y="85"/>
                      <a:pt x="133" y="12"/>
                      <a:pt x="310" y="12"/>
                    </a:cubicBezTo>
                    <a:cubicBezTo>
                      <a:pt x="432" y="12"/>
                      <a:pt x="582" y="47"/>
                      <a:pt x="742" y="164"/>
                    </a:cubicBezTo>
                    <a:cubicBezTo>
                      <a:pt x="745" y="166"/>
                      <a:pt x="748" y="165"/>
                      <a:pt x="751" y="163"/>
                    </a:cubicBezTo>
                    <a:cubicBezTo>
                      <a:pt x="753" y="160"/>
                      <a:pt x="752" y="156"/>
                      <a:pt x="749" y="154"/>
                    </a:cubicBezTo>
                    <a:cubicBezTo>
                      <a:pt x="587" y="35"/>
                      <a:pt x="435" y="0"/>
                      <a:pt x="310" y="0"/>
                    </a:cubicBezTo>
                    <a:cubicBezTo>
                      <a:pt x="126" y="0"/>
                      <a:pt x="4" y="77"/>
                      <a:pt x="4" y="77"/>
                    </a:cubicBezTo>
                    <a:cubicBezTo>
                      <a:pt x="1" y="79"/>
                      <a:pt x="0" y="83"/>
                      <a:pt x="2" y="86"/>
                    </a:cubicBezTo>
                    <a:cubicBezTo>
                      <a:pt x="4" y="88"/>
                      <a:pt x="7" y="89"/>
                      <a:pt x="10" y="87"/>
                    </a:cubicBezTo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" name="任意多边形 13" descr="eeb29b25-5da4-4b94-8653-216a6de94d90"/>
              <p:cNvSpPr/>
              <p:nvPr/>
            </p:nvSpPr>
            <p:spPr bwMode="auto">
              <a:xfrm>
                <a:off x="8282933" y="1385492"/>
                <a:ext cx="3909067" cy="4885215"/>
              </a:xfrm>
              <a:custGeom>
                <a:avLst/>
                <a:gdLst>
                  <a:gd name="connsiteX0" fmla="*/ 2508912 w 3909067"/>
                  <a:gd name="connsiteY0" fmla="*/ 2452 h 4885215"/>
                  <a:gd name="connsiteX1" fmla="*/ 3900530 w 3909067"/>
                  <a:gd name="connsiteY1" fmla="*/ 425409 h 4885215"/>
                  <a:gd name="connsiteX2" fmla="*/ 3909067 w 3909067"/>
                  <a:gd name="connsiteY2" fmla="*/ 431403 h 4885215"/>
                  <a:gd name="connsiteX3" fmla="*/ 3909067 w 3909067"/>
                  <a:gd name="connsiteY3" fmla="*/ 4425628 h 4885215"/>
                  <a:gd name="connsiteX4" fmla="*/ 3822716 w 3909067"/>
                  <a:gd name="connsiteY4" fmla="*/ 4487782 h 4885215"/>
                  <a:gd name="connsiteX5" fmla="*/ 2442696 w 3909067"/>
                  <a:gd name="connsiteY5" fmla="*/ 4885071 h 4885215"/>
                  <a:gd name="connsiteX6" fmla="*/ 59 w 3909067"/>
                  <a:gd name="connsiteY6" fmla="*/ 2441922 h 4885215"/>
                  <a:gd name="connsiteX7" fmla="*/ 59 w 3909067"/>
                  <a:gd name="connsiteY7" fmla="*/ 2379371 h 4885215"/>
                  <a:gd name="connsiteX8" fmla="*/ 2508912 w 3909067"/>
                  <a:gd name="connsiteY8" fmla="*/ 2452 h 48852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909067" h="4885215">
                    <a:moveTo>
                      <a:pt x="2508912" y="2452"/>
                    </a:moveTo>
                    <a:cubicBezTo>
                      <a:pt x="2935408" y="24988"/>
                      <a:pt x="3455551" y="144714"/>
                      <a:pt x="3900530" y="425409"/>
                    </a:cubicBezTo>
                    <a:lnTo>
                      <a:pt x="3909067" y="431403"/>
                    </a:lnTo>
                    <a:lnTo>
                      <a:pt x="3909067" y="4425628"/>
                    </a:lnTo>
                    <a:lnTo>
                      <a:pt x="3822716" y="4487782"/>
                    </a:lnTo>
                    <a:cubicBezTo>
                      <a:pt x="3380987" y="4773595"/>
                      <a:pt x="2872411" y="4889900"/>
                      <a:pt x="2442696" y="4885071"/>
                    </a:cubicBezTo>
                    <a:cubicBezTo>
                      <a:pt x="1460491" y="4874033"/>
                      <a:pt x="95705" y="4219092"/>
                      <a:pt x="59" y="2441922"/>
                    </a:cubicBezTo>
                    <a:cubicBezTo>
                      <a:pt x="59" y="2379371"/>
                      <a:pt x="59" y="2379371"/>
                      <a:pt x="59" y="2379371"/>
                    </a:cubicBezTo>
                    <a:cubicBezTo>
                      <a:pt x="-10977" y="826647"/>
                      <a:pt x="1530386" y="-52740"/>
                      <a:pt x="2508912" y="2452"/>
                    </a:cubicBezTo>
                    <a:close/>
                  </a:path>
                </a:pathLst>
              </a:custGeom>
              <a:solidFill>
                <a:srgbClr val="86F2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5" name="任意多边形 14" descr="4d63bb83-100b-461e-a2a8-e535e58ee8b3"/>
              <p:cNvSpPr/>
              <p:nvPr/>
            </p:nvSpPr>
            <p:spPr bwMode="auto">
              <a:xfrm>
                <a:off x="9924072" y="1912617"/>
                <a:ext cx="984771" cy="747327"/>
              </a:xfrm>
              <a:custGeom>
                <a:avLst/>
                <a:gdLst>
                  <a:gd name="T0" fmla="*/ 228 w 268"/>
                  <a:gd name="T1" fmla="*/ 83 h 203"/>
                  <a:gd name="T2" fmla="*/ 248 w 268"/>
                  <a:gd name="T3" fmla="*/ 73 h 203"/>
                  <a:gd name="T4" fmla="*/ 263 w 268"/>
                  <a:gd name="T5" fmla="*/ 56 h 203"/>
                  <a:gd name="T6" fmla="*/ 266 w 268"/>
                  <a:gd name="T7" fmla="*/ 32 h 203"/>
                  <a:gd name="T8" fmla="*/ 256 w 268"/>
                  <a:gd name="T9" fmla="*/ 20 h 203"/>
                  <a:gd name="T10" fmla="*/ 240 w 268"/>
                  <a:gd name="T11" fmla="*/ 10 h 203"/>
                  <a:gd name="T12" fmla="*/ 198 w 268"/>
                  <a:gd name="T13" fmla="*/ 2 h 203"/>
                  <a:gd name="T14" fmla="*/ 152 w 268"/>
                  <a:gd name="T15" fmla="*/ 14 h 203"/>
                  <a:gd name="T16" fmla="*/ 139 w 268"/>
                  <a:gd name="T17" fmla="*/ 10 h 203"/>
                  <a:gd name="T18" fmla="*/ 117 w 268"/>
                  <a:gd name="T19" fmla="*/ 11 h 203"/>
                  <a:gd name="T20" fmla="*/ 100 w 268"/>
                  <a:gd name="T21" fmla="*/ 6 h 203"/>
                  <a:gd name="T22" fmla="*/ 69 w 268"/>
                  <a:gd name="T23" fmla="*/ 15 h 203"/>
                  <a:gd name="T24" fmla="*/ 43 w 268"/>
                  <a:gd name="T25" fmla="*/ 11 h 203"/>
                  <a:gd name="T26" fmla="*/ 18 w 268"/>
                  <a:gd name="T27" fmla="*/ 22 h 203"/>
                  <a:gd name="T28" fmla="*/ 5 w 268"/>
                  <a:gd name="T29" fmla="*/ 41 h 203"/>
                  <a:gd name="T30" fmla="*/ 1 w 268"/>
                  <a:gd name="T31" fmla="*/ 71 h 203"/>
                  <a:gd name="T32" fmla="*/ 10 w 268"/>
                  <a:gd name="T33" fmla="*/ 83 h 203"/>
                  <a:gd name="T34" fmla="*/ 13 w 268"/>
                  <a:gd name="T35" fmla="*/ 113 h 203"/>
                  <a:gd name="T36" fmla="*/ 30 w 268"/>
                  <a:gd name="T37" fmla="*/ 127 h 203"/>
                  <a:gd name="T38" fmla="*/ 45 w 268"/>
                  <a:gd name="T39" fmla="*/ 136 h 203"/>
                  <a:gd name="T40" fmla="*/ 55 w 268"/>
                  <a:gd name="T41" fmla="*/ 158 h 203"/>
                  <a:gd name="T42" fmla="*/ 66 w 268"/>
                  <a:gd name="T43" fmla="*/ 166 h 203"/>
                  <a:gd name="T44" fmla="*/ 77 w 268"/>
                  <a:gd name="T45" fmla="*/ 181 h 203"/>
                  <a:gd name="T46" fmla="*/ 90 w 268"/>
                  <a:gd name="T47" fmla="*/ 198 h 203"/>
                  <a:gd name="T48" fmla="*/ 105 w 268"/>
                  <a:gd name="T49" fmla="*/ 203 h 203"/>
                  <a:gd name="T50" fmla="*/ 131 w 268"/>
                  <a:gd name="T51" fmla="*/ 203 h 203"/>
                  <a:gd name="T52" fmla="*/ 148 w 268"/>
                  <a:gd name="T53" fmla="*/ 189 h 203"/>
                  <a:gd name="T54" fmla="*/ 166 w 268"/>
                  <a:gd name="T55" fmla="*/ 183 h 203"/>
                  <a:gd name="T56" fmla="*/ 179 w 268"/>
                  <a:gd name="T57" fmla="*/ 168 h 203"/>
                  <a:gd name="T58" fmla="*/ 190 w 268"/>
                  <a:gd name="T59" fmla="*/ 152 h 203"/>
                  <a:gd name="T60" fmla="*/ 196 w 268"/>
                  <a:gd name="T61" fmla="*/ 134 h 203"/>
                  <a:gd name="T62" fmla="*/ 212 w 268"/>
                  <a:gd name="T63" fmla="*/ 115 h 203"/>
                  <a:gd name="T64" fmla="*/ 219 w 268"/>
                  <a:gd name="T65" fmla="*/ 95 h 203"/>
                  <a:gd name="T66" fmla="*/ 228 w 268"/>
                  <a:gd name="T67" fmla="*/ 83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68" h="203">
                    <a:moveTo>
                      <a:pt x="228" y="83"/>
                    </a:moveTo>
                    <a:cubicBezTo>
                      <a:pt x="235" y="76"/>
                      <a:pt x="245" y="76"/>
                      <a:pt x="248" y="73"/>
                    </a:cubicBezTo>
                    <a:cubicBezTo>
                      <a:pt x="251" y="70"/>
                      <a:pt x="262" y="60"/>
                      <a:pt x="263" y="56"/>
                    </a:cubicBezTo>
                    <a:cubicBezTo>
                      <a:pt x="264" y="51"/>
                      <a:pt x="268" y="38"/>
                      <a:pt x="266" y="32"/>
                    </a:cubicBezTo>
                    <a:cubicBezTo>
                      <a:pt x="264" y="27"/>
                      <a:pt x="260" y="24"/>
                      <a:pt x="256" y="20"/>
                    </a:cubicBezTo>
                    <a:cubicBezTo>
                      <a:pt x="252" y="16"/>
                      <a:pt x="243" y="13"/>
                      <a:pt x="240" y="10"/>
                    </a:cubicBezTo>
                    <a:cubicBezTo>
                      <a:pt x="237" y="8"/>
                      <a:pt x="209" y="3"/>
                      <a:pt x="198" y="2"/>
                    </a:cubicBezTo>
                    <a:cubicBezTo>
                      <a:pt x="187" y="0"/>
                      <a:pt x="155" y="16"/>
                      <a:pt x="152" y="14"/>
                    </a:cubicBezTo>
                    <a:cubicBezTo>
                      <a:pt x="150" y="12"/>
                      <a:pt x="141" y="10"/>
                      <a:pt x="139" y="10"/>
                    </a:cubicBezTo>
                    <a:cubicBezTo>
                      <a:pt x="137" y="10"/>
                      <a:pt x="120" y="12"/>
                      <a:pt x="117" y="11"/>
                    </a:cubicBezTo>
                    <a:cubicBezTo>
                      <a:pt x="114" y="10"/>
                      <a:pt x="104" y="6"/>
                      <a:pt x="100" y="6"/>
                    </a:cubicBezTo>
                    <a:cubicBezTo>
                      <a:pt x="96" y="6"/>
                      <a:pt x="71" y="15"/>
                      <a:pt x="69" y="15"/>
                    </a:cubicBezTo>
                    <a:cubicBezTo>
                      <a:pt x="67" y="15"/>
                      <a:pt x="49" y="12"/>
                      <a:pt x="43" y="11"/>
                    </a:cubicBezTo>
                    <a:cubicBezTo>
                      <a:pt x="38" y="10"/>
                      <a:pt x="18" y="22"/>
                      <a:pt x="18" y="22"/>
                    </a:cubicBezTo>
                    <a:cubicBezTo>
                      <a:pt x="4" y="26"/>
                      <a:pt x="5" y="41"/>
                      <a:pt x="5" y="41"/>
                    </a:cubicBezTo>
                    <a:cubicBezTo>
                      <a:pt x="1" y="41"/>
                      <a:pt x="0" y="63"/>
                      <a:pt x="1" y="71"/>
                    </a:cubicBezTo>
                    <a:cubicBezTo>
                      <a:pt x="2" y="78"/>
                      <a:pt x="11" y="78"/>
                      <a:pt x="10" y="83"/>
                    </a:cubicBezTo>
                    <a:cubicBezTo>
                      <a:pt x="9" y="87"/>
                      <a:pt x="13" y="109"/>
                      <a:pt x="13" y="113"/>
                    </a:cubicBezTo>
                    <a:cubicBezTo>
                      <a:pt x="13" y="116"/>
                      <a:pt x="26" y="125"/>
                      <a:pt x="30" y="127"/>
                    </a:cubicBezTo>
                    <a:cubicBezTo>
                      <a:pt x="34" y="129"/>
                      <a:pt x="44" y="133"/>
                      <a:pt x="45" y="136"/>
                    </a:cubicBezTo>
                    <a:cubicBezTo>
                      <a:pt x="47" y="139"/>
                      <a:pt x="53" y="157"/>
                      <a:pt x="55" y="158"/>
                    </a:cubicBezTo>
                    <a:cubicBezTo>
                      <a:pt x="57" y="160"/>
                      <a:pt x="63" y="163"/>
                      <a:pt x="66" y="166"/>
                    </a:cubicBezTo>
                    <a:cubicBezTo>
                      <a:pt x="70" y="168"/>
                      <a:pt x="76" y="179"/>
                      <a:pt x="77" y="181"/>
                    </a:cubicBezTo>
                    <a:cubicBezTo>
                      <a:pt x="78" y="182"/>
                      <a:pt x="85" y="195"/>
                      <a:pt x="90" y="198"/>
                    </a:cubicBezTo>
                    <a:cubicBezTo>
                      <a:pt x="94" y="201"/>
                      <a:pt x="101" y="203"/>
                      <a:pt x="105" y="203"/>
                    </a:cubicBezTo>
                    <a:cubicBezTo>
                      <a:pt x="109" y="203"/>
                      <a:pt x="125" y="203"/>
                      <a:pt x="131" y="203"/>
                    </a:cubicBezTo>
                    <a:cubicBezTo>
                      <a:pt x="138" y="202"/>
                      <a:pt x="144" y="190"/>
                      <a:pt x="148" y="189"/>
                    </a:cubicBezTo>
                    <a:cubicBezTo>
                      <a:pt x="151" y="187"/>
                      <a:pt x="162" y="185"/>
                      <a:pt x="166" y="183"/>
                    </a:cubicBezTo>
                    <a:cubicBezTo>
                      <a:pt x="171" y="181"/>
                      <a:pt x="176" y="174"/>
                      <a:pt x="179" y="168"/>
                    </a:cubicBezTo>
                    <a:cubicBezTo>
                      <a:pt x="181" y="163"/>
                      <a:pt x="182" y="162"/>
                      <a:pt x="190" y="152"/>
                    </a:cubicBezTo>
                    <a:cubicBezTo>
                      <a:pt x="197" y="143"/>
                      <a:pt x="195" y="137"/>
                      <a:pt x="196" y="134"/>
                    </a:cubicBezTo>
                    <a:cubicBezTo>
                      <a:pt x="196" y="131"/>
                      <a:pt x="208" y="118"/>
                      <a:pt x="212" y="115"/>
                    </a:cubicBezTo>
                    <a:cubicBezTo>
                      <a:pt x="216" y="111"/>
                      <a:pt x="217" y="102"/>
                      <a:pt x="219" y="95"/>
                    </a:cubicBezTo>
                    <a:cubicBezTo>
                      <a:pt x="221" y="88"/>
                      <a:pt x="222" y="90"/>
                      <a:pt x="228" y="83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" name="任意多边形 15" descr="30fc8f84-dd26-4719-bdbb-2fd07c3d2bf0"/>
              <p:cNvSpPr/>
              <p:nvPr/>
            </p:nvSpPr>
            <p:spPr bwMode="auto">
              <a:xfrm>
                <a:off x="9216736" y="3709700"/>
                <a:ext cx="474890" cy="239944"/>
              </a:xfrm>
              <a:custGeom>
                <a:avLst/>
                <a:gdLst>
                  <a:gd name="T0" fmla="*/ 113 w 129"/>
                  <a:gd name="T1" fmla="*/ 29 h 65"/>
                  <a:gd name="T2" fmla="*/ 92 w 129"/>
                  <a:gd name="T3" fmla="*/ 19 h 65"/>
                  <a:gd name="T4" fmla="*/ 74 w 129"/>
                  <a:gd name="T5" fmla="*/ 6 h 65"/>
                  <a:gd name="T6" fmla="*/ 46 w 129"/>
                  <a:gd name="T7" fmla="*/ 4 h 65"/>
                  <a:gd name="T8" fmla="*/ 23 w 129"/>
                  <a:gd name="T9" fmla="*/ 1 h 65"/>
                  <a:gd name="T10" fmla="*/ 8 w 129"/>
                  <a:gd name="T11" fmla="*/ 18 h 65"/>
                  <a:gd name="T12" fmla="*/ 1 w 129"/>
                  <a:gd name="T13" fmla="*/ 26 h 65"/>
                  <a:gd name="T14" fmla="*/ 14 w 129"/>
                  <a:gd name="T15" fmla="*/ 34 h 65"/>
                  <a:gd name="T16" fmla="*/ 38 w 129"/>
                  <a:gd name="T17" fmla="*/ 39 h 65"/>
                  <a:gd name="T18" fmla="*/ 73 w 129"/>
                  <a:gd name="T19" fmla="*/ 37 h 65"/>
                  <a:gd name="T20" fmla="*/ 92 w 129"/>
                  <a:gd name="T21" fmla="*/ 42 h 65"/>
                  <a:gd name="T22" fmla="*/ 101 w 129"/>
                  <a:gd name="T23" fmla="*/ 52 h 65"/>
                  <a:gd name="T24" fmla="*/ 115 w 129"/>
                  <a:gd name="T25" fmla="*/ 64 h 65"/>
                  <a:gd name="T26" fmla="*/ 127 w 129"/>
                  <a:gd name="T27" fmla="*/ 57 h 65"/>
                  <a:gd name="T28" fmla="*/ 122 w 129"/>
                  <a:gd name="T29" fmla="*/ 39 h 65"/>
                  <a:gd name="T30" fmla="*/ 113 w 129"/>
                  <a:gd name="T31" fmla="*/ 29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9" h="65">
                    <a:moveTo>
                      <a:pt x="113" y="29"/>
                    </a:moveTo>
                    <a:cubicBezTo>
                      <a:pt x="110" y="27"/>
                      <a:pt x="96" y="23"/>
                      <a:pt x="92" y="19"/>
                    </a:cubicBezTo>
                    <a:cubicBezTo>
                      <a:pt x="89" y="15"/>
                      <a:pt x="80" y="10"/>
                      <a:pt x="74" y="6"/>
                    </a:cubicBezTo>
                    <a:cubicBezTo>
                      <a:pt x="69" y="1"/>
                      <a:pt x="50" y="4"/>
                      <a:pt x="46" y="4"/>
                    </a:cubicBezTo>
                    <a:cubicBezTo>
                      <a:pt x="41" y="4"/>
                      <a:pt x="27" y="0"/>
                      <a:pt x="23" y="1"/>
                    </a:cubicBezTo>
                    <a:cubicBezTo>
                      <a:pt x="15" y="3"/>
                      <a:pt x="9" y="16"/>
                      <a:pt x="8" y="18"/>
                    </a:cubicBezTo>
                    <a:cubicBezTo>
                      <a:pt x="7" y="19"/>
                      <a:pt x="1" y="23"/>
                      <a:pt x="1" y="26"/>
                    </a:cubicBezTo>
                    <a:cubicBezTo>
                      <a:pt x="0" y="29"/>
                      <a:pt x="8" y="37"/>
                      <a:pt x="14" y="34"/>
                    </a:cubicBezTo>
                    <a:cubicBezTo>
                      <a:pt x="16" y="34"/>
                      <a:pt x="30" y="38"/>
                      <a:pt x="38" y="39"/>
                    </a:cubicBezTo>
                    <a:cubicBezTo>
                      <a:pt x="45" y="39"/>
                      <a:pt x="66" y="34"/>
                      <a:pt x="73" y="37"/>
                    </a:cubicBezTo>
                    <a:cubicBezTo>
                      <a:pt x="81" y="39"/>
                      <a:pt x="87" y="41"/>
                      <a:pt x="92" y="42"/>
                    </a:cubicBezTo>
                    <a:cubicBezTo>
                      <a:pt x="97" y="44"/>
                      <a:pt x="98" y="48"/>
                      <a:pt x="101" y="52"/>
                    </a:cubicBezTo>
                    <a:cubicBezTo>
                      <a:pt x="104" y="55"/>
                      <a:pt x="110" y="63"/>
                      <a:pt x="115" y="64"/>
                    </a:cubicBezTo>
                    <a:cubicBezTo>
                      <a:pt x="121" y="65"/>
                      <a:pt x="125" y="60"/>
                      <a:pt x="127" y="57"/>
                    </a:cubicBezTo>
                    <a:cubicBezTo>
                      <a:pt x="129" y="54"/>
                      <a:pt x="125" y="45"/>
                      <a:pt x="122" y="39"/>
                    </a:cubicBezTo>
                    <a:cubicBezTo>
                      <a:pt x="120" y="34"/>
                      <a:pt x="116" y="31"/>
                      <a:pt x="113" y="29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4" name="任意多边形 23" descr="fd0124ee-e0e0-47c8-ac32-4c5a7d1f7dc4"/>
              <p:cNvSpPr/>
              <p:nvPr/>
            </p:nvSpPr>
            <p:spPr bwMode="auto">
              <a:xfrm>
                <a:off x="8319446" y="2285032"/>
                <a:ext cx="1972042" cy="3581668"/>
              </a:xfrm>
              <a:custGeom>
                <a:avLst/>
                <a:gdLst>
                  <a:gd name="T0" fmla="*/ 238 w 536"/>
                  <a:gd name="T1" fmla="*/ 514 h 973"/>
                  <a:gd name="T2" fmla="*/ 214 w 536"/>
                  <a:gd name="T3" fmla="*/ 598 h 973"/>
                  <a:gd name="T4" fmla="*/ 274 w 536"/>
                  <a:gd name="T5" fmla="*/ 682 h 973"/>
                  <a:gd name="T6" fmla="*/ 315 w 536"/>
                  <a:gd name="T7" fmla="*/ 749 h 973"/>
                  <a:gd name="T8" fmla="*/ 330 w 536"/>
                  <a:gd name="T9" fmla="*/ 830 h 973"/>
                  <a:gd name="T10" fmla="*/ 331 w 536"/>
                  <a:gd name="T11" fmla="*/ 905 h 973"/>
                  <a:gd name="T12" fmla="*/ 355 w 536"/>
                  <a:gd name="T13" fmla="*/ 951 h 973"/>
                  <a:gd name="T14" fmla="*/ 397 w 536"/>
                  <a:gd name="T15" fmla="*/ 918 h 973"/>
                  <a:gd name="T16" fmla="*/ 405 w 536"/>
                  <a:gd name="T17" fmla="*/ 875 h 973"/>
                  <a:gd name="T18" fmla="*/ 418 w 536"/>
                  <a:gd name="T19" fmla="*/ 825 h 973"/>
                  <a:gd name="T20" fmla="*/ 457 w 536"/>
                  <a:gd name="T21" fmla="*/ 801 h 973"/>
                  <a:gd name="T22" fmla="*/ 496 w 536"/>
                  <a:gd name="T23" fmla="*/ 741 h 973"/>
                  <a:gd name="T24" fmla="*/ 515 w 536"/>
                  <a:gd name="T25" fmla="*/ 692 h 973"/>
                  <a:gd name="T26" fmla="*/ 532 w 536"/>
                  <a:gd name="T27" fmla="*/ 613 h 973"/>
                  <a:gd name="T28" fmla="*/ 506 w 536"/>
                  <a:gd name="T29" fmla="*/ 571 h 973"/>
                  <a:gd name="T30" fmla="*/ 427 w 536"/>
                  <a:gd name="T31" fmla="*/ 530 h 973"/>
                  <a:gd name="T32" fmla="*/ 393 w 536"/>
                  <a:gd name="T33" fmla="*/ 501 h 973"/>
                  <a:gd name="T34" fmla="*/ 361 w 536"/>
                  <a:gd name="T35" fmla="*/ 481 h 973"/>
                  <a:gd name="T36" fmla="*/ 305 w 536"/>
                  <a:gd name="T37" fmla="*/ 468 h 973"/>
                  <a:gd name="T38" fmla="*/ 257 w 536"/>
                  <a:gd name="T39" fmla="*/ 483 h 973"/>
                  <a:gd name="T40" fmla="*/ 214 w 536"/>
                  <a:gd name="T41" fmla="*/ 462 h 973"/>
                  <a:gd name="T42" fmla="*/ 181 w 536"/>
                  <a:gd name="T43" fmla="*/ 425 h 973"/>
                  <a:gd name="T44" fmla="*/ 131 w 536"/>
                  <a:gd name="T45" fmla="*/ 398 h 973"/>
                  <a:gd name="T46" fmla="*/ 126 w 536"/>
                  <a:gd name="T47" fmla="*/ 360 h 973"/>
                  <a:gd name="T48" fmla="*/ 174 w 536"/>
                  <a:gd name="T49" fmla="*/ 334 h 973"/>
                  <a:gd name="T50" fmla="*/ 217 w 536"/>
                  <a:gd name="T51" fmla="*/ 350 h 973"/>
                  <a:gd name="T52" fmla="*/ 263 w 536"/>
                  <a:gd name="T53" fmla="*/ 356 h 973"/>
                  <a:gd name="T54" fmla="*/ 282 w 536"/>
                  <a:gd name="T55" fmla="*/ 306 h 973"/>
                  <a:gd name="T56" fmla="*/ 315 w 536"/>
                  <a:gd name="T57" fmla="*/ 263 h 973"/>
                  <a:gd name="T58" fmla="*/ 374 w 536"/>
                  <a:gd name="T59" fmla="*/ 233 h 973"/>
                  <a:gd name="T60" fmla="*/ 386 w 536"/>
                  <a:gd name="T61" fmla="*/ 204 h 973"/>
                  <a:gd name="T62" fmla="*/ 398 w 536"/>
                  <a:gd name="T63" fmla="*/ 181 h 973"/>
                  <a:gd name="T64" fmla="*/ 452 w 536"/>
                  <a:gd name="T65" fmla="*/ 154 h 973"/>
                  <a:gd name="T66" fmla="*/ 422 w 536"/>
                  <a:gd name="T67" fmla="*/ 115 h 973"/>
                  <a:gd name="T68" fmla="*/ 401 w 536"/>
                  <a:gd name="T69" fmla="*/ 87 h 973"/>
                  <a:gd name="T70" fmla="*/ 405 w 536"/>
                  <a:gd name="T71" fmla="*/ 56 h 973"/>
                  <a:gd name="T72" fmla="*/ 371 w 536"/>
                  <a:gd name="T73" fmla="*/ 24 h 973"/>
                  <a:gd name="T74" fmla="*/ 319 w 536"/>
                  <a:gd name="T75" fmla="*/ 19 h 973"/>
                  <a:gd name="T76" fmla="*/ 279 w 536"/>
                  <a:gd name="T77" fmla="*/ 40 h 973"/>
                  <a:gd name="T78" fmla="*/ 214 w 536"/>
                  <a:gd name="T79" fmla="*/ 56 h 973"/>
                  <a:gd name="T80" fmla="*/ 176 w 536"/>
                  <a:gd name="T81" fmla="*/ 21 h 973"/>
                  <a:gd name="T82" fmla="*/ 139 w 536"/>
                  <a:gd name="T83" fmla="*/ 0 h 973"/>
                  <a:gd name="T84" fmla="*/ 12 w 536"/>
                  <a:gd name="T85" fmla="*/ 326 h 973"/>
                  <a:gd name="T86" fmla="*/ 55 w 536"/>
                  <a:gd name="T87" fmla="*/ 413 h 973"/>
                  <a:gd name="T88" fmla="*/ 128 w 536"/>
                  <a:gd name="T89" fmla="*/ 455 h 973"/>
                  <a:gd name="T90" fmla="*/ 197 w 536"/>
                  <a:gd name="T91" fmla="*/ 496 h 9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36" h="973">
                    <a:moveTo>
                      <a:pt x="244" y="502"/>
                    </a:moveTo>
                    <a:cubicBezTo>
                      <a:pt x="244" y="502"/>
                      <a:pt x="242" y="505"/>
                      <a:pt x="238" y="514"/>
                    </a:cubicBezTo>
                    <a:cubicBezTo>
                      <a:pt x="234" y="523"/>
                      <a:pt x="225" y="550"/>
                      <a:pt x="222" y="559"/>
                    </a:cubicBezTo>
                    <a:cubicBezTo>
                      <a:pt x="220" y="568"/>
                      <a:pt x="212" y="590"/>
                      <a:pt x="214" y="598"/>
                    </a:cubicBezTo>
                    <a:cubicBezTo>
                      <a:pt x="216" y="606"/>
                      <a:pt x="246" y="642"/>
                      <a:pt x="249" y="644"/>
                    </a:cubicBezTo>
                    <a:cubicBezTo>
                      <a:pt x="253" y="646"/>
                      <a:pt x="276" y="679"/>
                      <a:pt x="274" y="682"/>
                    </a:cubicBezTo>
                    <a:cubicBezTo>
                      <a:pt x="273" y="686"/>
                      <a:pt x="280" y="713"/>
                      <a:pt x="282" y="717"/>
                    </a:cubicBezTo>
                    <a:cubicBezTo>
                      <a:pt x="284" y="721"/>
                      <a:pt x="316" y="744"/>
                      <a:pt x="315" y="749"/>
                    </a:cubicBezTo>
                    <a:cubicBezTo>
                      <a:pt x="314" y="754"/>
                      <a:pt x="309" y="779"/>
                      <a:pt x="310" y="785"/>
                    </a:cubicBezTo>
                    <a:cubicBezTo>
                      <a:pt x="312" y="792"/>
                      <a:pt x="330" y="824"/>
                      <a:pt x="330" y="830"/>
                    </a:cubicBezTo>
                    <a:cubicBezTo>
                      <a:pt x="331" y="835"/>
                      <a:pt x="325" y="862"/>
                      <a:pt x="323" y="865"/>
                    </a:cubicBezTo>
                    <a:cubicBezTo>
                      <a:pt x="322" y="869"/>
                      <a:pt x="327" y="896"/>
                      <a:pt x="331" y="905"/>
                    </a:cubicBezTo>
                    <a:cubicBezTo>
                      <a:pt x="335" y="914"/>
                      <a:pt x="348" y="928"/>
                      <a:pt x="349" y="930"/>
                    </a:cubicBezTo>
                    <a:cubicBezTo>
                      <a:pt x="350" y="932"/>
                      <a:pt x="353" y="949"/>
                      <a:pt x="355" y="951"/>
                    </a:cubicBezTo>
                    <a:cubicBezTo>
                      <a:pt x="358" y="954"/>
                      <a:pt x="387" y="973"/>
                      <a:pt x="392" y="966"/>
                    </a:cubicBezTo>
                    <a:cubicBezTo>
                      <a:pt x="398" y="960"/>
                      <a:pt x="395" y="923"/>
                      <a:pt x="397" y="918"/>
                    </a:cubicBezTo>
                    <a:cubicBezTo>
                      <a:pt x="398" y="912"/>
                      <a:pt x="402" y="907"/>
                      <a:pt x="402" y="901"/>
                    </a:cubicBezTo>
                    <a:cubicBezTo>
                      <a:pt x="402" y="896"/>
                      <a:pt x="400" y="882"/>
                      <a:pt x="405" y="875"/>
                    </a:cubicBezTo>
                    <a:cubicBezTo>
                      <a:pt x="411" y="867"/>
                      <a:pt x="416" y="857"/>
                      <a:pt x="418" y="850"/>
                    </a:cubicBezTo>
                    <a:cubicBezTo>
                      <a:pt x="421" y="844"/>
                      <a:pt x="415" y="828"/>
                      <a:pt x="418" y="825"/>
                    </a:cubicBezTo>
                    <a:cubicBezTo>
                      <a:pt x="421" y="821"/>
                      <a:pt x="427" y="815"/>
                      <a:pt x="432" y="813"/>
                    </a:cubicBezTo>
                    <a:cubicBezTo>
                      <a:pt x="438" y="810"/>
                      <a:pt x="452" y="806"/>
                      <a:pt x="457" y="801"/>
                    </a:cubicBezTo>
                    <a:cubicBezTo>
                      <a:pt x="462" y="795"/>
                      <a:pt x="456" y="784"/>
                      <a:pt x="461" y="773"/>
                    </a:cubicBezTo>
                    <a:cubicBezTo>
                      <a:pt x="465" y="762"/>
                      <a:pt x="487" y="747"/>
                      <a:pt x="496" y="741"/>
                    </a:cubicBezTo>
                    <a:cubicBezTo>
                      <a:pt x="506" y="734"/>
                      <a:pt x="506" y="722"/>
                      <a:pt x="507" y="718"/>
                    </a:cubicBezTo>
                    <a:cubicBezTo>
                      <a:pt x="509" y="713"/>
                      <a:pt x="512" y="702"/>
                      <a:pt x="515" y="692"/>
                    </a:cubicBezTo>
                    <a:cubicBezTo>
                      <a:pt x="519" y="682"/>
                      <a:pt x="528" y="646"/>
                      <a:pt x="528" y="637"/>
                    </a:cubicBezTo>
                    <a:cubicBezTo>
                      <a:pt x="528" y="628"/>
                      <a:pt x="530" y="619"/>
                      <a:pt x="532" y="613"/>
                    </a:cubicBezTo>
                    <a:cubicBezTo>
                      <a:pt x="533" y="608"/>
                      <a:pt x="535" y="598"/>
                      <a:pt x="536" y="592"/>
                    </a:cubicBezTo>
                    <a:cubicBezTo>
                      <a:pt x="536" y="585"/>
                      <a:pt x="512" y="576"/>
                      <a:pt x="506" y="571"/>
                    </a:cubicBezTo>
                    <a:cubicBezTo>
                      <a:pt x="500" y="565"/>
                      <a:pt x="467" y="566"/>
                      <a:pt x="460" y="562"/>
                    </a:cubicBezTo>
                    <a:cubicBezTo>
                      <a:pt x="452" y="558"/>
                      <a:pt x="430" y="537"/>
                      <a:pt x="427" y="530"/>
                    </a:cubicBezTo>
                    <a:cubicBezTo>
                      <a:pt x="425" y="522"/>
                      <a:pt x="418" y="521"/>
                      <a:pt x="414" y="517"/>
                    </a:cubicBezTo>
                    <a:cubicBezTo>
                      <a:pt x="410" y="513"/>
                      <a:pt x="397" y="504"/>
                      <a:pt x="393" y="501"/>
                    </a:cubicBezTo>
                    <a:cubicBezTo>
                      <a:pt x="388" y="498"/>
                      <a:pt x="386" y="492"/>
                      <a:pt x="381" y="491"/>
                    </a:cubicBezTo>
                    <a:cubicBezTo>
                      <a:pt x="376" y="490"/>
                      <a:pt x="366" y="483"/>
                      <a:pt x="361" y="481"/>
                    </a:cubicBezTo>
                    <a:cubicBezTo>
                      <a:pt x="356" y="478"/>
                      <a:pt x="328" y="480"/>
                      <a:pt x="328" y="480"/>
                    </a:cubicBezTo>
                    <a:cubicBezTo>
                      <a:pt x="328" y="480"/>
                      <a:pt x="317" y="472"/>
                      <a:pt x="305" y="468"/>
                    </a:cubicBezTo>
                    <a:cubicBezTo>
                      <a:pt x="292" y="464"/>
                      <a:pt x="287" y="469"/>
                      <a:pt x="281" y="470"/>
                    </a:cubicBezTo>
                    <a:cubicBezTo>
                      <a:pt x="275" y="472"/>
                      <a:pt x="257" y="483"/>
                      <a:pt x="257" y="483"/>
                    </a:cubicBezTo>
                    <a:cubicBezTo>
                      <a:pt x="257" y="483"/>
                      <a:pt x="236" y="485"/>
                      <a:pt x="230" y="475"/>
                    </a:cubicBezTo>
                    <a:cubicBezTo>
                      <a:pt x="225" y="465"/>
                      <a:pt x="218" y="468"/>
                      <a:pt x="214" y="462"/>
                    </a:cubicBezTo>
                    <a:cubicBezTo>
                      <a:pt x="210" y="456"/>
                      <a:pt x="203" y="450"/>
                      <a:pt x="200" y="446"/>
                    </a:cubicBezTo>
                    <a:cubicBezTo>
                      <a:pt x="198" y="442"/>
                      <a:pt x="183" y="429"/>
                      <a:pt x="181" y="425"/>
                    </a:cubicBezTo>
                    <a:cubicBezTo>
                      <a:pt x="179" y="421"/>
                      <a:pt x="169" y="410"/>
                      <a:pt x="161" y="406"/>
                    </a:cubicBezTo>
                    <a:cubicBezTo>
                      <a:pt x="153" y="403"/>
                      <a:pt x="133" y="400"/>
                      <a:pt x="131" y="398"/>
                    </a:cubicBezTo>
                    <a:cubicBezTo>
                      <a:pt x="130" y="396"/>
                      <a:pt x="122" y="382"/>
                      <a:pt x="121" y="379"/>
                    </a:cubicBezTo>
                    <a:cubicBezTo>
                      <a:pt x="121" y="375"/>
                      <a:pt x="126" y="360"/>
                      <a:pt x="126" y="360"/>
                    </a:cubicBezTo>
                    <a:cubicBezTo>
                      <a:pt x="126" y="360"/>
                      <a:pt x="139" y="347"/>
                      <a:pt x="143" y="343"/>
                    </a:cubicBezTo>
                    <a:cubicBezTo>
                      <a:pt x="148" y="339"/>
                      <a:pt x="168" y="336"/>
                      <a:pt x="174" y="334"/>
                    </a:cubicBezTo>
                    <a:cubicBezTo>
                      <a:pt x="180" y="332"/>
                      <a:pt x="194" y="334"/>
                      <a:pt x="199" y="335"/>
                    </a:cubicBezTo>
                    <a:cubicBezTo>
                      <a:pt x="204" y="336"/>
                      <a:pt x="211" y="346"/>
                      <a:pt x="217" y="350"/>
                    </a:cubicBezTo>
                    <a:cubicBezTo>
                      <a:pt x="224" y="355"/>
                      <a:pt x="234" y="366"/>
                      <a:pt x="239" y="366"/>
                    </a:cubicBezTo>
                    <a:cubicBezTo>
                      <a:pt x="244" y="367"/>
                      <a:pt x="261" y="361"/>
                      <a:pt x="263" y="356"/>
                    </a:cubicBezTo>
                    <a:cubicBezTo>
                      <a:pt x="264" y="351"/>
                      <a:pt x="261" y="341"/>
                      <a:pt x="266" y="332"/>
                    </a:cubicBezTo>
                    <a:cubicBezTo>
                      <a:pt x="270" y="322"/>
                      <a:pt x="276" y="312"/>
                      <a:pt x="282" y="306"/>
                    </a:cubicBezTo>
                    <a:cubicBezTo>
                      <a:pt x="289" y="301"/>
                      <a:pt x="288" y="290"/>
                      <a:pt x="289" y="283"/>
                    </a:cubicBezTo>
                    <a:cubicBezTo>
                      <a:pt x="290" y="277"/>
                      <a:pt x="292" y="271"/>
                      <a:pt x="315" y="263"/>
                    </a:cubicBezTo>
                    <a:cubicBezTo>
                      <a:pt x="339" y="255"/>
                      <a:pt x="361" y="237"/>
                      <a:pt x="365" y="236"/>
                    </a:cubicBezTo>
                    <a:cubicBezTo>
                      <a:pt x="369" y="234"/>
                      <a:pt x="372" y="234"/>
                      <a:pt x="374" y="233"/>
                    </a:cubicBezTo>
                    <a:cubicBezTo>
                      <a:pt x="376" y="232"/>
                      <a:pt x="386" y="226"/>
                      <a:pt x="389" y="221"/>
                    </a:cubicBezTo>
                    <a:cubicBezTo>
                      <a:pt x="391" y="215"/>
                      <a:pt x="389" y="208"/>
                      <a:pt x="386" y="204"/>
                    </a:cubicBezTo>
                    <a:cubicBezTo>
                      <a:pt x="383" y="201"/>
                      <a:pt x="382" y="191"/>
                      <a:pt x="381" y="189"/>
                    </a:cubicBezTo>
                    <a:cubicBezTo>
                      <a:pt x="381" y="187"/>
                      <a:pt x="395" y="182"/>
                      <a:pt x="398" y="181"/>
                    </a:cubicBezTo>
                    <a:cubicBezTo>
                      <a:pt x="401" y="180"/>
                      <a:pt x="430" y="178"/>
                      <a:pt x="432" y="175"/>
                    </a:cubicBezTo>
                    <a:cubicBezTo>
                      <a:pt x="435" y="173"/>
                      <a:pt x="451" y="164"/>
                      <a:pt x="452" y="154"/>
                    </a:cubicBezTo>
                    <a:cubicBezTo>
                      <a:pt x="453" y="145"/>
                      <a:pt x="439" y="133"/>
                      <a:pt x="438" y="132"/>
                    </a:cubicBezTo>
                    <a:cubicBezTo>
                      <a:pt x="437" y="130"/>
                      <a:pt x="425" y="116"/>
                      <a:pt x="422" y="115"/>
                    </a:cubicBezTo>
                    <a:cubicBezTo>
                      <a:pt x="420" y="115"/>
                      <a:pt x="408" y="107"/>
                      <a:pt x="407" y="103"/>
                    </a:cubicBezTo>
                    <a:cubicBezTo>
                      <a:pt x="405" y="99"/>
                      <a:pt x="399" y="92"/>
                      <a:pt x="401" y="87"/>
                    </a:cubicBezTo>
                    <a:cubicBezTo>
                      <a:pt x="403" y="83"/>
                      <a:pt x="410" y="77"/>
                      <a:pt x="410" y="72"/>
                    </a:cubicBezTo>
                    <a:cubicBezTo>
                      <a:pt x="410" y="68"/>
                      <a:pt x="408" y="62"/>
                      <a:pt x="405" y="56"/>
                    </a:cubicBezTo>
                    <a:cubicBezTo>
                      <a:pt x="402" y="51"/>
                      <a:pt x="391" y="43"/>
                      <a:pt x="388" y="40"/>
                    </a:cubicBezTo>
                    <a:cubicBezTo>
                      <a:pt x="384" y="37"/>
                      <a:pt x="374" y="28"/>
                      <a:pt x="371" y="24"/>
                    </a:cubicBezTo>
                    <a:cubicBezTo>
                      <a:pt x="368" y="20"/>
                      <a:pt x="352" y="13"/>
                      <a:pt x="347" y="11"/>
                    </a:cubicBezTo>
                    <a:cubicBezTo>
                      <a:pt x="341" y="9"/>
                      <a:pt x="322" y="19"/>
                      <a:pt x="319" y="19"/>
                    </a:cubicBezTo>
                    <a:cubicBezTo>
                      <a:pt x="316" y="19"/>
                      <a:pt x="302" y="31"/>
                      <a:pt x="299" y="34"/>
                    </a:cubicBezTo>
                    <a:cubicBezTo>
                      <a:pt x="297" y="37"/>
                      <a:pt x="284" y="40"/>
                      <a:pt x="279" y="40"/>
                    </a:cubicBezTo>
                    <a:cubicBezTo>
                      <a:pt x="274" y="40"/>
                      <a:pt x="254" y="47"/>
                      <a:pt x="243" y="49"/>
                    </a:cubicBezTo>
                    <a:cubicBezTo>
                      <a:pt x="233" y="50"/>
                      <a:pt x="222" y="56"/>
                      <a:pt x="214" y="56"/>
                    </a:cubicBezTo>
                    <a:cubicBezTo>
                      <a:pt x="206" y="57"/>
                      <a:pt x="187" y="47"/>
                      <a:pt x="186" y="43"/>
                    </a:cubicBezTo>
                    <a:cubicBezTo>
                      <a:pt x="184" y="38"/>
                      <a:pt x="178" y="25"/>
                      <a:pt x="176" y="21"/>
                    </a:cubicBezTo>
                    <a:cubicBezTo>
                      <a:pt x="174" y="17"/>
                      <a:pt x="168" y="10"/>
                      <a:pt x="160" y="5"/>
                    </a:cubicBezTo>
                    <a:cubicBezTo>
                      <a:pt x="155" y="2"/>
                      <a:pt x="146" y="1"/>
                      <a:pt x="139" y="0"/>
                    </a:cubicBezTo>
                    <a:cubicBezTo>
                      <a:pt x="69" y="86"/>
                      <a:pt x="20" y="189"/>
                      <a:pt x="0" y="302"/>
                    </a:cubicBezTo>
                    <a:cubicBezTo>
                      <a:pt x="5" y="312"/>
                      <a:pt x="10" y="322"/>
                      <a:pt x="12" y="326"/>
                    </a:cubicBezTo>
                    <a:cubicBezTo>
                      <a:pt x="15" y="335"/>
                      <a:pt x="39" y="356"/>
                      <a:pt x="44" y="362"/>
                    </a:cubicBezTo>
                    <a:cubicBezTo>
                      <a:pt x="50" y="368"/>
                      <a:pt x="46" y="399"/>
                      <a:pt x="55" y="413"/>
                    </a:cubicBezTo>
                    <a:cubicBezTo>
                      <a:pt x="65" y="427"/>
                      <a:pt x="73" y="430"/>
                      <a:pt x="88" y="428"/>
                    </a:cubicBezTo>
                    <a:cubicBezTo>
                      <a:pt x="102" y="427"/>
                      <a:pt x="116" y="453"/>
                      <a:pt x="128" y="455"/>
                    </a:cubicBezTo>
                    <a:cubicBezTo>
                      <a:pt x="139" y="456"/>
                      <a:pt x="159" y="458"/>
                      <a:pt x="162" y="464"/>
                    </a:cubicBezTo>
                    <a:cubicBezTo>
                      <a:pt x="165" y="470"/>
                      <a:pt x="188" y="495"/>
                      <a:pt x="197" y="496"/>
                    </a:cubicBezTo>
                    <a:cubicBezTo>
                      <a:pt x="206" y="498"/>
                      <a:pt x="244" y="502"/>
                      <a:pt x="244" y="502"/>
                    </a:cubicBezTo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6" name="任意多边形 25" descr="222a975b-3f5d-4f6e-ba16-0d001d28165b"/>
              <p:cNvSpPr/>
              <p:nvPr/>
            </p:nvSpPr>
            <p:spPr bwMode="auto">
              <a:xfrm>
                <a:off x="10790254" y="2405428"/>
                <a:ext cx="1401747" cy="2863941"/>
              </a:xfrm>
              <a:custGeom>
                <a:avLst/>
                <a:gdLst>
                  <a:gd name="connsiteX0" fmla="*/ 803107 w 1401747"/>
                  <a:gd name="connsiteY0" fmla="*/ 0 h 2863941"/>
                  <a:gd name="connsiteX1" fmla="*/ 891415 w 1401747"/>
                  <a:gd name="connsiteY1" fmla="*/ 3682 h 2863941"/>
                  <a:gd name="connsiteX2" fmla="*/ 968684 w 1401747"/>
                  <a:gd name="connsiteY2" fmla="*/ 11045 h 2863941"/>
                  <a:gd name="connsiteX3" fmla="*/ 1064351 w 1401747"/>
                  <a:gd name="connsiteY3" fmla="*/ 14726 h 2863941"/>
                  <a:gd name="connsiteX4" fmla="*/ 1145299 w 1401747"/>
                  <a:gd name="connsiteY4" fmla="*/ 62582 h 2863941"/>
                  <a:gd name="connsiteX5" fmla="*/ 1182094 w 1401747"/>
                  <a:gd name="connsiteY5" fmla="*/ 110439 h 2863941"/>
                  <a:gd name="connsiteX6" fmla="*/ 1270402 w 1401747"/>
                  <a:gd name="connsiteY6" fmla="*/ 106758 h 2863941"/>
                  <a:gd name="connsiteX7" fmla="*/ 1380096 w 1401747"/>
                  <a:gd name="connsiteY7" fmla="*/ 61202 h 2863941"/>
                  <a:gd name="connsiteX8" fmla="*/ 1401747 w 1401747"/>
                  <a:gd name="connsiteY8" fmla="*/ 50298 h 2863941"/>
                  <a:gd name="connsiteX9" fmla="*/ 1401747 w 1401747"/>
                  <a:gd name="connsiteY9" fmla="*/ 1229628 h 2863941"/>
                  <a:gd name="connsiteX10" fmla="*/ 1392745 w 1401747"/>
                  <a:gd name="connsiteY10" fmla="*/ 1231393 h 2863941"/>
                  <a:gd name="connsiteX11" fmla="*/ 1369748 w 1401747"/>
                  <a:gd name="connsiteY11" fmla="*/ 1240596 h 2863941"/>
                  <a:gd name="connsiteX12" fmla="*/ 1362389 w 1401747"/>
                  <a:gd name="connsiteY12" fmla="*/ 1336309 h 2863941"/>
                  <a:gd name="connsiteX13" fmla="*/ 1396539 w 1401747"/>
                  <a:gd name="connsiteY13" fmla="*/ 1415515 h 2863941"/>
                  <a:gd name="connsiteX14" fmla="*/ 1401747 w 1401747"/>
                  <a:gd name="connsiteY14" fmla="*/ 1424108 h 2863941"/>
                  <a:gd name="connsiteX15" fmla="*/ 1401747 w 1401747"/>
                  <a:gd name="connsiteY15" fmla="*/ 2224633 h 2863941"/>
                  <a:gd name="connsiteX16" fmla="*/ 1390445 w 1401747"/>
                  <a:gd name="connsiteY16" fmla="*/ 2246049 h 2863941"/>
                  <a:gd name="connsiteX17" fmla="*/ 1373427 w 1401747"/>
                  <a:gd name="connsiteY17" fmla="*/ 2286083 h 2863941"/>
                  <a:gd name="connsiteX18" fmla="*/ 1366068 w 1401747"/>
                  <a:gd name="connsiteY18" fmla="*/ 2440697 h 2863941"/>
                  <a:gd name="connsiteX19" fmla="*/ 1274081 w 1401747"/>
                  <a:gd name="connsiteY19" fmla="*/ 2610036 h 2863941"/>
                  <a:gd name="connsiteX20" fmla="*/ 1237286 w 1401747"/>
                  <a:gd name="connsiteY20" fmla="*/ 2764651 h 2863941"/>
                  <a:gd name="connsiteX21" fmla="*/ 1123222 w 1401747"/>
                  <a:gd name="connsiteY21" fmla="*/ 2853002 h 2863941"/>
                  <a:gd name="connsiteX22" fmla="*/ 1012838 w 1401747"/>
                  <a:gd name="connsiteY22" fmla="*/ 2856683 h 2863941"/>
                  <a:gd name="connsiteX23" fmla="*/ 909812 w 1401747"/>
                  <a:gd name="connsiteY23" fmla="*/ 2768332 h 2863941"/>
                  <a:gd name="connsiteX24" fmla="*/ 861979 w 1401747"/>
                  <a:gd name="connsiteY24" fmla="*/ 2676300 h 2863941"/>
                  <a:gd name="connsiteX25" fmla="*/ 843581 w 1401747"/>
                  <a:gd name="connsiteY25" fmla="*/ 2576905 h 2863941"/>
                  <a:gd name="connsiteX26" fmla="*/ 792069 w 1401747"/>
                  <a:gd name="connsiteY26" fmla="*/ 2473829 h 2863941"/>
                  <a:gd name="connsiteX27" fmla="*/ 769992 w 1401747"/>
                  <a:gd name="connsiteY27" fmla="*/ 2411247 h 2863941"/>
                  <a:gd name="connsiteX28" fmla="*/ 722158 w 1401747"/>
                  <a:gd name="connsiteY28" fmla="*/ 2275039 h 2863941"/>
                  <a:gd name="connsiteX29" fmla="*/ 755274 w 1401747"/>
                  <a:gd name="connsiteY29" fmla="*/ 2142512 h 2863941"/>
                  <a:gd name="connsiteX30" fmla="*/ 700081 w 1401747"/>
                  <a:gd name="connsiteY30" fmla="*/ 2021030 h 2863941"/>
                  <a:gd name="connsiteX31" fmla="*/ 700081 w 1401747"/>
                  <a:gd name="connsiteY31" fmla="*/ 1892185 h 2863941"/>
                  <a:gd name="connsiteX32" fmla="*/ 615453 w 1401747"/>
                  <a:gd name="connsiteY32" fmla="*/ 1818559 h 2863941"/>
                  <a:gd name="connsiteX33" fmla="*/ 530825 w 1401747"/>
                  <a:gd name="connsiteY33" fmla="*/ 1752295 h 2863941"/>
                  <a:gd name="connsiteX34" fmla="*/ 453556 w 1401747"/>
                  <a:gd name="connsiteY34" fmla="*/ 1752295 h 2863941"/>
                  <a:gd name="connsiteX35" fmla="*/ 357889 w 1401747"/>
                  <a:gd name="connsiteY35" fmla="*/ 1789108 h 2863941"/>
                  <a:gd name="connsiteX36" fmla="*/ 221748 w 1401747"/>
                  <a:gd name="connsiteY36" fmla="*/ 1814877 h 2863941"/>
                  <a:gd name="connsiteX37" fmla="*/ 92966 w 1401747"/>
                  <a:gd name="connsiteY37" fmla="*/ 1667626 h 2863941"/>
                  <a:gd name="connsiteX38" fmla="*/ 15697 w 1401747"/>
                  <a:gd name="connsiteY38" fmla="*/ 1582956 h 2863941"/>
                  <a:gd name="connsiteX39" fmla="*/ 23056 w 1401747"/>
                  <a:gd name="connsiteY39" fmla="*/ 1432023 h 2863941"/>
                  <a:gd name="connsiteX40" fmla="*/ 979 w 1401747"/>
                  <a:gd name="connsiteY40" fmla="*/ 1306859 h 2863941"/>
                  <a:gd name="connsiteX41" fmla="*/ 126081 w 1401747"/>
                  <a:gd name="connsiteY41" fmla="*/ 1144882 h 2863941"/>
                  <a:gd name="connsiteX42" fmla="*/ 203351 w 1401747"/>
                  <a:gd name="connsiteY42" fmla="*/ 1034444 h 2863941"/>
                  <a:gd name="connsiteX43" fmla="*/ 332133 w 1401747"/>
                  <a:gd name="connsiteY43" fmla="*/ 971862 h 2863941"/>
                  <a:gd name="connsiteX44" fmla="*/ 486671 w 1401747"/>
                  <a:gd name="connsiteY44" fmla="*/ 927686 h 2863941"/>
                  <a:gd name="connsiteX45" fmla="*/ 574979 w 1401747"/>
                  <a:gd name="connsiteY45" fmla="*/ 887192 h 2863941"/>
                  <a:gd name="connsiteX46" fmla="*/ 678004 w 1401747"/>
                  <a:gd name="connsiteY46" fmla="*/ 876148 h 2863941"/>
                  <a:gd name="connsiteX47" fmla="*/ 777351 w 1401747"/>
                  <a:gd name="connsiteY47" fmla="*/ 916642 h 2863941"/>
                  <a:gd name="connsiteX48" fmla="*/ 847261 w 1401747"/>
                  <a:gd name="connsiteY48" fmla="*/ 968180 h 2863941"/>
                  <a:gd name="connsiteX49" fmla="*/ 928209 w 1401747"/>
                  <a:gd name="connsiteY49" fmla="*/ 990268 h 2863941"/>
                  <a:gd name="connsiteX50" fmla="*/ 1031235 w 1401747"/>
                  <a:gd name="connsiteY50" fmla="*/ 971862 h 2863941"/>
                  <a:gd name="connsiteX51" fmla="*/ 1108504 w 1401747"/>
                  <a:gd name="connsiteY51" fmla="*/ 953455 h 2863941"/>
                  <a:gd name="connsiteX52" fmla="*/ 1185773 w 1401747"/>
                  <a:gd name="connsiteY52" fmla="*/ 971862 h 2863941"/>
                  <a:gd name="connsiteX53" fmla="*/ 1244645 w 1401747"/>
                  <a:gd name="connsiteY53" fmla="*/ 938730 h 2863941"/>
                  <a:gd name="connsiteX54" fmla="*/ 1167376 w 1401747"/>
                  <a:gd name="connsiteY54" fmla="*/ 883511 h 2863941"/>
                  <a:gd name="connsiteX55" fmla="*/ 1068030 w 1401747"/>
                  <a:gd name="connsiteY55" fmla="*/ 835654 h 2863941"/>
                  <a:gd name="connsiteX56" fmla="*/ 1001799 w 1401747"/>
                  <a:gd name="connsiteY56" fmla="*/ 798841 h 2863941"/>
                  <a:gd name="connsiteX57" fmla="*/ 906133 w 1401747"/>
                  <a:gd name="connsiteY57" fmla="*/ 787797 h 2863941"/>
                  <a:gd name="connsiteX58" fmla="*/ 784709 w 1401747"/>
                  <a:gd name="connsiteY58" fmla="*/ 732578 h 2863941"/>
                  <a:gd name="connsiteX59" fmla="*/ 678004 w 1401747"/>
                  <a:gd name="connsiteY59" fmla="*/ 809885 h 2863941"/>
                  <a:gd name="connsiteX60" fmla="*/ 545543 w 1401747"/>
                  <a:gd name="connsiteY60" fmla="*/ 831972 h 2863941"/>
                  <a:gd name="connsiteX61" fmla="*/ 413081 w 1401747"/>
                  <a:gd name="connsiteY61" fmla="*/ 854060 h 2863941"/>
                  <a:gd name="connsiteX62" fmla="*/ 295338 w 1401747"/>
                  <a:gd name="connsiteY62" fmla="*/ 912961 h 2863941"/>
                  <a:gd name="connsiteX63" fmla="*/ 214389 w 1401747"/>
                  <a:gd name="connsiteY63" fmla="*/ 894555 h 2863941"/>
                  <a:gd name="connsiteX64" fmla="*/ 214389 w 1401747"/>
                  <a:gd name="connsiteY64" fmla="*/ 795160 h 2863941"/>
                  <a:gd name="connsiteX65" fmla="*/ 254864 w 1401747"/>
                  <a:gd name="connsiteY65" fmla="*/ 728896 h 2863941"/>
                  <a:gd name="connsiteX66" fmla="*/ 287979 w 1401747"/>
                  <a:gd name="connsiteY66" fmla="*/ 629501 h 2863941"/>
                  <a:gd name="connsiteX67" fmla="*/ 328453 w 1401747"/>
                  <a:gd name="connsiteY67" fmla="*/ 552194 h 2863941"/>
                  <a:gd name="connsiteX68" fmla="*/ 420440 w 1401747"/>
                  <a:gd name="connsiteY68" fmla="*/ 519063 h 2863941"/>
                  <a:gd name="connsiteX69" fmla="*/ 468274 w 1401747"/>
                  <a:gd name="connsiteY69" fmla="*/ 471206 h 2863941"/>
                  <a:gd name="connsiteX70" fmla="*/ 549222 w 1401747"/>
                  <a:gd name="connsiteY70" fmla="*/ 382855 h 2863941"/>
                  <a:gd name="connsiteX71" fmla="*/ 648569 w 1401747"/>
                  <a:gd name="connsiteY71" fmla="*/ 357086 h 2863941"/>
                  <a:gd name="connsiteX72" fmla="*/ 700081 w 1401747"/>
                  <a:gd name="connsiteY72" fmla="*/ 375492 h 2863941"/>
                  <a:gd name="connsiteX73" fmla="*/ 755274 w 1401747"/>
                  <a:gd name="connsiteY73" fmla="*/ 390217 h 2863941"/>
                  <a:gd name="connsiteX74" fmla="*/ 836222 w 1401747"/>
                  <a:gd name="connsiteY74" fmla="*/ 349723 h 2863941"/>
                  <a:gd name="connsiteX75" fmla="*/ 850940 w 1401747"/>
                  <a:gd name="connsiteY75" fmla="*/ 265053 h 2863941"/>
                  <a:gd name="connsiteX76" fmla="*/ 843581 w 1401747"/>
                  <a:gd name="connsiteY76" fmla="*/ 242966 h 2863941"/>
                  <a:gd name="connsiteX77" fmla="*/ 839902 w 1401747"/>
                  <a:gd name="connsiteY77" fmla="*/ 242966 h 2863941"/>
                  <a:gd name="connsiteX78" fmla="*/ 751594 w 1401747"/>
                  <a:gd name="connsiteY78" fmla="*/ 206153 h 2863941"/>
                  <a:gd name="connsiteX79" fmla="*/ 696402 w 1401747"/>
                  <a:gd name="connsiteY79" fmla="*/ 176702 h 2863941"/>
                  <a:gd name="connsiteX80" fmla="*/ 652248 w 1401747"/>
                  <a:gd name="connsiteY80" fmla="*/ 202472 h 2863941"/>
                  <a:gd name="connsiteX81" fmla="*/ 560261 w 1401747"/>
                  <a:gd name="connsiteY81" fmla="*/ 276097 h 2863941"/>
                  <a:gd name="connsiteX82" fmla="*/ 501389 w 1401747"/>
                  <a:gd name="connsiteY82" fmla="*/ 309229 h 2863941"/>
                  <a:gd name="connsiteX83" fmla="*/ 431479 w 1401747"/>
                  <a:gd name="connsiteY83" fmla="*/ 290823 h 2863941"/>
                  <a:gd name="connsiteX84" fmla="*/ 413081 w 1401747"/>
                  <a:gd name="connsiteY84" fmla="*/ 228241 h 2863941"/>
                  <a:gd name="connsiteX85" fmla="*/ 471953 w 1401747"/>
                  <a:gd name="connsiteY85" fmla="*/ 176702 h 2863941"/>
                  <a:gd name="connsiteX86" fmla="*/ 508748 w 1401747"/>
                  <a:gd name="connsiteY86" fmla="*/ 77308 h 2863941"/>
                  <a:gd name="connsiteX87" fmla="*/ 608094 w 1401747"/>
                  <a:gd name="connsiteY87" fmla="*/ 40495 h 2863941"/>
                  <a:gd name="connsiteX88" fmla="*/ 736876 w 1401747"/>
                  <a:gd name="connsiteY88" fmla="*/ 22088 h 2863941"/>
                  <a:gd name="connsiteX89" fmla="*/ 803107 w 1401747"/>
                  <a:gd name="connsiteY89" fmla="*/ 0 h 28639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01747" h="2863941">
                    <a:moveTo>
                      <a:pt x="803107" y="0"/>
                    </a:moveTo>
                    <a:cubicBezTo>
                      <a:pt x="828863" y="0"/>
                      <a:pt x="861979" y="0"/>
                      <a:pt x="891415" y="3682"/>
                    </a:cubicBezTo>
                    <a:cubicBezTo>
                      <a:pt x="920851" y="7363"/>
                      <a:pt x="946607" y="7363"/>
                      <a:pt x="968684" y="11045"/>
                    </a:cubicBezTo>
                    <a:cubicBezTo>
                      <a:pt x="990761" y="11045"/>
                      <a:pt x="1042273" y="11045"/>
                      <a:pt x="1064351" y="14726"/>
                    </a:cubicBezTo>
                    <a:cubicBezTo>
                      <a:pt x="1090107" y="18407"/>
                      <a:pt x="1137940" y="55220"/>
                      <a:pt x="1145299" y="62582"/>
                    </a:cubicBezTo>
                    <a:cubicBezTo>
                      <a:pt x="1148979" y="69945"/>
                      <a:pt x="1171055" y="99395"/>
                      <a:pt x="1182094" y="110439"/>
                    </a:cubicBezTo>
                    <a:cubicBezTo>
                      <a:pt x="1211530" y="114120"/>
                      <a:pt x="1252004" y="110439"/>
                      <a:pt x="1270402" y="106758"/>
                    </a:cubicBezTo>
                    <a:cubicBezTo>
                      <a:pt x="1284200" y="103997"/>
                      <a:pt x="1339392" y="80529"/>
                      <a:pt x="1380096" y="61202"/>
                    </a:cubicBezTo>
                    <a:lnTo>
                      <a:pt x="1401747" y="50298"/>
                    </a:lnTo>
                    <a:lnTo>
                      <a:pt x="1401747" y="1229628"/>
                    </a:lnTo>
                    <a:lnTo>
                      <a:pt x="1392745" y="1231393"/>
                    </a:lnTo>
                    <a:cubicBezTo>
                      <a:pt x="1384466" y="1234154"/>
                      <a:pt x="1375267" y="1238755"/>
                      <a:pt x="1369748" y="1240596"/>
                    </a:cubicBezTo>
                    <a:cubicBezTo>
                      <a:pt x="1355030" y="1240596"/>
                      <a:pt x="1362389" y="1325266"/>
                      <a:pt x="1362389" y="1336309"/>
                    </a:cubicBezTo>
                    <a:cubicBezTo>
                      <a:pt x="1362389" y="1344592"/>
                      <a:pt x="1383086" y="1390148"/>
                      <a:pt x="1396539" y="1415515"/>
                    </a:cubicBezTo>
                    <a:lnTo>
                      <a:pt x="1401747" y="1424108"/>
                    </a:lnTo>
                    <a:lnTo>
                      <a:pt x="1401747" y="2224633"/>
                    </a:lnTo>
                    <a:lnTo>
                      <a:pt x="1390445" y="2246049"/>
                    </a:lnTo>
                    <a:cubicBezTo>
                      <a:pt x="1381706" y="2263075"/>
                      <a:pt x="1373427" y="2280561"/>
                      <a:pt x="1373427" y="2286083"/>
                    </a:cubicBezTo>
                    <a:cubicBezTo>
                      <a:pt x="1373427" y="2297127"/>
                      <a:pt x="1362389" y="2422291"/>
                      <a:pt x="1366068" y="2440697"/>
                    </a:cubicBezTo>
                    <a:cubicBezTo>
                      <a:pt x="1373427" y="2455422"/>
                      <a:pt x="1277761" y="2587949"/>
                      <a:pt x="1274081" y="2610036"/>
                    </a:cubicBezTo>
                    <a:cubicBezTo>
                      <a:pt x="1270402" y="2628443"/>
                      <a:pt x="1240966" y="2757288"/>
                      <a:pt x="1237286" y="2764651"/>
                    </a:cubicBezTo>
                    <a:cubicBezTo>
                      <a:pt x="1233607" y="2772013"/>
                      <a:pt x="1141620" y="2841958"/>
                      <a:pt x="1123222" y="2853002"/>
                    </a:cubicBezTo>
                    <a:cubicBezTo>
                      <a:pt x="1101145" y="2860364"/>
                      <a:pt x="1027556" y="2871408"/>
                      <a:pt x="1012838" y="2856683"/>
                    </a:cubicBezTo>
                    <a:cubicBezTo>
                      <a:pt x="998120" y="2838276"/>
                      <a:pt x="928209" y="2786738"/>
                      <a:pt x="909812" y="2768332"/>
                    </a:cubicBezTo>
                    <a:cubicBezTo>
                      <a:pt x="891415" y="2746244"/>
                      <a:pt x="873017" y="2705750"/>
                      <a:pt x="861979" y="2676300"/>
                    </a:cubicBezTo>
                    <a:cubicBezTo>
                      <a:pt x="854620" y="2650531"/>
                      <a:pt x="850940" y="2595311"/>
                      <a:pt x="843581" y="2576905"/>
                    </a:cubicBezTo>
                    <a:cubicBezTo>
                      <a:pt x="836222" y="2562180"/>
                      <a:pt x="792069" y="2499598"/>
                      <a:pt x="792069" y="2473829"/>
                    </a:cubicBezTo>
                    <a:cubicBezTo>
                      <a:pt x="792069" y="2448060"/>
                      <a:pt x="784709" y="2437016"/>
                      <a:pt x="769992" y="2411247"/>
                    </a:cubicBezTo>
                    <a:cubicBezTo>
                      <a:pt x="758953" y="2389159"/>
                      <a:pt x="711120" y="2311852"/>
                      <a:pt x="722158" y="2275039"/>
                    </a:cubicBezTo>
                    <a:cubicBezTo>
                      <a:pt x="733197" y="2238226"/>
                      <a:pt x="755274" y="2160919"/>
                      <a:pt x="755274" y="2142512"/>
                    </a:cubicBezTo>
                    <a:cubicBezTo>
                      <a:pt x="755274" y="2127787"/>
                      <a:pt x="703761" y="2024711"/>
                      <a:pt x="700081" y="2021030"/>
                    </a:cubicBezTo>
                    <a:cubicBezTo>
                      <a:pt x="696402" y="2017348"/>
                      <a:pt x="696402" y="1917954"/>
                      <a:pt x="700081" y="1892185"/>
                    </a:cubicBezTo>
                    <a:cubicBezTo>
                      <a:pt x="703761" y="1870097"/>
                      <a:pt x="652248" y="1822240"/>
                      <a:pt x="615453" y="1818559"/>
                    </a:cubicBezTo>
                    <a:cubicBezTo>
                      <a:pt x="582338" y="1811196"/>
                      <a:pt x="552902" y="1770702"/>
                      <a:pt x="530825" y="1752295"/>
                    </a:cubicBezTo>
                    <a:cubicBezTo>
                      <a:pt x="512428" y="1733889"/>
                      <a:pt x="482992" y="1752295"/>
                      <a:pt x="453556" y="1752295"/>
                    </a:cubicBezTo>
                    <a:cubicBezTo>
                      <a:pt x="424120" y="1752295"/>
                      <a:pt x="394684" y="1789108"/>
                      <a:pt x="357889" y="1789108"/>
                    </a:cubicBezTo>
                    <a:cubicBezTo>
                      <a:pt x="321094" y="1789108"/>
                      <a:pt x="273261" y="1825921"/>
                      <a:pt x="221748" y="1814877"/>
                    </a:cubicBezTo>
                    <a:cubicBezTo>
                      <a:pt x="170235" y="1803834"/>
                      <a:pt x="111364" y="1689713"/>
                      <a:pt x="92966" y="1667626"/>
                    </a:cubicBezTo>
                    <a:cubicBezTo>
                      <a:pt x="78248" y="1649219"/>
                      <a:pt x="30415" y="1619769"/>
                      <a:pt x="15697" y="1582956"/>
                    </a:cubicBezTo>
                    <a:cubicBezTo>
                      <a:pt x="-2701" y="1546143"/>
                      <a:pt x="15697" y="1450430"/>
                      <a:pt x="23056" y="1432023"/>
                    </a:cubicBezTo>
                    <a:cubicBezTo>
                      <a:pt x="30415" y="1413617"/>
                      <a:pt x="-6380" y="1343672"/>
                      <a:pt x="979" y="1306859"/>
                    </a:cubicBezTo>
                    <a:cubicBezTo>
                      <a:pt x="8338" y="1273727"/>
                      <a:pt x="115043" y="1159607"/>
                      <a:pt x="126081" y="1144882"/>
                    </a:cubicBezTo>
                    <a:cubicBezTo>
                      <a:pt x="137120" y="1130157"/>
                      <a:pt x="184953" y="1067575"/>
                      <a:pt x="203351" y="1034444"/>
                    </a:cubicBezTo>
                    <a:cubicBezTo>
                      <a:pt x="221748" y="1001312"/>
                      <a:pt x="287979" y="982905"/>
                      <a:pt x="332133" y="971862"/>
                    </a:cubicBezTo>
                    <a:cubicBezTo>
                      <a:pt x="379966" y="957136"/>
                      <a:pt x="460915" y="935049"/>
                      <a:pt x="486671" y="927686"/>
                    </a:cubicBezTo>
                    <a:cubicBezTo>
                      <a:pt x="512428" y="920323"/>
                      <a:pt x="545543" y="905598"/>
                      <a:pt x="574979" y="887192"/>
                    </a:cubicBezTo>
                    <a:cubicBezTo>
                      <a:pt x="604415" y="868785"/>
                      <a:pt x="637530" y="876148"/>
                      <a:pt x="678004" y="876148"/>
                    </a:cubicBezTo>
                    <a:cubicBezTo>
                      <a:pt x="714799" y="876148"/>
                      <a:pt x="758953" y="905598"/>
                      <a:pt x="777351" y="916642"/>
                    </a:cubicBezTo>
                    <a:cubicBezTo>
                      <a:pt x="792069" y="924005"/>
                      <a:pt x="832543" y="960818"/>
                      <a:pt x="847261" y="968180"/>
                    </a:cubicBezTo>
                    <a:cubicBezTo>
                      <a:pt x="861979" y="971862"/>
                      <a:pt x="913491" y="990268"/>
                      <a:pt x="928209" y="990268"/>
                    </a:cubicBezTo>
                    <a:cubicBezTo>
                      <a:pt x="942927" y="990268"/>
                      <a:pt x="1005479" y="975543"/>
                      <a:pt x="1031235" y="971862"/>
                    </a:cubicBezTo>
                    <a:cubicBezTo>
                      <a:pt x="1056991" y="968180"/>
                      <a:pt x="1079068" y="953455"/>
                      <a:pt x="1108504" y="953455"/>
                    </a:cubicBezTo>
                    <a:cubicBezTo>
                      <a:pt x="1134261" y="957136"/>
                      <a:pt x="1160017" y="971862"/>
                      <a:pt x="1185773" y="971862"/>
                    </a:cubicBezTo>
                    <a:cubicBezTo>
                      <a:pt x="1211530" y="971862"/>
                      <a:pt x="1248325" y="960818"/>
                      <a:pt x="1244645" y="938730"/>
                    </a:cubicBezTo>
                    <a:cubicBezTo>
                      <a:pt x="1237286" y="920323"/>
                      <a:pt x="1204171" y="894555"/>
                      <a:pt x="1167376" y="883511"/>
                    </a:cubicBezTo>
                    <a:cubicBezTo>
                      <a:pt x="1130581" y="872467"/>
                      <a:pt x="1086427" y="857741"/>
                      <a:pt x="1068030" y="835654"/>
                    </a:cubicBezTo>
                    <a:cubicBezTo>
                      <a:pt x="1045953" y="813566"/>
                      <a:pt x="1027556" y="798841"/>
                      <a:pt x="1001799" y="798841"/>
                    </a:cubicBezTo>
                    <a:cubicBezTo>
                      <a:pt x="979722" y="798841"/>
                      <a:pt x="924530" y="798841"/>
                      <a:pt x="906133" y="787797"/>
                    </a:cubicBezTo>
                    <a:cubicBezTo>
                      <a:pt x="891415" y="776753"/>
                      <a:pt x="810466" y="732578"/>
                      <a:pt x="784709" y="732578"/>
                    </a:cubicBezTo>
                    <a:cubicBezTo>
                      <a:pt x="758953" y="732578"/>
                      <a:pt x="692722" y="795160"/>
                      <a:pt x="678004" y="809885"/>
                    </a:cubicBezTo>
                    <a:cubicBezTo>
                      <a:pt x="659607" y="828291"/>
                      <a:pt x="560261" y="831972"/>
                      <a:pt x="545543" y="831972"/>
                    </a:cubicBezTo>
                    <a:cubicBezTo>
                      <a:pt x="527145" y="831972"/>
                      <a:pt x="446197" y="835654"/>
                      <a:pt x="413081" y="854060"/>
                    </a:cubicBezTo>
                    <a:cubicBezTo>
                      <a:pt x="379966" y="872467"/>
                      <a:pt x="317415" y="912961"/>
                      <a:pt x="295338" y="912961"/>
                    </a:cubicBezTo>
                    <a:cubicBezTo>
                      <a:pt x="269581" y="909280"/>
                      <a:pt x="221748" y="909280"/>
                      <a:pt x="214389" y="894555"/>
                    </a:cubicBezTo>
                    <a:cubicBezTo>
                      <a:pt x="207030" y="883511"/>
                      <a:pt x="195992" y="824610"/>
                      <a:pt x="214389" y="795160"/>
                    </a:cubicBezTo>
                    <a:cubicBezTo>
                      <a:pt x="232787" y="765709"/>
                      <a:pt x="247505" y="736259"/>
                      <a:pt x="254864" y="728896"/>
                    </a:cubicBezTo>
                    <a:cubicBezTo>
                      <a:pt x="262222" y="721534"/>
                      <a:pt x="284299" y="662633"/>
                      <a:pt x="287979" y="629501"/>
                    </a:cubicBezTo>
                    <a:cubicBezTo>
                      <a:pt x="291658" y="600051"/>
                      <a:pt x="310056" y="574282"/>
                      <a:pt x="328453" y="552194"/>
                    </a:cubicBezTo>
                    <a:cubicBezTo>
                      <a:pt x="343171" y="530107"/>
                      <a:pt x="405722" y="522744"/>
                      <a:pt x="420440" y="519063"/>
                    </a:cubicBezTo>
                    <a:cubicBezTo>
                      <a:pt x="438838" y="519063"/>
                      <a:pt x="457235" y="485931"/>
                      <a:pt x="468274" y="471206"/>
                    </a:cubicBezTo>
                    <a:cubicBezTo>
                      <a:pt x="475633" y="456481"/>
                      <a:pt x="527145" y="401261"/>
                      <a:pt x="549222" y="382855"/>
                    </a:cubicBezTo>
                    <a:cubicBezTo>
                      <a:pt x="571299" y="364449"/>
                      <a:pt x="611774" y="360767"/>
                      <a:pt x="648569" y="357086"/>
                    </a:cubicBezTo>
                    <a:cubicBezTo>
                      <a:pt x="663286" y="357086"/>
                      <a:pt x="681684" y="364449"/>
                      <a:pt x="700081" y="375492"/>
                    </a:cubicBezTo>
                    <a:cubicBezTo>
                      <a:pt x="722158" y="382855"/>
                      <a:pt x="740556" y="393899"/>
                      <a:pt x="755274" y="390217"/>
                    </a:cubicBezTo>
                    <a:cubicBezTo>
                      <a:pt x="784709" y="379174"/>
                      <a:pt x="821504" y="364449"/>
                      <a:pt x="836222" y="349723"/>
                    </a:cubicBezTo>
                    <a:cubicBezTo>
                      <a:pt x="850940" y="331317"/>
                      <a:pt x="858299" y="272416"/>
                      <a:pt x="850940" y="265053"/>
                    </a:cubicBezTo>
                    <a:cubicBezTo>
                      <a:pt x="850940" y="261372"/>
                      <a:pt x="847261" y="254010"/>
                      <a:pt x="843581" y="242966"/>
                    </a:cubicBezTo>
                    <a:cubicBezTo>
                      <a:pt x="839902" y="242966"/>
                      <a:pt x="839902" y="242966"/>
                      <a:pt x="839902" y="242966"/>
                    </a:cubicBezTo>
                    <a:cubicBezTo>
                      <a:pt x="817825" y="239284"/>
                      <a:pt x="769992" y="213515"/>
                      <a:pt x="751594" y="206153"/>
                    </a:cubicBezTo>
                    <a:cubicBezTo>
                      <a:pt x="729517" y="198790"/>
                      <a:pt x="725838" y="176702"/>
                      <a:pt x="696402" y="176702"/>
                    </a:cubicBezTo>
                    <a:cubicBezTo>
                      <a:pt x="666966" y="176702"/>
                      <a:pt x="659607" y="195109"/>
                      <a:pt x="652248" y="202472"/>
                    </a:cubicBezTo>
                    <a:cubicBezTo>
                      <a:pt x="644889" y="209834"/>
                      <a:pt x="578658" y="261372"/>
                      <a:pt x="560261" y="276097"/>
                    </a:cubicBezTo>
                    <a:cubicBezTo>
                      <a:pt x="538184" y="287141"/>
                      <a:pt x="508748" y="309229"/>
                      <a:pt x="501389" y="309229"/>
                    </a:cubicBezTo>
                    <a:cubicBezTo>
                      <a:pt x="490351" y="305548"/>
                      <a:pt x="435158" y="298185"/>
                      <a:pt x="431479" y="290823"/>
                    </a:cubicBezTo>
                    <a:cubicBezTo>
                      <a:pt x="424120" y="283460"/>
                      <a:pt x="413081" y="242966"/>
                      <a:pt x="413081" y="228241"/>
                    </a:cubicBezTo>
                    <a:cubicBezTo>
                      <a:pt x="413081" y="213515"/>
                      <a:pt x="453556" y="187747"/>
                      <a:pt x="471953" y="176702"/>
                    </a:cubicBezTo>
                    <a:cubicBezTo>
                      <a:pt x="494030" y="169340"/>
                      <a:pt x="497710" y="88351"/>
                      <a:pt x="508748" y="77308"/>
                    </a:cubicBezTo>
                    <a:cubicBezTo>
                      <a:pt x="519787" y="69945"/>
                      <a:pt x="586017" y="40495"/>
                      <a:pt x="608094" y="40495"/>
                    </a:cubicBezTo>
                    <a:cubicBezTo>
                      <a:pt x="626492" y="36813"/>
                      <a:pt x="714799" y="33132"/>
                      <a:pt x="736876" y="22088"/>
                    </a:cubicBezTo>
                    <a:cubicBezTo>
                      <a:pt x="755274" y="14726"/>
                      <a:pt x="777351" y="0"/>
                      <a:pt x="803107" y="0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7" name="任意多边形 26" descr="db04ec21-1ec6-4708-afb7-2378991613a2"/>
              <p:cNvSpPr/>
              <p:nvPr/>
            </p:nvSpPr>
            <p:spPr bwMode="auto">
              <a:xfrm>
                <a:off x="10741382" y="2417500"/>
                <a:ext cx="217450" cy="217450"/>
              </a:xfrm>
              <a:custGeom>
                <a:avLst/>
                <a:gdLst>
                  <a:gd name="T0" fmla="*/ 46 w 59"/>
                  <a:gd name="T1" fmla="*/ 8 h 59"/>
                  <a:gd name="T2" fmla="*/ 25 w 59"/>
                  <a:gd name="T3" fmla="*/ 0 h 59"/>
                  <a:gd name="T4" fmla="*/ 6 w 59"/>
                  <a:gd name="T5" fmla="*/ 16 h 59"/>
                  <a:gd name="T6" fmla="*/ 6 w 59"/>
                  <a:gd name="T7" fmla="*/ 39 h 59"/>
                  <a:gd name="T8" fmla="*/ 20 w 59"/>
                  <a:gd name="T9" fmla="*/ 43 h 59"/>
                  <a:gd name="T10" fmla="*/ 29 w 59"/>
                  <a:gd name="T11" fmla="*/ 57 h 59"/>
                  <a:gd name="T12" fmla="*/ 54 w 59"/>
                  <a:gd name="T13" fmla="*/ 53 h 59"/>
                  <a:gd name="T14" fmla="*/ 59 w 59"/>
                  <a:gd name="T15" fmla="*/ 33 h 59"/>
                  <a:gd name="T16" fmla="*/ 51 w 59"/>
                  <a:gd name="T17" fmla="*/ 20 h 59"/>
                  <a:gd name="T18" fmla="*/ 46 w 59"/>
                  <a:gd name="T19" fmla="*/ 8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59">
                    <a:moveTo>
                      <a:pt x="46" y="8"/>
                    </a:moveTo>
                    <a:cubicBezTo>
                      <a:pt x="44" y="7"/>
                      <a:pt x="29" y="0"/>
                      <a:pt x="25" y="0"/>
                    </a:cubicBezTo>
                    <a:cubicBezTo>
                      <a:pt x="20" y="0"/>
                      <a:pt x="7" y="15"/>
                      <a:pt x="6" y="16"/>
                    </a:cubicBezTo>
                    <a:cubicBezTo>
                      <a:pt x="0" y="22"/>
                      <a:pt x="1" y="35"/>
                      <a:pt x="6" y="39"/>
                    </a:cubicBezTo>
                    <a:cubicBezTo>
                      <a:pt x="11" y="42"/>
                      <a:pt x="17" y="41"/>
                      <a:pt x="20" y="43"/>
                    </a:cubicBezTo>
                    <a:cubicBezTo>
                      <a:pt x="22" y="45"/>
                      <a:pt x="25" y="55"/>
                      <a:pt x="29" y="57"/>
                    </a:cubicBezTo>
                    <a:cubicBezTo>
                      <a:pt x="33" y="59"/>
                      <a:pt x="50" y="57"/>
                      <a:pt x="54" y="53"/>
                    </a:cubicBezTo>
                    <a:cubicBezTo>
                      <a:pt x="58" y="50"/>
                      <a:pt x="58" y="39"/>
                      <a:pt x="59" y="33"/>
                    </a:cubicBezTo>
                    <a:cubicBezTo>
                      <a:pt x="59" y="28"/>
                      <a:pt x="52" y="24"/>
                      <a:pt x="51" y="20"/>
                    </a:cubicBezTo>
                    <a:cubicBezTo>
                      <a:pt x="49" y="16"/>
                      <a:pt x="49" y="9"/>
                      <a:pt x="46" y="8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8" name="任意多边形 27" descr="e69847ab-b8eb-4a9f-98fa-d8176aa62559"/>
              <p:cNvSpPr/>
              <p:nvPr/>
            </p:nvSpPr>
            <p:spPr bwMode="auto">
              <a:xfrm>
                <a:off x="11063808" y="2727428"/>
                <a:ext cx="122472" cy="182458"/>
              </a:xfrm>
              <a:custGeom>
                <a:avLst/>
                <a:gdLst>
                  <a:gd name="T0" fmla="*/ 2 w 33"/>
                  <a:gd name="T1" fmla="*/ 38 h 50"/>
                  <a:gd name="T2" fmla="*/ 5 w 33"/>
                  <a:gd name="T3" fmla="*/ 49 h 50"/>
                  <a:gd name="T4" fmla="*/ 19 w 33"/>
                  <a:gd name="T5" fmla="*/ 47 h 50"/>
                  <a:gd name="T6" fmla="*/ 29 w 33"/>
                  <a:gd name="T7" fmla="*/ 44 h 50"/>
                  <a:gd name="T8" fmla="*/ 32 w 33"/>
                  <a:gd name="T9" fmla="*/ 35 h 50"/>
                  <a:gd name="T10" fmla="*/ 29 w 33"/>
                  <a:gd name="T11" fmla="*/ 28 h 50"/>
                  <a:gd name="T12" fmla="*/ 26 w 33"/>
                  <a:gd name="T13" fmla="*/ 18 h 50"/>
                  <a:gd name="T14" fmla="*/ 21 w 33"/>
                  <a:gd name="T15" fmla="*/ 14 h 50"/>
                  <a:gd name="T16" fmla="*/ 14 w 33"/>
                  <a:gd name="T17" fmla="*/ 10 h 50"/>
                  <a:gd name="T18" fmla="*/ 12 w 33"/>
                  <a:gd name="T19" fmla="*/ 5 h 50"/>
                  <a:gd name="T20" fmla="*/ 8 w 33"/>
                  <a:gd name="T21" fmla="*/ 1 h 50"/>
                  <a:gd name="T22" fmla="*/ 2 w 33"/>
                  <a:gd name="T23" fmla="*/ 3 h 50"/>
                  <a:gd name="T24" fmla="*/ 2 w 33"/>
                  <a:gd name="T25" fmla="*/ 8 h 50"/>
                  <a:gd name="T26" fmla="*/ 0 w 33"/>
                  <a:gd name="T27" fmla="*/ 17 h 50"/>
                  <a:gd name="T28" fmla="*/ 5 w 33"/>
                  <a:gd name="T29" fmla="*/ 22 h 50"/>
                  <a:gd name="T30" fmla="*/ 4 w 33"/>
                  <a:gd name="T31" fmla="*/ 29 h 50"/>
                  <a:gd name="T32" fmla="*/ 2 w 33"/>
                  <a:gd name="T33" fmla="*/ 38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3" h="50">
                    <a:moveTo>
                      <a:pt x="2" y="38"/>
                    </a:moveTo>
                    <a:cubicBezTo>
                      <a:pt x="2" y="39"/>
                      <a:pt x="3" y="47"/>
                      <a:pt x="5" y="49"/>
                    </a:cubicBezTo>
                    <a:cubicBezTo>
                      <a:pt x="7" y="50"/>
                      <a:pt x="17" y="47"/>
                      <a:pt x="19" y="47"/>
                    </a:cubicBezTo>
                    <a:cubicBezTo>
                      <a:pt x="21" y="47"/>
                      <a:pt x="29" y="46"/>
                      <a:pt x="29" y="44"/>
                    </a:cubicBezTo>
                    <a:cubicBezTo>
                      <a:pt x="30" y="43"/>
                      <a:pt x="33" y="37"/>
                      <a:pt x="32" y="35"/>
                    </a:cubicBezTo>
                    <a:cubicBezTo>
                      <a:pt x="32" y="32"/>
                      <a:pt x="28" y="31"/>
                      <a:pt x="29" y="28"/>
                    </a:cubicBezTo>
                    <a:cubicBezTo>
                      <a:pt x="29" y="26"/>
                      <a:pt x="28" y="22"/>
                      <a:pt x="26" y="18"/>
                    </a:cubicBezTo>
                    <a:cubicBezTo>
                      <a:pt x="24" y="15"/>
                      <a:pt x="21" y="14"/>
                      <a:pt x="21" y="14"/>
                    </a:cubicBezTo>
                    <a:cubicBezTo>
                      <a:pt x="20" y="13"/>
                      <a:pt x="15" y="11"/>
                      <a:pt x="14" y="10"/>
                    </a:cubicBezTo>
                    <a:cubicBezTo>
                      <a:pt x="13" y="9"/>
                      <a:pt x="13" y="5"/>
                      <a:pt x="12" y="5"/>
                    </a:cubicBezTo>
                    <a:cubicBezTo>
                      <a:pt x="12" y="4"/>
                      <a:pt x="9" y="2"/>
                      <a:pt x="8" y="1"/>
                    </a:cubicBezTo>
                    <a:cubicBezTo>
                      <a:pt x="4" y="0"/>
                      <a:pt x="2" y="2"/>
                      <a:pt x="2" y="3"/>
                    </a:cubicBezTo>
                    <a:cubicBezTo>
                      <a:pt x="2" y="3"/>
                      <a:pt x="3" y="7"/>
                      <a:pt x="2" y="8"/>
                    </a:cubicBezTo>
                    <a:cubicBezTo>
                      <a:pt x="1" y="8"/>
                      <a:pt x="0" y="15"/>
                      <a:pt x="0" y="17"/>
                    </a:cubicBezTo>
                    <a:cubicBezTo>
                      <a:pt x="0" y="19"/>
                      <a:pt x="4" y="20"/>
                      <a:pt x="5" y="22"/>
                    </a:cubicBezTo>
                    <a:cubicBezTo>
                      <a:pt x="6" y="24"/>
                      <a:pt x="5" y="27"/>
                      <a:pt x="4" y="29"/>
                    </a:cubicBezTo>
                    <a:cubicBezTo>
                      <a:pt x="2" y="32"/>
                      <a:pt x="2" y="36"/>
                      <a:pt x="2" y="38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9" name="任意多边形 28" descr="2b3c6616-b9b6-4e69-a689-b270cf7d0a71"/>
              <p:cNvSpPr/>
              <p:nvPr/>
            </p:nvSpPr>
            <p:spPr bwMode="auto">
              <a:xfrm>
                <a:off x="9019283" y="2260037"/>
                <a:ext cx="2074518" cy="1702105"/>
              </a:xfrm>
              <a:custGeom>
                <a:avLst/>
                <a:gdLst>
                  <a:gd name="T0" fmla="*/ 548 w 564"/>
                  <a:gd name="T1" fmla="*/ 121 h 463"/>
                  <a:gd name="T2" fmla="*/ 402 w 564"/>
                  <a:gd name="T3" fmla="*/ 8 h 463"/>
                  <a:gd name="T4" fmla="*/ 303 w 564"/>
                  <a:gd name="T5" fmla="*/ 69 h 463"/>
                  <a:gd name="T6" fmla="*/ 280 w 564"/>
                  <a:gd name="T7" fmla="*/ 104 h 463"/>
                  <a:gd name="T8" fmla="*/ 257 w 564"/>
                  <a:gd name="T9" fmla="*/ 70 h 463"/>
                  <a:gd name="T10" fmla="*/ 156 w 564"/>
                  <a:gd name="T11" fmla="*/ 12 h 463"/>
                  <a:gd name="T12" fmla="*/ 14 w 564"/>
                  <a:gd name="T13" fmla="*/ 129 h 463"/>
                  <a:gd name="T14" fmla="*/ 67 w 564"/>
                  <a:gd name="T15" fmla="*/ 318 h 463"/>
                  <a:gd name="T16" fmla="*/ 291 w 564"/>
                  <a:gd name="T17" fmla="*/ 463 h 463"/>
                  <a:gd name="T18" fmla="*/ 500 w 564"/>
                  <a:gd name="T19" fmla="*/ 311 h 463"/>
                  <a:gd name="T20" fmla="*/ 548 w 564"/>
                  <a:gd name="T21" fmla="*/ 121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4" h="462">
                    <a:moveTo>
                      <a:pt x="548" y="121"/>
                    </a:moveTo>
                    <a:cubicBezTo>
                      <a:pt x="532" y="56"/>
                      <a:pt x="469" y="0"/>
                      <a:pt x="402" y="8"/>
                    </a:cubicBezTo>
                    <a:cubicBezTo>
                      <a:pt x="362" y="12"/>
                      <a:pt x="327" y="37"/>
                      <a:pt x="303" y="69"/>
                    </a:cubicBezTo>
                    <a:cubicBezTo>
                      <a:pt x="293" y="83"/>
                      <a:pt x="286" y="93"/>
                      <a:pt x="280" y="104"/>
                    </a:cubicBezTo>
                    <a:cubicBezTo>
                      <a:pt x="275" y="94"/>
                      <a:pt x="267" y="84"/>
                      <a:pt x="257" y="70"/>
                    </a:cubicBezTo>
                    <a:cubicBezTo>
                      <a:pt x="232" y="39"/>
                      <a:pt x="196" y="15"/>
                      <a:pt x="156" y="12"/>
                    </a:cubicBezTo>
                    <a:cubicBezTo>
                      <a:pt x="89" y="6"/>
                      <a:pt x="27" y="63"/>
                      <a:pt x="14" y="129"/>
                    </a:cubicBezTo>
                    <a:cubicBezTo>
                      <a:pt x="0" y="195"/>
                      <a:pt x="26" y="265"/>
                      <a:pt x="67" y="318"/>
                    </a:cubicBezTo>
                    <a:cubicBezTo>
                      <a:pt x="108" y="371"/>
                      <a:pt x="177" y="439"/>
                      <a:pt x="291" y="463"/>
                    </a:cubicBezTo>
                    <a:cubicBezTo>
                      <a:pt x="366" y="445"/>
                      <a:pt x="461" y="366"/>
                      <a:pt x="500" y="311"/>
                    </a:cubicBezTo>
                    <a:cubicBezTo>
                      <a:pt x="540" y="257"/>
                      <a:pt x="564" y="187"/>
                      <a:pt x="548" y="12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0" name="任意多边形 29" descr="6da022fd-738a-4d7c-bc6b-2fe19fa1c498"/>
              <p:cNvSpPr/>
              <p:nvPr/>
            </p:nvSpPr>
            <p:spPr bwMode="auto">
              <a:xfrm>
                <a:off x="10486441" y="2385008"/>
                <a:ext cx="484887" cy="1107243"/>
              </a:xfrm>
              <a:custGeom>
                <a:avLst/>
                <a:gdLst>
                  <a:gd name="T0" fmla="*/ 51 w 132"/>
                  <a:gd name="T1" fmla="*/ 300 h 301"/>
                  <a:gd name="T2" fmla="*/ 87 w 132"/>
                  <a:gd name="T3" fmla="*/ 260 h 301"/>
                  <a:gd name="T4" fmla="*/ 132 w 132"/>
                  <a:gd name="T5" fmla="*/ 134 h 301"/>
                  <a:gd name="T6" fmla="*/ 127 w 132"/>
                  <a:gd name="T7" fmla="*/ 98 h 301"/>
                  <a:gd name="T8" fmla="*/ 85 w 132"/>
                  <a:gd name="T9" fmla="*/ 29 h 301"/>
                  <a:gd name="T10" fmla="*/ 13 w 132"/>
                  <a:gd name="T11" fmla="*/ 0 h 301"/>
                  <a:gd name="T12" fmla="*/ 2 w 132"/>
                  <a:gd name="T13" fmla="*/ 1 h 301"/>
                  <a:gd name="T14" fmla="*/ 0 w 132"/>
                  <a:gd name="T15" fmla="*/ 3 h 301"/>
                  <a:gd name="T16" fmla="*/ 2 w 132"/>
                  <a:gd name="T17" fmla="*/ 5 h 301"/>
                  <a:gd name="T18" fmla="*/ 13 w 132"/>
                  <a:gd name="T19" fmla="*/ 5 h 301"/>
                  <a:gd name="T20" fmla="*/ 82 w 132"/>
                  <a:gd name="T21" fmla="*/ 33 h 301"/>
                  <a:gd name="T22" fmla="*/ 123 w 132"/>
                  <a:gd name="T23" fmla="*/ 99 h 301"/>
                  <a:gd name="T24" fmla="*/ 127 w 132"/>
                  <a:gd name="T25" fmla="*/ 134 h 301"/>
                  <a:gd name="T26" fmla="*/ 83 w 132"/>
                  <a:gd name="T27" fmla="*/ 257 h 301"/>
                  <a:gd name="T28" fmla="*/ 48 w 132"/>
                  <a:gd name="T29" fmla="*/ 297 h 301"/>
                  <a:gd name="T30" fmla="*/ 47 w 132"/>
                  <a:gd name="T31" fmla="*/ 300 h 301"/>
                  <a:gd name="T32" fmla="*/ 51 w 132"/>
                  <a:gd name="T33" fmla="*/ 300 h 3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2" h="301">
                    <a:moveTo>
                      <a:pt x="51" y="300"/>
                    </a:moveTo>
                    <a:cubicBezTo>
                      <a:pt x="65" y="286"/>
                      <a:pt x="78" y="272"/>
                      <a:pt x="87" y="260"/>
                    </a:cubicBezTo>
                    <a:cubicBezTo>
                      <a:pt x="114" y="223"/>
                      <a:pt x="132" y="179"/>
                      <a:pt x="132" y="134"/>
                    </a:cubicBezTo>
                    <a:cubicBezTo>
                      <a:pt x="132" y="122"/>
                      <a:pt x="130" y="110"/>
                      <a:pt x="127" y="98"/>
                    </a:cubicBezTo>
                    <a:cubicBezTo>
                      <a:pt x="121" y="71"/>
                      <a:pt x="106" y="47"/>
                      <a:pt x="85" y="29"/>
                    </a:cubicBezTo>
                    <a:cubicBezTo>
                      <a:pt x="65" y="11"/>
                      <a:pt x="39" y="0"/>
                      <a:pt x="13" y="0"/>
                    </a:cubicBezTo>
                    <a:cubicBezTo>
                      <a:pt x="9" y="0"/>
                      <a:pt x="6" y="0"/>
                      <a:pt x="2" y="1"/>
                    </a:cubicBezTo>
                    <a:cubicBezTo>
                      <a:pt x="1" y="1"/>
                      <a:pt x="0" y="2"/>
                      <a:pt x="0" y="3"/>
                    </a:cubicBezTo>
                    <a:cubicBezTo>
                      <a:pt x="0" y="5"/>
                      <a:pt x="1" y="5"/>
                      <a:pt x="2" y="5"/>
                    </a:cubicBezTo>
                    <a:cubicBezTo>
                      <a:pt x="6" y="5"/>
                      <a:pt x="9" y="5"/>
                      <a:pt x="13" y="5"/>
                    </a:cubicBezTo>
                    <a:cubicBezTo>
                      <a:pt x="38" y="5"/>
                      <a:pt x="63" y="16"/>
                      <a:pt x="82" y="33"/>
                    </a:cubicBezTo>
                    <a:cubicBezTo>
                      <a:pt x="102" y="50"/>
                      <a:pt x="117" y="74"/>
                      <a:pt x="123" y="99"/>
                    </a:cubicBezTo>
                    <a:cubicBezTo>
                      <a:pt x="126" y="110"/>
                      <a:pt x="127" y="122"/>
                      <a:pt x="127" y="134"/>
                    </a:cubicBezTo>
                    <a:cubicBezTo>
                      <a:pt x="127" y="177"/>
                      <a:pt x="109" y="221"/>
                      <a:pt x="83" y="257"/>
                    </a:cubicBezTo>
                    <a:cubicBezTo>
                      <a:pt x="74" y="269"/>
                      <a:pt x="62" y="283"/>
                      <a:pt x="48" y="297"/>
                    </a:cubicBezTo>
                    <a:cubicBezTo>
                      <a:pt x="47" y="298"/>
                      <a:pt x="47" y="299"/>
                      <a:pt x="47" y="300"/>
                    </a:cubicBezTo>
                    <a:cubicBezTo>
                      <a:pt x="48" y="301"/>
                      <a:pt x="50" y="301"/>
                      <a:pt x="51" y="30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1" name="任意多边形 30" descr="4db00044-92ba-4da9-8333-5b1d98cb43c2"/>
              <p:cNvSpPr/>
              <p:nvPr/>
            </p:nvSpPr>
            <p:spPr bwMode="auto">
              <a:xfrm>
                <a:off x="11400640" y="1294430"/>
                <a:ext cx="791361" cy="898954"/>
              </a:xfrm>
              <a:custGeom>
                <a:avLst/>
                <a:gdLst>
                  <a:gd name="connsiteX0" fmla="*/ 485140 w 791361"/>
                  <a:gd name="connsiteY0" fmla="*/ 1571 h 898954"/>
                  <a:gd name="connsiteX1" fmla="*/ 573780 w 791361"/>
                  <a:gd name="connsiteY1" fmla="*/ 18355 h 898954"/>
                  <a:gd name="connsiteX2" fmla="*/ 732845 w 791361"/>
                  <a:gd name="connsiteY2" fmla="*/ 99593 h 898954"/>
                  <a:gd name="connsiteX3" fmla="*/ 791361 w 791361"/>
                  <a:gd name="connsiteY3" fmla="*/ 156685 h 898954"/>
                  <a:gd name="connsiteX4" fmla="*/ 791361 w 791361"/>
                  <a:gd name="connsiteY4" fmla="*/ 742468 h 898954"/>
                  <a:gd name="connsiteX5" fmla="*/ 739444 w 791361"/>
                  <a:gd name="connsiteY5" fmla="*/ 795245 h 898954"/>
                  <a:gd name="connsiteX6" fmla="*/ 327190 w 791361"/>
                  <a:gd name="connsiteY6" fmla="*/ 880600 h 898954"/>
                  <a:gd name="connsiteX7" fmla="*/ 18031 w 791361"/>
                  <a:gd name="connsiteY7" fmla="*/ 324194 h 898954"/>
                  <a:gd name="connsiteX8" fmla="*/ 485140 w 791361"/>
                  <a:gd name="connsiteY8" fmla="*/ 1571 h 898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91361" h="898954">
                    <a:moveTo>
                      <a:pt x="485140" y="1571"/>
                    </a:moveTo>
                    <a:cubicBezTo>
                      <a:pt x="514663" y="4076"/>
                      <a:pt x="544336" y="9603"/>
                      <a:pt x="573780" y="18355"/>
                    </a:cubicBezTo>
                    <a:cubicBezTo>
                      <a:pt x="633588" y="34936"/>
                      <a:pt x="687184" y="63033"/>
                      <a:pt x="732845" y="99593"/>
                    </a:cubicBezTo>
                    <a:lnTo>
                      <a:pt x="791361" y="156685"/>
                    </a:lnTo>
                    <a:lnTo>
                      <a:pt x="791361" y="742468"/>
                    </a:lnTo>
                    <a:lnTo>
                      <a:pt x="739444" y="795245"/>
                    </a:lnTo>
                    <a:cubicBezTo>
                      <a:pt x="629103" y="887509"/>
                      <a:pt x="476709" y="924357"/>
                      <a:pt x="327190" y="880600"/>
                    </a:cubicBezTo>
                    <a:cubicBezTo>
                      <a:pt x="87960" y="814273"/>
                      <a:pt x="-51898" y="563706"/>
                      <a:pt x="18031" y="324194"/>
                    </a:cubicBezTo>
                    <a:cubicBezTo>
                      <a:pt x="79219" y="114620"/>
                      <a:pt x="278481" y="-15960"/>
                      <a:pt x="485140" y="157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32" name="任意多边形 31" descr="91e8e08a-88b7-4b27-ae35-7dbd59126a3a"/>
              <p:cNvSpPr/>
              <p:nvPr/>
            </p:nvSpPr>
            <p:spPr bwMode="auto">
              <a:xfrm>
                <a:off x="11641172" y="1545204"/>
                <a:ext cx="132470" cy="132470"/>
              </a:xfrm>
              <a:custGeom>
                <a:avLst/>
                <a:gdLst>
                  <a:gd name="T0" fmla="*/ 33 w 36"/>
                  <a:gd name="T1" fmla="*/ 23 h 36"/>
                  <a:gd name="T2" fmla="*/ 13 w 36"/>
                  <a:gd name="T3" fmla="*/ 33 h 36"/>
                  <a:gd name="T4" fmla="*/ 3 w 36"/>
                  <a:gd name="T5" fmla="*/ 13 h 36"/>
                  <a:gd name="T6" fmla="*/ 23 w 36"/>
                  <a:gd name="T7" fmla="*/ 3 h 36"/>
                  <a:gd name="T8" fmla="*/ 33 w 36"/>
                  <a:gd name="T9" fmla="*/ 23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36">
                    <a:moveTo>
                      <a:pt x="33" y="23"/>
                    </a:moveTo>
                    <a:cubicBezTo>
                      <a:pt x="30" y="31"/>
                      <a:pt x="21" y="36"/>
                      <a:pt x="13" y="33"/>
                    </a:cubicBezTo>
                    <a:cubicBezTo>
                      <a:pt x="4" y="30"/>
                      <a:pt x="0" y="21"/>
                      <a:pt x="3" y="13"/>
                    </a:cubicBezTo>
                    <a:cubicBezTo>
                      <a:pt x="5" y="5"/>
                      <a:pt x="14" y="0"/>
                      <a:pt x="23" y="3"/>
                    </a:cubicBezTo>
                    <a:cubicBezTo>
                      <a:pt x="31" y="6"/>
                      <a:pt x="36" y="15"/>
                      <a:pt x="33" y="23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3" name="任意多边形 32" descr="bf6f1ff0-defd-4d46-8aea-4787c2cbf389"/>
              <p:cNvSpPr/>
              <p:nvPr/>
            </p:nvSpPr>
            <p:spPr bwMode="auto">
              <a:xfrm>
                <a:off x="11976095" y="1640181"/>
                <a:ext cx="132470" cy="132470"/>
              </a:xfrm>
              <a:custGeom>
                <a:avLst/>
                <a:gdLst>
                  <a:gd name="T0" fmla="*/ 33 w 36"/>
                  <a:gd name="T1" fmla="*/ 23 h 36"/>
                  <a:gd name="T2" fmla="*/ 13 w 36"/>
                  <a:gd name="T3" fmla="*/ 33 h 36"/>
                  <a:gd name="T4" fmla="*/ 3 w 36"/>
                  <a:gd name="T5" fmla="*/ 13 h 36"/>
                  <a:gd name="T6" fmla="*/ 23 w 36"/>
                  <a:gd name="T7" fmla="*/ 3 h 36"/>
                  <a:gd name="T8" fmla="*/ 33 w 36"/>
                  <a:gd name="T9" fmla="*/ 23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36">
                    <a:moveTo>
                      <a:pt x="33" y="23"/>
                    </a:moveTo>
                    <a:cubicBezTo>
                      <a:pt x="30" y="32"/>
                      <a:pt x="21" y="36"/>
                      <a:pt x="13" y="33"/>
                    </a:cubicBezTo>
                    <a:cubicBezTo>
                      <a:pt x="4" y="31"/>
                      <a:pt x="0" y="22"/>
                      <a:pt x="3" y="13"/>
                    </a:cubicBezTo>
                    <a:cubicBezTo>
                      <a:pt x="5" y="5"/>
                      <a:pt x="14" y="0"/>
                      <a:pt x="23" y="3"/>
                    </a:cubicBezTo>
                    <a:cubicBezTo>
                      <a:pt x="31" y="6"/>
                      <a:pt x="36" y="15"/>
                      <a:pt x="33" y="23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4" name="任意多边形 33" descr="d3af28bb-1fda-4cad-ac72-487f89a23d37"/>
              <p:cNvSpPr/>
              <p:nvPr/>
            </p:nvSpPr>
            <p:spPr bwMode="auto">
              <a:xfrm>
                <a:off x="11621177" y="1765152"/>
                <a:ext cx="367415" cy="247443"/>
              </a:xfrm>
              <a:custGeom>
                <a:avLst/>
                <a:gdLst>
                  <a:gd name="T0" fmla="*/ 100 w 100"/>
                  <a:gd name="T1" fmla="*/ 25 h 67"/>
                  <a:gd name="T2" fmla="*/ 15 w 100"/>
                  <a:gd name="T3" fmla="*/ 0 h 67"/>
                  <a:gd name="T4" fmla="*/ 45 w 100"/>
                  <a:gd name="T5" fmla="*/ 54 h 67"/>
                  <a:gd name="T6" fmla="*/ 100 w 100"/>
                  <a:gd name="T7" fmla="*/ 25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0" h="67">
                    <a:moveTo>
                      <a:pt x="100" y="25"/>
                    </a:moveTo>
                    <a:cubicBezTo>
                      <a:pt x="50" y="36"/>
                      <a:pt x="15" y="0"/>
                      <a:pt x="15" y="0"/>
                    </a:cubicBezTo>
                    <a:cubicBezTo>
                      <a:pt x="15" y="0"/>
                      <a:pt x="0" y="41"/>
                      <a:pt x="45" y="54"/>
                    </a:cubicBezTo>
                    <a:cubicBezTo>
                      <a:pt x="91" y="67"/>
                      <a:pt x="100" y="25"/>
                      <a:pt x="100" y="2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5" name="任意多边形 34" descr="1a2cb06f-8c51-41d6-97e5-19c31b5e030e"/>
              <p:cNvSpPr/>
              <p:nvPr/>
            </p:nvSpPr>
            <p:spPr bwMode="auto">
              <a:xfrm>
                <a:off x="11716155" y="1302759"/>
                <a:ext cx="475845" cy="902291"/>
              </a:xfrm>
              <a:custGeom>
                <a:avLst/>
                <a:gdLst>
                  <a:gd name="connsiteX0" fmla="*/ 475845 w 475845"/>
                  <a:gd name="connsiteY0" fmla="*/ 717740 h 902291"/>
                  <a:gd name="connsiteX1" fmla="*/ 475845 w 475845"/>
                  <a:gd name="connsiteY1" fmla="*/ 748214 h 902291"/>
                  <a:gd name="connsiteX2" fmla="*/ 463567 w 475845"/>
                  <a:gd name="connsiteY2" fmla="*/ 763106 h 902291"/>
                  <a:gd name="connsiteX3" fmla="*/ 136133 w 475845"/>
                  <a:gd name="connsiteY3" fmla="*/ 902291 h 902291"/>
                  <a:gd name="connsiteX4" fmla="*/ 7359 w 475845"/>
                  <a:gd name="connsiteY4" fmla="*/ 883877 h 902291"/>
                  <a:gd name="connsiteX5" fmla="*/ 0 w 475845"/>
                  <a:gd name="connsiteY5" fmla="*/ 872829 h 902291"/>
                  <a:gd name="connsiteX6" fmla="*/ 11038 w 475845"/>
                  <a:gd name="connsiteY6" fmla="*/ 865463 h 902291"/>
                  <a:gd name="connsiteX7" fmla="*/ 136133 w 475845"/>
                  <a:gd name="connsiteY7" fmla="*/ 883877 h 902291"/>
                  <a:gd name="connsiteX8" fmla="*/ 449051 w 475845"/>
                  <a:gd name="connsiteY8" fmla="*/ 750627 h 902291"/>
                  <a:gd name="connsiteX9" fmla="*/ 261228 w 475845"/>
                  <a:gd name="connsiteY9" fmla="*/ 0 h 902291"/>
                  <a:gd name="connsiteX10" fmla="*/ 454929 w 475845"/>
                  <a:gd name="connsiteY10" fmla="*/ 113290 h 902291"/>
                  <a:gd name="connsiteX11" fmla="*/ 475845 w 475845"/>
                  <a:gd name="connsiteY11" fmla="*/ 137468 h 902291"/>
                  <a:gd name="connsiteX12" fmla="*/ 475845 w 475845"/>
                  <a:gd name="connsiteY12" fmla="*/ 165606 h 902291"/>
                  <a:gd name="connsiteX13" fmla="*/ 441743 w 475845"/>
                  <a:gd name="connsiteY13" fmla="*/ 126202 h 902291"/>
                  <a:gd name="connsiteX14" fmla="*/ 257549 w 475845"/>
                  <a:gd name="connsiteY14" fmla="*/ 18414 h 902291"/>
                  <a:gd name="connsiteX15" fmla="*/ 250191 w 475845"/>
                  <a:gd name="connsiteY15" fmla="*/ 7366 h 902291"/>
                  <a:gd name="connsiteX16" fmla="*/ 261228 w 475845"/>
                  <a:gd name="connsiteY16" fmla="*/ 0 h 9022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75845" h="902291">
                    <a:moveTo>
                      <a:pt x="475845" y="717740"/>
                    </a:moveTo>
                    <a:lnTo>
                      <a:pt x="475845" y="748214"/>
                    </a:lnTo>
                    <a:lnTo>
                      <a:pt x="463567" y="763106"/>
                    </a:lnTo>
                    <a:cubicBezTo>
                      <a:pt x="378735" y="850502"/>
                      <a:pt x="260309" y="902291"/>
                      <a:pt x="136133" y="902291"/>
                    </a:cubicBezTo>
                    <a:cubicBezTo>
                      <a:pt x="91982" y="902291"/>
                      <a:pt x="51510" y="894926"/>
                      <a:pt x="7359" y="883877"/>
                    </a:cubicBezTo>
                    <a:cubicBezTo>
                      <a:pt x="3679" y="883877"/>
                      <a:pt x="0" y="876511"/>
                      <a:pt x="0" y="872829"/>
                    </a:cubicBezTo>
                    <a:cubicBezTo>
                      <a:pt x="3679" y="865463"/>
                      <a:pt x="7359" y="865463"/>
                      <a:pt x="11038" y="865463"/>
                    </a:cubicBezTo>
                    <a:cubicBezTo>
                      <a:pt x="55189" y="876511"/>
                      <a:pt x="95661" y="883877"/>
                      <a:pt x="136133" y="883877"/>
                    </a:cubicBezTo>
                    <a:cubicBezTo>
                      <a:pt x="255709" y="883877"/>
                      <a:pt x="368100" y="834965"/>
                      <a:pt x="449051" y="750627"/>
                    </a:cubicBezTo>
                    <a:close/>
                    <a:moveTo>
                      <a:pt x="261228" y="0"/>
                    </a:moveTo>
                    <a:cubicBezTo>
                      <a:pt x="337113" y="22097"/>
                      <a:pt x="402650" y="61802"/>
                      <a:pt x="454929" y="113290"/>
                    </a:cubicBezTo>
                    <a:lnTo>
                      <a:pt x="475845" y="137468"/>
                    </a:lnTo>
                    <a:lnTo>
                      <a:pt x="475845" y="165606"/>
                    </a:lnTo>
                    <a:lnTo>
                      <a:pt x="441743" y="126202"/>
                    </a:lnTo>
                    <a:cubicBezTo>
                      <a:pt x="391727" y="76937"/>
                      <a:pt x="329295" y="39130"/>
                      <a:pt x="257549" y="18414"/>
                    </a:cubicBezTo>
                    <a:cubicBezTo>
                      <a:pt x="250191" y="18414"/>
                      <a:pt x="250191" y="11049"/>
                      <a:pt x="250191" y="7366"/>
                    </a:cubicBezTo>
                    <a:cubicBezTo>
                      <a:pt x="250191" y="3683"/>
                      <a:pt x="257549" y="0"/>
                      <a:pt x="261228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36" name="任意多边形 35" descr="8251903a-26ea-4877-81f7-1fc6653c9640"/>
              <p:cNvSpPr/>
              <p:nvPr/>
            </p:nvSpPr>
            <p:spPr bwMode="auto">
              <a:xfrm>
                <a:off x="6307413" y="5246842"/>
                <a:ext cx="679842" cy="1512149"/>
              </a:xfrm>
              <a:custGeom>
                <a:avLst/>
                <a:gdLst>
                  <a:gd name="T0" fmla="*/ 2 w 185"/>
                  <a:gd name="T1" fmla="*/ 0 h 411"/>
                  <a:gd name="T2" fmla="*/ 6 w 185"/>
                  <a:gd name="T3" fmla="*/ 3 h 411"/>
                  <a:gd name="T4" fmla="*/ 120 w 185"/>
                  <a:gd name="T5" fmla="*/ 101 h 411"/>
                  <a:gd name="T6" fmla="*/ 173 w 185"/>
                  <a:gd name="T7" fmla="*/ 262 h 411"/>
                  <a:gd name="T8" fmla="*/ 173 w 185"/>
                  <a:gd name="T9" fmla="*/ 264 h 411"/>
                  <a:gd name="T10" fmla="*/ 185 w 185"/>
                  <a:gd name="T11" fmla="*/ 405 h 411"/>
                  <a:gd name="T12" fmla="*/ 185 w 185"/>
                  <a:gd name="T13" fmla="*/ 410 h 411"/>
                  <a:gd name="T14" fmla="*/ 184 w 185"/>
                  <a:gd name="T15" fmla="*/ 411 h 411"/>
                  <a:gd name="T16" fmla="*/ 183 w 185"/>
                  <a:gd name="T17" fmla="*/ 405 h 411"/>
                  <a:gd name="T18" fmla="*/ 182 w 185"/>
                  <a:gd name="T19" fmla="*/ 404 h 411"/>
                  <a:gd name="T20" fmla="*/ 173 w 185"/>
                  <a:gd name="T21" fmla="*/ 380 h 411"/>
                  <a:gd name="T22" fmla="*/ 170 w 185"/>
                  <a:gd name="T23" fmla="*/ 373 h 411"/>
                  <a:gd name="T24" fmla="*/ 24 w 185"/>
                  <a:gd name="T25" fmla="*/ 139 h 411"/>
                  <a:gd name="T26" fmla="*/ 5 w 185"/>
                  <a:gd name="T27" fmla="*/ 71 h 411"/>
                  <a:gd name="T28" fmla="*/ 2 w 185"/>
                  <a:gd name="T29" fmla="*/ 2 h 411"/>
                  <a:gd name="T30" fmla="*/ 2 w 185"/>
                  <a:gd name="T31" fmla="*/ 0 h 4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5" h="411">
                    <a:moveTo>
                      <a:pt x="2" y="0"/>
                    </a:moveTo>
                    <a:cubicBezTo>
                      <a:pt x="3" y="1"/>
                      <a:pt x="5" y="2"/>
                      <a:pt x="6" y="3"/>
                    </a:cubicBezTo>
                    <a:cubicBezTo>
                      <a:pt x="49" y="31"/>
                      <a:pt x="90" y="59"/>
                      <a:pt x="120" y="101"/>
                    </a:cubicBezTo>
                    <a:cubicBezTo>
                      <a:pt x="154" y="147"/>
                      <a:pt x="167" y="205"/>
                      <a:pt x="173" y="262"/>
                    </a:cubicBezTo>
                    <a:cubicBezTo>
                      <a:pt x="173" y="263"/>
                      <a:pt x="173" y="263"/>
                      <a:pt x="173" y="264"/>
                    </a:cubicBezTo>
                    <a:cubicBezTo>
                      <a:pt x="178" y="312"/>
                      <a:pt x="179" y="358"/>
                      <a:pt x="185" y="405"/>
                    </a:cubicBezTo>
                    <a:cubicBezTo>
                      <a:pt x="185" y="407"/>
                      <a:pt x="185" y="408"/>
                      <a:pt x="185" y="410"/>
                    </a:cubicBezTo>
                    <a:cubicBezTo>
                      <a:pt x="184" y="411"/>
                      <a:pt x="184" y="411"/>
                      <a:pt x="184" y="411"/>
                    </a:cubicBezTo>
                    <a:cubicBezTo>
                      <a:pt x="184" y="409"/>
                      <a:pt x="183" y="407"/>
                      <a:pt x="183" y="405"/>
                    </a:cubicBezTo>
                    <a:cubicBezTo>
                      <a:pt x="183" y="405"/>
                      <a:pt x="183" y="405"/>
                      <a:pt x="182" y="404"/>
                    </a:cubicBezTo>
                    <a:cubicBezTo>
                      <a:pt x="180" y="396"/>
                      <a:pt x="176" y="388"/>
                      <a:pt x="173" y="380"/>
                    </a:cubicBezTo>
                    <a:cubicBezTo>
                      <a:pt x="172" y="378"/>
                      <a:pt x="171" y="376"/>
                      <a:pt x="170" y="373"/>
                    </a:cubicBezTo>
                    <a:cubicBezTo>
                      <a:pt x="130" y="290"/>
                      <a:pt x="59" y="225"/>
                      <a:pt x="24" y="139"/>
                    </a:cubicBezTo>
                    <a:cubicBezTo>
                      <a:pt x="15" y="117"/>
                      <a:pt x="8" y="94"/>
                      <a:pt x="5" y="71"/>
                    </a:cubicBezTo>
                    <a:cubicBezTo>
                      <a:pt x="1" y="48"/>
                      <a:pt x="0" y="25"/>
                      <a:pt x="2" y="2"/>
                    </a:cubicBezTo>
                    <a:cubicBezTo>
                      <a:pt x="2" y="1"/>
                      <a:pt x="2" y="1"/>
                      <a:pt x="2" y="0"/>
                    </a:cubicBezTo>
                    <a:close/>
                  </a:path>
                </a:pathLst>
              </a:custGeom>
              <a:solidFill>
                <a:srgbClr val="C8EC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7" name="任意多边形 36" descr="c98ca1c5-9c2a-432c-a99a-2f093c3cdc57"/>
              <p:cNvSpPr/>
              <p:nvPr/>
            </p:nvSpPr>
            <p:spPr bwMode="auto">
              <a:xfrm>
                <a:off x="6307413" y="5236844"/>
                <a:ext cx="677343" cy="1552140"/>
              </a:xfrm>
              <a:custGeom>
                <a:avLst/>
                <a:gdLst>
                  <a:gd name="T0" fmla="*/ 4 w 184"/>
                  <a:gd name="T1" fmla="*/ 1 h 422"/>
                  <a:gd name="T2" fmla="*/ 6 w 184"/>
                  <a:gd name="T3" fmla="*/ 6 h 422"/>
                  <a:gd name="T4" fmla="*/ 56 w 184"/>
                  <a:gd name="T5" fmla="*/ 105 h 422"/>
                  <a:gd name="T6" fmla="*/ 129 w 184"/>
                  <a:gd name="T7" fmla="*/ 252 h 422"/>
                  <a:gd name="T8" fmla="*/ 170 w 184"/>
                  <a:gd name="T9" fmla="*/ 355 h 422"/>
                  <a:gd name="T10" fmla="*/ 176 w 184"/>
                  <a:gd name="T11" fmla="*/ 380 h 422"/>
                  <a:gd name="T12" fmla="*/ 182 w 184"/>
                  <a:gd name="T13" fmla="*/ 407 h 422"/>
                  <a:gd name="T14" fmla="*/ 182 w 184"/>
                  <a:gd name="T15" fmla="*/ 408 h 422"/>
                  <a:gd name="T16" fmla="*/ 183 w 184"/>
                  <a:gd name="T17" fmla="*/ 408 h 422"/>
                  <a:gd name="T18" fmla="*/ 184 w 184"/>
                  <a:gd name="T19" fmla="*/ 414 h 422"/>
                  <a:gd name="T20" fmla="*/ 183 w 184"/>
                  <a:gd name="T21" fmla="*/ 422 h 422"/>
                  <a:gd name="T22" fmla="*/ 174 w 184"/>
                  <a:gd name="T23" fmla="*/ 389 h 422"/>
                  <a:gd name="T24" fmla="*/ 173 w 184"/>
                  <a:gd name="T25" fmla="*/ 383 h 422"/>
                  <a:gd name="T26" fmla="*/ 172 w 184"/>
                  <a:gd name="T27" fmla="*/ 381 h 422"/>
                  <a:gd name="T28" fmla="*/ 166 w 184"/>
                  <a:gd name="T29" fmla="*/ 356 h 422"/>
                  <a:gd name="T30" fmla="*/ 125 w 184"/>
                  <a:gd name="T31" fmla="*/ 254 h 422"/>
                  <a:gd name="T32" fmla="*/ 50 w 184"/>
                  <a:gd name="T33" fmla="*/ 100 h 422"/>
                  <a:gd name="T34" fmla="*/ 2 w 184"/>
                  <a:gd name="T35" fmla="*/ 5 h 422"/>
                  <a:gd name="T36" fmla="*/ 0 w 184"/>
                  <a:gd name="T37" fmla="*/ 3 h 422"/>
                  <a:gd name="T38" fmla="*/ 1 w 184"/>
                  <a:gd name="T39" fmla="*/ 0 h 422"/>
                  <a:gd name="T40" fmla="*/ 4 w 184"/>
                  <a:gd name="T41" fmla="*/ 1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4" h="422">
                    <a:moveTo>
                      <a:pt x="4" y="1"/>
                    </a:moveTo>
                    <a:cubicBezTo>
                      <a:pt x="4" y="3"/>
                      <a:pt x="5" y="4"/>
                      <a:pt x="6" y="6"/>
                    </a:cubicBezTo>
                    <a:cubicBezTo>
                      <a:pt x="23" y="38"/>
                      <a:pt x="40" y="71"/>
                      <a:pt x="56" y="105"/>
                    </a:cubicBezTo>
                    <a:cubicBezTo>
                      <a:pt x="81" y="154"/>
                      <a:pt x="105" y="203"/>
                      <a:pt x="129" y="252"/>
                    </a:cubicBezTo>
                    <a:cubicBezTo>
                      <a:pt x="145" y="288"/>
                      <a:pt x="160" y="321"/>
                      <a:pt x="170" y="355"/>
                    </a:cubicBezTo>
                    <a:cubicBezTo>
                      <a:pt x="172" y="363"/>
                      <a:pt x="174" y="372"/>
                      <a:pt x="176" y="380"/>
                    </a:cubicBezTo>
                    <a:cubicBezTo>
                      <a:pt x="178" y="389"/>
                      <a:pt x="180" y="398"/>
                      <a:pt x="182" y="407"/>
                    </a:cubicBezTo>
                    <a:cubicBezTo>
                      <a:pt x="182" y="408"/>
                      <a:pt x="182" y="408"/>
                      <a:pt x="182" y="408"/>
                    </a:cubicBezTo>
                    <a:cubicBezTo>
                      <a:pt x="183" y="408"/>
                      <a:pt x="183" y="408"/>
                      <a:pt x="183" y="408"/>
                    </a:cubicBezTo>
                    <a:cubicBezTo>
                      <a:pt x="183" y="410"/>
                      <a:pt x="184" y="412"/>
                      <a:pt x="184" y="414"/>
                    </a:cubicBezTo>
                    <a:cubicBezTo>
                      <a:pt x="184" y="417"/>
                      <a:pt x="184" y="419"/>
                      <a:pt x="183" y="422"/>
                    </a:cubicBezTo>
                    <a:cubicBezTo>
                      <a:pt x="179" y="411"/>
                      <a:pt x="177" y="400"/>
                      <a:pt x="174" y="389"/>
                    </a:cubicBezTo>
                    <a:cubicBezTo>
                      <a:pt x="174" y="387"/>
                      <a:pt x="173" y="385"/>
                      <a:pt x="173" y="383"/>
                    </a:cubicBezTo>
                    <a:cubicBezTo>
                      <a:pt x="173" y="382"/>
                      <a:pt x="172" y="381"/>
                      <a:pt x="172" y="381"/>
                    </a:cubicBezTo>
                    <a:cubicBezTo>
                      <a:pt x="170" y="373"/>
                      <a:pt x="168" y="364"/>
                      <a:pt x="166" y="356"/>
                    </a:cubicBezTo>
                    <a:cubicBezTo>
                      <a:pt x="157" y="322"/>
                      <a:pt x="142" y="289"/>
                      <a:pt x="125" y="254"/>
                    </a:cubicBezTo>
                    <a:cubicBezTo>
                      <a:pt x="101" y="202"/>
                      <a:pt x="76" y="151"/>
                      <a:pt x="50" y="100"/>
                    </a:cubicBezTo>
                    <a:cubicBezTo>
                      <a:pt x="34" y="68"/>
                      <a:pt x="18" y="37"/>
                      <a:pt x="2" y="5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2"/>
                      <a:pt x="0" y="1"/>
                      <a:pt x="1" y="0"/>
                    </a:cubicBezTo>
                    <a:cubicBezTo>
                      <a:pt x="2" y="0"/>
                      <a:pt x="3" y="0"/>
                      <a:pt x="4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8" name="任意多边形 37" descr="a7c62fa2-abdd-4207-95a9-d62d683cb137"/>
              <p:cNvSpPr/>
              <p:nvPr/>
            </p:nvSpPr>
            <p:spPr bwMode="auto">
              <a:xfrm>
                <a:off x="5989987" y="5776719"/>
                <a:ext cx="997269" cy="1067253"/>
              </a:xfrm>
              <a:custGeom>
                <a:avLst/>
                <a:gdLst>
                  <a:gd name="T0" fmla="*/ 87 w 271"/>
                  <a:gd name="T1" fmla="*/ 49 h 290"/>
                  <a:gd name="T2" fmla="*/ 195 w 271"/>
                  <a:gd name="T3" fmla="*/ 136 h 290"/>
                  <a:gd name="T4" fmla="*/ 260 w 271"/>
                  <a:gd name="T5" fmla="*/ 242 h 290"/>
                  <a:gd name="T6" fmla="*/ 268 w 271"/>
                  <a:gd name="T7" fmla="*/ 261 h 290"/>
                  <a:gd name="T8" fmla="*/ 269 w 271"/>
                  <a:gd name="T9" fmla="*/ 261 h 290"/>
                  <a:gd name="T10" fmla="*/ 269 w 271"/>
                  <a:gd name="T11" fmla="*/ 261 h 290"/>
                  <a:gd name="T12" fmla="*/ 271 w 271"/>
                  <a:gd name="T13" fmla="*/ 266 h 290"/>
                  <a:gd name="T14" fmla="*/ 270 w 271"/>
                  <a:gd name="T15" fmla="*/ 267 h 290"/>
                  <a:gd name="T16" fmla="*/ 270 w 271"/>
                  <a:gd name="T17" fmla="*/ 267 h 290"/>
                  <a:gd name="T18" fmla="*/ 269 w 271"/>
                  <a:gd name="T19" fmla="*/ 275 h 290"/>
                  <a:gd name="T20" fmla="*/ 268 w 271"/>
                  <a:gd name="T21" fmla="*/ 278 h 290"/>
                  <a:gd name="T22" fmla="*/ 268 w 271"/>
                  <a:gd name="T23" fmla="*/ 282 h 290"/>
                  <a:gd name="T24" fmla="*/ 266 w 271"/>
                  <a:gd name="T25" fmla="*/ 290 h 290"/>
                  <a:gd name="T26" fmla="*/ 216 w 271"/>
                  <a:gd name="T27" fmla="*/ 261 h 290"/>
                  <a:gd name="T28" fmla="*/ 117 w 271"/>
                  <a:gd name="T29" fmla="*/ 205 h 290"/>
                  <a:gd name="T30" fmla="*/ 39 w 271"/>
                  <a:gd name="T31" fmla="*/ 122 h 290"/>
                  <a:gd name="T32" fmla="*/ 2 w 271"/>
                  <a:gd name="T33" fmla="*/ 11 h 290"/>
                  <a:gd name="T34" fmla="*/ 0 w 271"/>
                  <a:gd name="T35" fmla="*/ 2 h 290"/>
                  <a:gd name="T36" fmla="*/ 0 w 271"/>
                  <a:gd name="T37" fmla="*/ 0 h 290"/>
                  <a:gd name="T38" fmla="*/ 87 w 271"/>
                  <a:gd name="T39" fmla="*/ 49 h 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71" h="290">
                    <a:moveTo>
                      <a:pt x="87" y="49"/>
                    </a:moveTo>
                    <a:cubicBezTo>
                      <a:pt x="128" y="72"/>
                      <a:pt x="165" y="100"/>
                      <a:pt x="195" y="136"/>
                    </a:cubicBezTo>
                    <a:cubicBezTo>
                      <a:pt x="221" y="167"/>
                      <a:pt x="242" y="204"/>
                      <a:pt x="260" y="242"/>
                    </a:cubicBezTo>
                    <a:cubicBezTo>
                      <a:pt x="263" y="248"/>
                      <a:pt x="266" y="254"/>
                      <a:pt x="268" y="261"/>
                    </a:cubicBezTo>
                    <a:cubicBezTo>
                      <a:pt x="269" y="261"/>
                      <a:pt x="269" y="261"/>
                      <a:pt x="269" y="261"/>
                    </a:cubicBezTo>
                    <a:cubicBezTo>
                      <a:pt x="269" y="261"/>
                      <a:pt x="269" y="261"/>
                      <a:pt x="269" y="261"/>
                    </a:cubicBezTo>
                    <a:cubicBezTo>
                      <a:pt x="269" y="263"/>
                      <a:pt x="270" y="264"/>
                      <a:pt x="271" y="266"/>
                    </a:cubicBezTo>
                    <a:cubicBezTo>
                      <a:pt x="270" y="267"/>
                      <a:pt x="270" y="267"/>
                      <a:pt x="270" y="267"/>
                    </a:cubicBezTo>
                    <a:cubicBezTo>
                      <a:pt x="270" y="267"/>
                      <a:pt x="270" y="267"/>
                      <a:pt x="270" y="267"/>
                    </a:cubicBezTo>
                    <a:cubicBezTo>
                      <a:pt x="270" y="270"/>
                      <a:pt x="270" y="272"/>
                      <a:pt x="269" y="275"/>
                    </a:cubicBezTo>
                    <a:cubicBezTo>
                      <a:pt x="269" y="276"/>
                      <a:pt x="269" y="277"/>
                      <a:pt x="268" y="278"/>
                    </a:cubicBezTo>
                    <a:cubicBezTo>
                      <a:pt x="268" y="279"/>
                      <a:pt x="268" y="281"/>
                      <a:pt x="268" y="282"/>
                    </a:cubicBezTo>
                    <a:cubicBezTo>
                      <a:pt x="267" y="285"/>
                      <a:pt x="267" y="287"/>
                      <a:pt x="266" y="290"/>
                    </a:cubicBezTo>
                    <a:cubicBezTo>
                      <a:pt x="251" y="278"/>
                      <a:pt x="233" y="270"/>
                      <a:pt x="216" y="261"/>
                    </a:cubicBezTo>
                    <a:cubicBezTo>
                      <a:pt x="182" y="245"/>
                      <a:pt x="148" y="227"/>
                      <a:pt x="117" y="205"/>
                    </a:cubicBezTo>
                    <a:cubicBezTo>
                      <a:pt x="86" y="182"/>
                      <a:pt x="58" y="155"/>
                      <a:pt x="39" y="122"/>
                    </a:cubicBezTo>
                    <a:cubicBezTo>
                      <a:pt x="20" y="88"/>
                      <a:pt x="10" y="49"/>
                      <a:pt x="2" y="11"/>
                    </a:cubicBezTo>
                    <a:cubicBezTo>
                      <a:pt x="1" y="8"/>
                      <a:pt x="1" y="5"/>
                      <a:pt x="0" y="2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27" y="22"/>
                      <a:pt x="56" y="32"/>
                      <a:pt x="87" y="49"/>
                    </a:cubicBezTo>
                    <a:close/>
                  </a:path>
                </a:pathLst>
              </a:custGeom>
              <a:solidFill>
                <a:srgbClr val="C8EC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9" name="任意多边形 38" descr="3c4dcef0-b87f-4a98-8f21-c95c714a9ddc"/>
              <p:cNvSpPr/>
              <p:nvPr/>
            </p:nvSpPr>
            <p:spPr bwMode="auto">
              <a:xfrm>
                <a:off x="5987487" y="5784218"/>
                <a:ext cx="989770" cy="1029761"/>
              </a:xfrm>
              <a:custGeom>
                <a:avLst/>
                <a:gdLst>
                  <a:gd name="T0" fmla="*/ 4 w 269"/>
                  <a:gd name="T1" fmla="*/ 1 h 280"/>
                  <a:gd name="T2" fmla="*/ 22 w 269"/>
                  <a:gd name="T3" fmla="*/ 32 h 280"/>
                  <a:gd name="T4" fmla="*/ 178 w 269"/>
                  <a:gd name="T5" fmla="*/ 191 h 280"/>
                  <a:gd name="T6" fmla="*/ 266 w 269"/>
                  <a:gd name="T7" fmla="*/ 272 h 280"/>
                  <a:gd name="T8" fmla="*/ 269 w 269"/>
                  <a:gd name="T9" fmla="*/ 276 h 280"/>
                  <a:gd name="T10" fmla="*/ 269 w 269"/>
                  <a:gd name="T11" fmla="*/ 280 h 280"/>
                  <a:gd name="T12" fmla="*/ 263 w 269"/>
                  <a:gd name="T13" fmla="*/ 275 h 280"/>
                  <a:gd name="T14" fmla="*/ 176 w 269"/>
                  <a:gd name="T15" fmla="*/ 193 h 280"/>
                  <a:gd name="T16" fmla="*/ 19 w 269"/>
                  <a:gd name="T17" fmla="*/ 34 h 280"/>
                  <a:gd name="T18" fmla="*/ 3 w 269"/>
                  <a:gd name="T19" fmla="*/ 9 h 280"/>
                  <a:gd name="T20" fmla="*/ 0 w 269"/>
                  <a:gd name="T21" fmla="*/ 2 h 280"/>
                  <a:gd name="T22" fmla="*/ 1 w 269"/>
                  <a:gd name="T23" fmla="*/ 0 h 280"/>
                  <a:gd name="T24" fmla="*/ 2 w 269"/>
                  <a:gd name="T25" fmla="*/ 0 h 280"/>
                  <a:gd name="T26" fmla="*/ 4 w 269"/>
                  <a:gd name="T27" fmla="*/ 1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69" h="280">
                    <a:moveTo>
                      <a:pt x="4" y="1"/>
                    </a:moveTo>
                    <a:cubicBezTo>
                      <a:pt x="7" y="13"/>
                      <a:pt x="14" y="23"/>
                      <a:pt x="22" y="32"/>
                    </a:cubicBezTo>
                    <a:cubicBezTo>
                      <a:pt x="67" y="91"/>
                      <a:pt x="124" y="142"/>
                      <a:pt x="178" y="191"/>
                    </a:cubicBezTo>
                    <a:cubicBezTo>
                      <a:pt x="207" y="217"/>
                      <a:pt x="238" y="244"/>
                      <a:pt x="266" y="272"/>
                    </a:cubicBezTo>
                    <a:cubicBezTo>
                      <a:pt x="267" y="273"/>
                      <a:pt x="268" y="275"/>
                      <a:pt x="269" y="276"/>
                    </a:cubicBezTo>
                    <a:cubicBezTo>
                      <a:pt x="269" y="277"/>
                      <a:pt x="269" y="279"/>
                      <a:pt x="269" y="280"/>
                    </a:cubicBezTo>
                    <a:cubicBezTo>
                      <a:pt x="267" y="278"/>
                      <a:pt x="265" y="276"/>
                      <a:pt x="263" y="275"/>
                    </a:cubicBezTo>
                    <a:cubicBezTo>
                      <a:pt x="235" y="247"/>
                      <a:pt x="205" y="219"/>
                      <a:pt x="176" y="193"/>
                    </a:cubicBezTo>
                    <a:cubicBezTo>
                      <a:pt x="121" y="144"/>
                      <a:pt x="65" y="93"/>
                      <a:pt x="19" y="34"/>
                    </a:cubicBezTo>
                    <a:cubicBezTo>
                      <a:pt x="13" y="27"/>
                      <a:pt x="7" y="18"/>
                      <a:pt x="3" y="9"/>
                    </a:cubicBezTo>
                    <a:cubicBezTo>
                      <a:pt x="2" y="7"/>
                      <a:pt x="1" y="4"/>
                      <a:pt x="0" y="2"/>
                    </a:cubicBezTo>
                    <a:cubicBezTo>
                      <a:pt x="0" y="1"/>
                      <a:pt x="1" y="1"/>
                      <a:pt x="1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3" y="0"/>
                      <a:pt x="3" y="0"/>
                      <a:pt x="4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0" name="任意多边形 39" descr="427b76cd-6c64-4138-9ac8-b20ae9adba9b"/>
              <p:cNvSpPr/>
              <p:nvPr/>
            </p:nvSpPr>
            <p:spPr bwMode="auto">
              <a:xfrm>
                <a:off x="6114958" y="4449528"/>
                <a:ext cx="459893" cy="657348"/>
              </a:xfrm>
              <a:custGeom>
                <a:avLst/>
                <a:gdLst>
                  <a:gd name="T0" fmla="*/ 120 w 125"/>
                  <a:gd name="T1" fmla="*/ 37 h 179"/>
                  <a:gd name="T2" fmla="*/ 51 w 125"/>
                  <a:gd name="T3" fmla="*/ 167 h 179"/>
                  <a:gd name="T4" fmla="*/ 27 w 125"/>
                  <a:gd name="T5" fmla="*/ 174 h 179"/>
                  <a:gd name="T6" fmla="*/ 12 w 125"/>
                  <a:gd name="T7" fmla="*/ 166 h 179"/>
                  <a:gd name="T8" fmla="*/ 5 w 125"/>
                  <a:gd name="T9" fmla="*/ 142 h 179"/>
                  <a:gd name="T10" fmla="*/ 74 w 125"/>
                  <a:gd name="T11" fmla="*/ 12 h 179"/>
                  <a:gd name="T12" fmla="*/ 98 w 125"/>
                  <a:gd name="T13" fmla="*/ 5 h 179"/>
                  <a:gd name="T14" fmla="*/ 113 w 125"/>
                  <a:gd name="T15" fmla="*/ 13 h 179"/>
                  <a:gd name="T16" fmla="*/ 120 w 125"/>
                  <a:gd name="T17" fmla="*/ 37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5" h="179">
                    <a:moveTo>
                      <a:pt x="120" y="37"/>
                    </a:moveTo>
                    <a:cubicBezTo>
                      <a:pt x="51" y="167"/>
                      <a:pt x="51" y="167"/>
                      <a:pt x="51" y="167"/>
                    </a:cubicBezTo>
                    <a:cubicBezTo>
                      <a:pt x="46" y="175"/>
                      <a:pt x="35" y="179"/>
                      <a:pt x="27" y="174"/>
                    </a:cubicBezTo>
                    <a:cubicBezTo>
                      <a:pt x="12" y="166"/>
                      <a:pt x="12" y="166"/>
                      <a:pt x="12" y="166"/>
                    </a:cubicBezTo>
                    <a:cubicBezTo>
                      <a:pt x="4" y="162"/>
                      <a:pt x="0" y="151"/>
                      <a:pt x="5" y="142"/>
                    </a:cubicBezTo>
                    <a:cubicBezTo>
                      <a:pt x="74" y="12"/>
                      <a:pt x="74" y="12"/>
                      <a:pt x="74" y="12"/>
                    </a:cubicBezTo>
                    <a:cubicBezTo>
                      <a:pt x="79" y="4"/>
                      <a:pt x="89" y="0"/>
                      <a:pt x="98" y="5"/>
                    </a:cubicBezTo>
                    <a:cubicBezTo>
                      <a:pt x="113" y="13"/>
                      <a:pt x="113" y="13"/>
                      <a:pt x="113" y="13"/>
                    </a:cubicBezTo>
                    <a:cubicBezTo>
                      <a:pt x="121" y="17"/>
                      <a:pt x="125" y="28"/>
                      <a:pt x="120" y="3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1" name="任意多边形 40" descr="a3b02458-76fb-437b-aee2-fb89fa123d70"/>
              <p:cNvSpPr/>
              <p:nvPr/>
            </p:nvSpPr>
            <p:spPr bwMode="auto">
              <a:xfrm>
                <a:off x="6162446" y="4974406"/>
                <a:ext cx="22496" cy="27494"/>
              </a:xfrm>
              <a:custGeom>
                <a:avLst/>
                <a:gdLst>
                  <a:gd name="T0" fmla="*/ 4 w 6"/>
                  <a:gd name="T1" fmla="*/ 1 h 7"/>
                  <a:gd name="T2" fmla="*/ 5 w 6"/>
                  <a:gd name="T3" fmla="*/ 5 h 7"/>
                  <a:gd name="T4" fmla="*/ 1 w 6"/>
                  <a:gd name="T5" fmla="*/ 6 h 7"/>
                  <a:gd name="T6" fmla="*/ 0 w 6"/>
                  <a:gd name="T7" fmla="*/ 2 h 7"/>
                  <a:gd name="T8" fmla="*/ 4 w 6"/>
                  <a:gd name="T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4" y="1"/>
                    </a:moveTo>
                    <a:cubicBezTo>
                      <a:pt x="6" y="2"/>
                      <a:pt x="6" y="4"/>
                      <a:pt x="5" y="5"/>
                    </a:cubicBezTo>
                    <a:cubicBezTo>
                      <a:pt x="5" y="6"/>
                      <a:pt x="3" y="7"/>
                      <a:pt x="1" y="6"/>
                    </a:cubicBezTo>
                    <a:cubicBezTo>
                      <a:pt x="0" y="5"/>
                      <a:pt x="0" y="4"/>
                      <a:pt x="0" y="2"/>
                    </a:cubicBezTo>
                    <a:cubicBezTo>
                      <a:pt x="1" y="1"/>
                      <a:pt x="3" y="0"/>
                      <a:pt x="4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2" name="任意多边形 41" descr="209f22a1-f89b-49f1-85e7-b6094fa9e468"/>
              <p:cNvSpPr/>
              <p:nvPr/>
            </p:nvSpPr>
            <p:spPr bwMode="auto">
              <a:xfrm>
                <a:off x="6224932" y="4956910"/>
                <a:ext cx="27494" cy="22496"/>
              </a:xfrm>
              <a:custGeom>
                <a:avLst/>
                <a:gdLst>
                  <a:gd name="T0" fmla="*/ 5 w 7"/>
                  <a:gd name="T1" fmla="*/ 1 h 6"/>
                  <a:gd name="T2" fmla="*/ 6 w 7"/>
                  <a:gd name="T3" fmla="*/ 4 h 6"/>
                  <a:gd name="T4" fmla="*/ 2 w 7"/>
                  <a:gd name="T5" fmla="*/ 6 h 6"/>
                  <a:gd name="T6" fmla="*/ 1 w 7"/>
                  <a:gd name="T7" fmla="*/ 2 h 6"/>
                  <a:gd name="T8" fmla="*/ 5 w 7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5" y="1"/>
                    </a:moveTo>
                    <a:cubicBezTo>
                      <a:pt x="6" y="1"/>
                      <a:pt x="7" y="3"/>
                      <a:pt x="6" y="4"/>
                    </a:cubicBezTo>
                    <a:cubicBezTo>
                      <a:pt x="5" y="6"/>
                      <a:pt x="3" y="6"/>
                      <a:pt x="2" y="6"/>
                    </a:cubicBezTo>
                    <a:cubicBezTo>
                      <a:pt x="1" y="5"/>
                      <a:pt x="0" y="3"/>
                      <a:pt x="1" y="2"/>
                    </a:cubicBezTo>
                    <a:cubicBezTo>
                      <a:pt x="2" y="0"/>
                      <a:pt x="3" y="0"/>
                      <a:pt x="5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3" name="任意多边形 42" descr="aedc3095-4468-4d91-98f3-0da23ad0cd29"/>
              <p:cNvSpPr/>
              <p:nvPr/>
            </p:nvSpPr>
            <p:spPr bwMode="auto">
              <a:xfrm>
                <a:off x="6197438" y="4901922"/>
                <a:ext cx="22496" cy="24994"/>
              </a:xfrm>
              <a:custGeom>
                <a:avLst/>
                <a:gdLst>
                  <a:gd name="T0" fmla="*/ 4 w 6"/>
                  <a:gd name="T1" fmla="*/ 1 h 7"/>
                  <a:gd name="T2" fmla="*/ 5 w 6"/>
                  <a:gd name="T3" fmla="*/ 5 h 7"/>
                  <a:gd name="T4" fmla="*/ 1 w 6"/>
                  <a:gd name="T5" fmla="*/ 6 h 7"/>
                  <a:gd name="T6" fmla="*/ 0 w 6"/>
                  <a:gd name="T7" fmla="*/ 2 h 7"/>
                  <a:gd name="T8" fmla="*/ 4 w 6"/>
                  <a:gd name="T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4" y="1"/>
                    </a:moveTo>
                    <a:cubicBezTo>
                      <a:pt x="6" y="2"/>
                      <a:pt x="6" y="4"/>
                      <a:pt x="5" y="5"/>
                    </a:cubicBezTo>
                    <a:cubicBezTo>
                      <a:pt x="5" y="6"/>
                      <a:pt x="3" y="7"/>
                      <a:pt x="1" y="6"/>
                    </a:cubicBezTo>
                    <a:cubicBezTo>
                      <a:pt x="0" y="5"/>
                      <a:pt x="0" y="4"/>
                      <a:pt x="0" y="2"/>
                    </a:cubicBezTo>
                    <a:cubicBezTo>
                      <a:pt x="1" y="1"/>
                      <a:pt x="3" y="0"/>
                      <a:pt x="4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4" name="任意多边形 43" descr="e240e1bc-c4cf-4e37-8696-7cec030d53b4"/>
              <p:cNvSpPr/>
              <p:nvPr/>
            </p:nvSpPr>
            <p:spPr bwMode="auto">
              <a:xfrm>
                <a:off x="6289917" y="4951911"/>
                <a:ext cx="19995" cy="27494"/>
              </a:xfrm>
              <a:custGeom>
                <a:avLst/>
                <a:gdLst>
                  <a:gd name="T0" fmla="*/ 4 w 6"/>
                  <a:gd name="T1" fmla="*/ 1 h 7"/>
                  <a:gd name="T2" fmla="*/ 6 w 6"/>
                  <a:gd name="T3" fmla="*/ 5 h 7"/>
                  <a:gd name="T4" fmla="*/ 2 w 6"/>
                  <a:gd name="T5" fmla="*/ 6 h 7"/>
                  <a:gd name="T6" fmla="*/ 0 w 6"/>
                  <a:gd name="T7" fmla="*/ 2 h 7"/>
                  <a:gd name="T8" fmla="*/ 4 w 6"/>
                  <a:gd name="T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4" y="1"/>
                    </a:moveTo>
                    <a:cubicBezTo>
                      <a:pt x="6" y="1"/>
                      <a:pt x="6" y="3"/>
                      <a:pt x="6" y="5"/>
                    </a:cubicBezTo>
                    <a:cubicBezTo>
                      <a:pt x="5" y="6"/>
                      <a:pt x="3" y="7"/>
                      <a:pt x="2" y="6"/>
                    </a:cubicBezTo>
                    <a:cubicBezTo>
                      <a:pt x="0" y="5"/>
                      <a:pt x="0" y="3"/>
                      <a:pt x="0" y="2"/>
                    </a:cubicBezTo>
                    <a:cubicBezTo>
                      <a:pt x="1" y="0"/>
                      <a:pt x="3" y="0"/>
                      <a:pt x="4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5" name="任意多边形 44" descr="ce6b08c4-704e-4cb3-a4d2-d038e0ab03d0"/>
              <p:cNvSpPr/>
              <p:nvPr/>
            </p:nvSpPr>
            <p:spPr bwMode="auto">
              <a:xfrm>
                <a:off x="6244928" y="5019396"/>
                <a:ext cx="24994" cy="22496"/>
              </a:xfrm>
              <a:custGeom>
                <a:avLst/>
                <a:gdLst>
                  <a:gd name="T0" fmla="*/ 5 w 7"/>
                  <a:gd name="T1" fmla="*/ 1 h 6"/>
                  <a:gd name="T2" fmla="*/ 6 w 7"/>
                  <a:gd name="T3" fmla="*/ 5 h 6"/>
                  <a:gd name="T4" fmla="*/ 2 w 7"/>
                  <a:gd name="T5" fmla="*/ 6 h 6"/>
                  <a:gd name="T6" fmla="*/ 1 w 7"/>
                  <a:gd name="T7" fmla="*/ 2 h 6"/>
                  <a:gd name="T8" fmla="*/ 5 w 7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5" y="1"/>
                    </a:moveTo>
                    <a:cubicBezTo>
                      <a:pt x="6" y="1"/>
                      <a:pt x="7" y="3"/>
                      <a:pt x="6" y="5"/>
                    </a:cubicBezTo>
                    <a:cubicBezTo>
                      <a:pt x="5" y="6"/>
                      <a:pt x="4" y="6"/>
                      <a:pt x="2" y="6"/>
                    </a:cubicBezTo>
                    <a:cubicBezTo>
                      <a:pt x="1" y="5"/>
                      <a:pt x="0" y="3"/>
                      <a:pt x="1" y="2"/>
                    </a:cubicBezTo>
                    <a:cubicBezTo>
                      <a:pt x="2" y="0"/>
                      <a:pt x="3" y="0"/>
                      <a:pt x="5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6" name="任意多边形 45" descr="9edc795b-7965-4201-872c-524d81f6d25e"/>
              <p:cNvSpPr/>
              <p:nvPr/>
            </p:nvSpPr>
            <p:spPr bwMode="auto">
              <a:xfrm>
                <a:off x="6402390" y="4519512"/>
                <a:ext cx="24994" cy="22496"/>
              </a:xfrm>
              <a:custGeom>
                <a:avLst/>
                <a:gdLst>
                  <a:gd name="T0" fmla="*/ 2 w 7"/>
                  <a:gd name="T1" fmla="*/ 6 h 6"/>
                  <a:gd name="T2" fmla="*/ 6 w 7"/>
                  <a:gd name="T3" fmla="*/ 4 h 6"/>
                  <a:gd name="T4" fmla="*/ 5 w 7"/>
                  <a:gd name="T5" fmla="*/ 0 h 6"/>
                  <a:gd name="T6" fmla="*/ 1 w 7"/>
                  <a:gd name="T7" fmla="*/ 2 h 6"/>
                  <a:gd name="T8" fmla="*/ 2 w 7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2" y="6"/>
                    </a:moveTo>
                    <a:cubicBezTo>
                      <a:pt x="4" y="6"/>
                      <a:pt x="5" y="6"/>
                      <a:pt x="6" y="4"/>
                    </a:cubicBezTo>
                    <a:cubicBezTo>
                      <a:pt x="7" y="3"/>
                      <a:pt x="6" y="1"/>
                      <a:pt x="5" y="0"/>
                    </a:cubicBezTo>
                    <a:cubicBezTo>
                      <a:pt x="4" y="0"/>
                      <a:pt x="2" y="0"/>
                      <a:pt x="1" y="2"/>
                    </a:cubicBezTo>
                    <a:cubicBezTo>
                      <a:pt x="0" y="3"/>
                      <a:pt x="1" y="5"/>
                      <a:pt x="2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7" name="任意多边形 46" descr="6bbe3509-97ec-4da0-821f-e72f815f558f"/>
              <p:cNvSpPr/>
              <p:nvPr/>
            </p:nvSpPr>
            <p:spPr bwMode="auto">
              <a:xfrm>
                <a:off x="6362400" y="4599493"/>
                <a:ext cx="24994" cy="22496"/>
              </a:xfrm>
              <a:custGeom>
                <a:avLst/>
                <a:gdLst>
                  <a:gd name="T0" fmla="*/ 2 w 7"/>
                  <a:gd name="T1" fmla="*/ 6 h 6"/>
                  <a:gd name="T2" fmla="*/ 6 w 7"/>
                  <a:gd name="T3" fmla="*/ 4 h 6"/>
                  <a:gd name="T4" fmla="*/ 5 w 7"/>
                  <a:gd name="T5" fmla="*/ 0 h 6"/>
                  <a:gd name="T6" fmla="*/ 1 w 7"/>
                  <a:gd name="T7" fmla="*/ 2 h 6"/>
                  <a:gd name="T8" fmla="*/ 2 w 7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2" y="6"/>
                    </a:moveTo>
                    <a:cubicBezTo>
                      <a:pt x="4" y="6"/>
                      <a:pt x="5" y="6"/>
                      <a:pt x="6" y="4"/>
                    </a:cubicBezTo>
                    <a:cubicBezTo>
                      <a:pt x="7" y="3"/>
                      <a:pt x="6" y="1"/>
                      <a:pt x="5" y="0"/>
                    </a:cubicBezTo>
                    <a:cubicBezTo>
                      <a:pt x="4" y="0"/>
                      <a:pt x="2" y="0"/>
                      <a:pt x="1" y="2"/>
                    </a:cubicBezTo>
                    <a:cubicBezTo>
                      <a:pt x="0" y="3"/>
                      <a:pt x="1" y="5"/>
                      <a:pt x="2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8" name="任意多边形 47" descr="1c2a2ca9-532f-4d44-b51d-766e98e04356"/>
              <p:cNvSpPr/>
              <p:nvPr/>
            </p:nvSpPr>
            <p:spPr bwMode="auto">
              <a:xfrm>
                <a:off x="6422386" y="4581997"/>
                <a:ext cx="24994" cy="24994"/>
              </a:xfrm>
              <a:custGeom>
                <a:avLst/>
                <a:gdLst>
                  <a:gd name="T0" fmla="*/ 2 w 7"/>
                  <a:gd name="T1" fmla="*/ 6 h 7"/>
                  <a:gd name="T2" fmla="*/ 6 w 7"/>
                  <a:gd name="T3" fmla="*/ 5 h 7"/>
                  <a:gd name="T4" fmla="*/ 5 w 7"/>
                  <a:gd name="T5" fmla="*/ 1 h 7"/>
                  <a:gd name="T6" fmla="*/ 1 w 7"/>
                  <a:gd name="T7" fmla="*/ 2 h 7"/>
                  <a:gd name="T8" fmla="*/ 2 w 7"/>
                  <a:gd name="T9" fmla="*/ 6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2" y="6"/>
                    </a:moveTo>
                    <a:cubicBezTo>
                      <a:pt x="4" y="7"/>
                      <a:pt x="6" y="6"/>
                      <a:pt x="6" y="5"/>
                    </a:cubicBezTo>
                    <a:cubicBezTo>
                      <a:pt x="7" y="4"/>
                      <a:pt x="7" y="2"/>
                      <a:pt x="5" y="1"/>
                    </a:cubicBezTo>
                    <a:cubicBezTo>
                      <a:pt x="4" y="0"/>
                      <a:pt x="2" y="1"/>
                      <a:pt x="1" y="2"/>
                    </a:cubicBezTo>
                    <a:cubicBezTo>
                      <a:pt x="0" y="4"/>
                      <a:pt x="1" y="5"/>
                      <a:pt x="2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9" name="任意多边形 48" descr="898d6ef7-c18b-4a63-93aa-d8c513b108a5"/>
              <p:cNvSpPr/>
              <p:nvPr/>
            </p:nvSpPr>
            <p:spPr bwMode="auto">
              <a:xfrm>
                <a:off x="6487371" y="4562001"/>
                <a:ext cx="22496" cy="27494"/>
              </a:xfrm>
              <a:custGeom>
                <a:avLst/>
                <a:gdLst>
                  <a:gd name="T0" fmla="*/ 1 w 6"/>
                  <a:gd name="T1" fmla="*/ 6 h 7"/>
                  <a:gd name="T2" fmla="*/ 5 w 6"/>
                  <a:gd name="T3" fmla="*/ 5 h 7"/>
                  <a:gd name="T4" fmla="*/ 4 w 6"/>
                  <a:gd name="T5" fmla="*/ 1 h 7"/>
                  <a:gd name="T6" fmla="*/ 0 w 6"/>
                  <a:gd name="T7" fmla="*/ 2 h 7"/>
                  <a:gd name="T8" fmla="*/ 1 w 6"/>
                  <a:gd name="T9" fmla="*/ 6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1" y="6"/>
                    </a:moveTo>
                    <a:cubicBezTo>
                      <a:pt x="3" y="7"/>
                      <a:pt x="5" y="6"/>
                      <a:pt x="5" y="5"/>
                    </a:cubicBezTo>
                    <a:cubicBezTo>
                      <a:pt x="6" y="3"/>
                      <a:pt x="6" y="2"/>
                      <a:pt x="4" y="1"/>
                    </a:cubicBezTo>
                    <a:cubicBezTo>
                      <a:pt x="3" y="0"/>
                      <a:pt x="1" y="1"/>
                      <a:pt x="0" y="2"/>
                    </a:cubicBezTo>
                    <a:cubicBezTo>
                      <a:pt x="0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0" name="任意多边形 49" descr="33aecfac-2304-434f-890b-519141129956"/>
              <p:cNvSpPr/>
              <p:nvPr/>
            </p:nvSpPr>
            <p:spPr bwMode="auto">
              <a:xfrm>
                <a:off x="6454879" y="4631985"/>
                <a:ext cx="24994" cy="27494"/>
              </a:xfrm>
              <a:custGeom>
                <a:avLst/>
                <a:gdLst>
                  <a:gd name="T0" fmla="*/ 2 w 7"/>
                  <a:gd name="T1" fmla="*/ 6 h 7"/>
                  <a:gd name="T2" fmla="*/ 6 w 7"/>
                  <a:gd name="T3" fmla="*/ 5 h 7"/>
                  <a:gd name="T4" fmla="*/ 5 w 7"/>
                  <a:gd name="T5" fmla="*/ 1 h 7"/>
                  <a:gd name="T6" fmla="*/ 1 w 7"/>
                  <a:gd name="T7" fmla="*/ 2 h 7"/>
                  <a:gd name="T8" fmla="*/ 2 w 7"/>
                  <a:gd name="T9" fmla="*/ 6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2" y="6"/>
                    </a:moveTo>
                    <a:cubicBezTo>
                      <a:pt x="4" y="7"/>
                      <a:pt x="6" y="7"/>
                      <a:pt x="6" y="5"/>
                    </a:cubicBezTo>
                    <a:cubicBezTo>
                      <a:pt x="7" y="4"/>
                      <a:pt x="7" y="2"/>
                      <a:pt x="5" y="1"/>
                    </a:cubicBezTo>
                    <a:cubicBezTo>
                      <a:pt x="4" y="0"/>
                      <a:pt x="2" y="1"/>
                      <a:pt x="1" y="2"/>
                    </a:cubicBezTo>
                    <a:cubicBezTo>
                      <a:pt x="0" y="4"/>
                      <a:pt x="1" y="6"/>
                      <a:pt x="2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1" name="任意多边形 50" descr="5a153d14-2fc2-4043-b5eb-fd6ce54e97ea"/>
              <p:cNvSpPr/>
              <p:nvPr/>
            </p:nvSpPr>
            <p:spPr bwMode="auto">
              <a:xfrm>
                <a:off x="6009982" y="4574499"/>
                <a:ext cx="672344" cy="407406"/>
              </a:xfrm>
              <a:custGeom>
                <a:avLst/>
                <a:gdLst>
                  <a:gd name="T0" fmla="*/ 14 w 183"/>
                  <a:gd name="T1" fmla="*/ 51 h 111"/>
                  <a:gd name="T2" fmla="*/ 149 w 183"/>
                  <a:gd name="T3" fmla="*/ 108 h 111"/>
                  <a:gd name="T4" fmla="*/ 173 w 183"/>
                  <a:gd name="T5" fmla="*/ 98 h 111"/>
                  <a:gd name="T6" fmla="*/ 179 w 183"/>
                  <a:gd name="T7" fmla="*/ 83 h 111"/>
                  <a:gd name="T8" fmla="*/ 169 w 183"/>
                  <a:gd name="T9" fmla="*/ 60 h 111"/>
                  <a:gd name="T10" fmla="*/ 34 w 183"/>
                  <a:gd name="T11" fmla="*/ 3 h 111"/>
                  <a:gd name="T12" fmla="*/ 10 w 183"/>
                  <a:gd name="T13" fmla="*/ 13 h 111"/>
                  <a:gd name="T14" fmla="*/ 4 w 183"/>
                  <a:gd name="T15" fmla="*/ 28 h 111"/>
                  <a:gd name="T16" fmla="*/ 14 w 183"/>
                  <a:gd name="T17" fmla="*/ 51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3" h="110">
                    <a:moveTo>
                      <a:pt x="14" y="51"/>
                    </a:moveTo>
                    <a:cubicBezTo>
                      <a:pt x="149" y="108"/>
                      <a:pt x="149" y="108"/>
                      <a:pt x="149" y="108"/>
                    </a:cubicBezTo>
                    <a:cubicBezTo>
                      <a:pt x="158" y="111"/>
                      <a:pt x="169" y="107"/>
                      <a:pt x="173" y="98"/>
                    </a:cubicBezTo>
                    <a:cubicBezTo>
                      <a:pt x="179" y="83"/>
                      <a:pt x="179" y="83"/>
                      <a:pt x="179" y="83"/>
                    </a:cubicBezTo>
                    <a:cubicBezTo>
                      <a:pt x="183" y="74"/>
                      <a:pt x="178" y="63"/>
                      <a:pt x="169" y="60"/>
                    </a:cubicBezTo>
                    <a:cubicBezTo>
                      <a:pt x="34" y="3"/>
                      <a:pt x="34" y="3"/>
                      <a:pt x="34" y="3"/>
                    </a:cubicBezTo>
                    <a:cubicBezTo>
                      <a:pt x="24" y="0"/>
                      <a:pt x="14" y="4"/>
                      <a:pt x="10" y="13"/>
                    </a:cubicBezTo>
                    <a:cubicBezTo>
                      <a:pt x="4" y="28"/>
                      <a:pt x="4" y="28"/>
                      <a:pt x="4" y="28"/>
                    </a:cubicBezTo>
                    <a:cubicBezTo>
                      <a:pt x="0" y="37"/>
                      <a:pt x="5" y="48"/>
                      <a:pt x="14" y="5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2" name="任意多边形 51" descr="ba4613f7-bbeb-4671-8041-cee9b4e4ceaf"/>
              <p:cNvSpPr/>
              <p:nvPr/>
            </p:nvSpPr>
            <p:spPr bwMode="auto">
              <a:xfrm>
                <a:off x="6214935" y="4661978"/>
                <a:ext cx="272437" cy="234945"/>
              </a:xfrm>
              <a:custGeom>
                <a:avLst/>
                <a:gdLst>
                  <a:gd name="T0" fmla="*/ 1 w 74"/>
                  <a:gd name="T1" fmla="*/ 39 h 64"/>
                  <a:gd name="T2" fmla="*/ 0 w 74"/>
                  <a:gd name="T3" fmla="*/ 41 h 64"/>
                  <a:gd name="T4" fmla="*/ 56 w 74"/>
                  <a:gd name="T5" fmla="*/ 64 h 64"/>
                  <a:gd name="T6" fmla="*/ 57 w 74"/>
                  <a:gd name="T7" fmla="*/ 64 h 64"/>
                  <a:gd name="T8" fmla="*/ 58 w 74"/>
                  <a:gd name="T9" fmla="*/ 63 h 64"/>
                  <a:gd name="T10" fmla="*/ 73 w 74"/>
                  <a:gd name="T11" fmla="*/ 25 h 64"/>
                  <a:gd name="T12" fmla="*/ 73 w 74"/>
                  <a:gd name="T13" fmla="*/ 23 h 64"/>
                  <a:gd name="T14" fmla="*/ 17 w 74"/>
                  <a:gd name="T15" fmla="*/ 0 h 64"/>
                  <a:gd name="T16" fmla="*/ 15 w 74"/>
                  <a:gd name="T17" fmla="*/ 1 h 64"/>
                  <a:gd name="T18" fmla="*/ 0 w 74"/>
                  <a:gd name="T19" fmla="*/ 39 h 64"/>
                  <a:gd name="T20" fmla="*/ 0 w 74"/>
                  <a:gd name="T21" fmla="*/ 40 h 64"/>
                  <a:gd name="T22" fmla="*/ 0 w 74"/>
                  <a:gd name="T23" fmla="*/ 41 h 64"/>
                  <a:gd name="T24" fmla="*/ 1 w 74"/>
                  <a:gd name="T25" fmla="*/ 39 h 64"/>
                  <a:gd name="T26" fmla="*/ 2 w 74"/>
                  <a:gd name="T27" fmla="*/ 40 h 64"/>
                  <a:gd name="T28" fmla="*/ 17 w 74"/>
                  <a:gd name="T29" fmla="*/ 4 h 64"/>
                  <a:gd name="T30" fmla="*/ 70 w 74"/>
                  <a:gd name="T31" fmla="*/ 25 h 64"/>
                  <a:gd name="T32" fmla="*/ 55 w 74"/>
                  <a:gd name="T33" fmla="*/ 60 h 64"/>
                  <a:gd name="T34" fmla="*/ 1 w 74"/>
                  <a:gd name="T35" fmla="*/ 38 h 64"/>
                  <a:gd name="T36" fmla="*/ 1 w 74"/>
                  <a:gd name="T37" fmla="*/ 39 h 64"/>
                  <a:gd name="T38" fmla="*/ 2 w 74"/>
                  <a:gd name="T39" fmla="*/ 40 h 64"/>
                  <a:gd name="T40" fmla="*/ 1 w 74"/>
                  <a:gd name="T41" fmla="*/ 39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74" h="64">
                    <a:moveTo>
                      <a:pt x="1" y="39"/>
                    </a:moveTo>
                    <a:cubicBezTo>
                      <a:pt x="0" y="41"/>
                      <a:pt x="0" y="41"/>
                      <a:pt x="0" y="41"/>
                    </a:cubicBezTo>
                    <a:cubicBezTo>
                      <a:pt x="56" y="64"/>
                      <a:pt x="56" y="64"/>
                      <a:pt x="56" y="64"/>
                    </a:cubicBezTo>
                    <a:cubicBezTo>
                      <a:pt x="56" y="64"/>
                      <a:pt x="56" y="64"/>
                      <a:pt x="57" y="64"/>
                    </a:cubicBezTo>
                    <a:cubicBezTo>
                      <a:pt x="57" y="64"/>
                      <a:pt x="57" y="63"/>
                      <a:pt x="58" y="63"/>
                    </a:cubicBezTo>
                    <a:cubicBezTo>
                      <a:pt x="73" y="25"/>
                      <a:pt x="73" y="25"/>
                      <a:pt x="73" y="25"/>
                    </a:cubicBezTo>
                    <a:cubicBezTo>
                      <a:pt x="74" y="24"/>
                      <a:pt x="73" y="24"/>
                      <a:pt x="73" y="23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6" y="0"/>
                      <a:pt x="16" y="0"/>
                      <a:pt x="15" y="1"/>
                    </a:cubicBezTo>
                    <a:cubicBezTo>
                      <a:pt x="0" y="39"/>
                      <a:pt x="0" y="39"/>
                      <a:pt x="0" y="39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1" y="39"/>
                      <a:pt x="1" y="39"/>
                      <a:pt x="1" y="39"/>
                    </a:cubicBezTo>
                    <a:cubicBezTo>
                      <a:pt x="2" y="40"/>
                      <a:pt x="2" y="40"/>
                      <a:pt x="2" y="40"/>
                    </a:cubicBezTo>
                    <a:cubicBezTo>
                      <a:pt x="17" y="4"/>
                      <a:pt x="17" y="4"/>
                      <a:pt x="17" y="4"/>
                    </a:cubicBezTo>
                    <a:cubicBezTo>
                      <a:pt x="70" y="25"/>
                      <a:pt x="70" y="25"/>
                      <a:pt x="70" y="25"/>
                    </a:cubicBezTo>
                    <a:cubicBezTo>
                      <a:pt x="55" y="60"/>
                      <a:pt x="55" y="60"/>
                      <a:pt x="55" y="60"/>
                    </a:cubicBezTo>
                    <a:cubicBezTo>
                      <a:pt x="1" y="38"/>
                      <a:pt x="1" y="38"/>
                      <a:pt x="1" y="38"/>
                    </a:cubicBezTo>
                    <a:cubicBezTo>
                      <a:pt x="1" y="39"/>
                      <a:pt x="1" y="39"/>
                      <a:pt x="1" y="39"/>
                    </a:cubicBezTo>
                    <a:cubicBezTo>
                      <a:pt x="2" y="40"/>
                      <a:pt x="2" y="40"/>
                      <a:pt x="2" y="40"/>
                    </a:cubicBezTo>
                    <a:lnTo>
                      <a:pt x="1" y="39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3" name="任意多边形 52" descr="e6939aec-7e6f-49d3-a134-07c21842b6f8"/>
              <p:cNvSpPr/>
              <p:nvPr/>
            </p:nvSpPr>
            <p:spPr bwMode="auto">
              <a:xfrm>
                <a:off x="6597345" y="4819442"/>
                <a:ext cx="24994" cy="22496"/>
              </a:xfrm>
              <a:custGeom>
                <a:avLst/>
                <a:gdLst>
                  <a:gd name="T0" fmla="*/ 1 w 7"/>
                  <a:gd name="T1" fmla="*/ 2 h 6"/>
                  <a:gd name="T2" fmla="*/ 3 w 7"/>
                  <a:gd name="T3" fmla="*/ 6 h 6"/>
                  <a:gd name="T4" fmla="*/ 6 w 7"/>
                  <a:gd name="T5" fmla="*/ 4 h 6"/>
                  <a:gd name="T6" fmla="*/ 5 w 7"/>
                  <a:gd name="T7" fmla="*/ 0 h 6"/>
                  <a:gd name="T8" fmla="*/ 1 w 7"/>
                  <a:gd name="T9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1" y="2"/>
                    </a:moveTo>
                    <a:cubicBezTo>
                      <a:pt x="0" y="3"/>
                      <a:pt x="1" y="5"/>
                      <a:pt x="3" y="6"/>
                    </a:cubicBezTo>
                    <a:cubicBezTo>
                      <a:pt x="4" y="6"/>
                      <a:pt x="6" y="6"/>
                      <a:pt x="6" y="4"/>
                    </a:cubicBezTo>
                    <a:cubicBezTo>
                      <a:pt x="7" y="3"/>
                      <a:pt x="6" y="1"/>
                      <a:pt x="5" y="0"/>
                    </a:cubicBezTo>
                    <a:cubicBezTo>
                      <a:pt x="3" y="0"/>
                      <a:pt x="2" y="0"/>
                      <a:pt x="1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4" name="任意多边形 53" descr="a7d0498b-cb3a-4640-a92a-e4e7b501dba0"/>
              <p:cNvSpPr/>
              <p:nvPr/>
            </p:nvSpPr>
            <p:spPr bwMode="auto">
              <a:xfrm>
                <a:off x="6534860" y="4846935"/>
                <a:ext cx="24994" cy="22496"/>
              </a:xfrm>
              <a:custGeom>
                <a:avLst/>
                <a:gdLst>
                  <a:gd name="T0" fmla="*/ 1 w 7"/>
                  <a:gd name="T1" fmla="*/ 2 h 6"/>
                  <a:gd name="T2" fmla="*/ 3 w 7"/>
                  <a:gd name="T3" fmla="*/ 6 h 6"/>
                  <a:gd name="T4" fmla="*/ 6 w 7"/>
                  <a:gd name="T5" fmla="*/ 4 h 6"/>
                  <a:gd name="T6" fmla="*/ 5 w 7"/>
                  <a:gd name="T7" fmla="*/ 0 h 6"/>
                  <a:gd name="T8" fmla="*/ 1 w 7"/>
                  <a:gd name="T9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1" y="2"/>
                    </a:moveTo>
                    <a:cubicBezTo>
                      <a:pt x="0" y="3"/>
                      <a:pt x="1" y="5"/>
                      <a:pt x="3" y="6"/>
                    </a:cubicBezTo>
                    <a:cubicBezTo>
                      <a:pt x="4" y="6"/>
                      <a:pt x="6" y="6"/>
                      <a:pt x="6" y="4"/>
                    </a:cubicBezTo>
                    <a:cubicBezTo>
                      <a:pt x="7" y="3"/>
                      <a:pt x="6" y="1"/>
                      <a:pt x="5" y="0"/>
                    </a:cubicBezTo>
                    <a:cubicBezTo>
                      <a:pt x="3" y="0"/>
                      <a:pt x="2" y="0"/>
                      <a:pt x="1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5" name="任意多边形 54" descr="41e3be28-e859-47e4-9eb7-45e131346155"/>
              <p:cNvSpPr/>
              <p:nvPr/>
            </p:nvSpPr>
            <p:spPr bwMode="auto">
              <a:xfrm>
                <a:off x="6527361" y="4784450"/>
                <a:ext cx="22496" cy="24994"/>
              </a:xfrm>
              <a:custGeom>
                <a:avLst/>
                <a:gdLst>
                  <a:gd name="T0" fmla="*/ 0 w 6"/>
                  <a:gd name="T1" fmla="*/ 2 h 7"/>
                  <a:gd name="T2" fmla="*/ 2 w 6"/>
                  <a:gd name="T3" fmla="*/ 6 h 7"/>
                  <a:gd name="T4" fmla="*/ 6 w 6"/>
                  <a:gd name="T5" fmla="*/ 4 h 7"/>
                  <a:gd name="T6" fmla="*/ 4 w 6"/>
                  <a:gd name="T7" fmla="*/ 1 h 7"/>
                  <a:gd name="T8" fmla="*/ 0 w 6"/>
                  <a:gd name="T9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0" y="2"/>
                    </a:moveTo>
                    <a:cubicBezTo>
                      <a:pt x="0" y="4"/>
                      <a:pt x="0" y="5"/>
                      <a:pt x="2" y="6"/>
                    </a:cubicBezTo>
                    <a:cubicBezTo>
                      <a:pt x="3" y="7"/>
                      <a:pt x="5" y="6"/>
                      <a:pt x="6" y="4"/>
                    </a:cubicBezTo>
                    <a:cubicBezTo>
                      <a:pt x="6" y="3"/>
                      <a:pt x="6" y="1"/>
                      <a:pt x="4" y="1"/>
                    </a:cubicBezTo>
                    <a:cubicBezTo>
                      <a:pt x="3" y="0"/>
                      <a:pt x="1" y="1"/>
                      <a:pt x="0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6" name="任意多边形 55" descr="e447174a-484f-4b3f-8260-b51b59d08a1a"/>
              <p:cNvSpPr/>
              <p:nvPr/>
            </p:nvSpPr>
            <p:spPr bwMode="auto">
              <a:xfrm>
                <a:off x="6487371" y="4879428"/>
                <a:ext cx="24994" cy="24994"/>
              </a:xfrm>
              <a:custGeom>
                <a:avLst/>
                <a:gdLst>
                  <a:gd name="T0" fmla="*/ 1 w 7"/>
                  <a:gd name="T1" fmla="*/ 3 h 7"/>
                  <a:gd name="T2" fmla="*/ 2 w 7"/>
                  <a:gd name="T3" fmla="*/ 6 h 7"/>
                  <a:gd name="T4" fmla="*/ 6 w 7"/>
                  <a:gd name="T5" fmla="*/ 5 h 7"/>
                  <a:gd name="T6" fmla="*/ 4 w 7"/>
                  <a:gd name="T7" fmla="*/ 1 h 7"/>
                  <a:gd name="T8" fmla="*/ 1 w 7"/>
                  <a:gd name="T9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1" y="3"/>
                    </a:moveTo>
                    <a:cubicBezTo>
                      <a:pt x="0" y="4"/>
                      <a:pt x="1" y="6"/>
                      <a:pt x="2" y="6"/>
                    </a:cubicBezTo>
                    <a:cubicBezTo>
                      <a:pt x="4" y="7"/>
                      <a:pt x="5" y="6"/>
                      <a:pt x="6" y="5"/>
                    </a:cubicBezTo>
                    <a:cubicBezTo>
                      <a:pt x="7" y="3"/>
                      <a:pt x="6" y="2"/>
                      <a:pt x="4" y="1"/>
                    </a:cubicBezTo>
                    <a:cubicBezTo>
                      <a:pt x="3" y="0"/>
                      <a:pt x="1" y="1"/>
                      <a:pt x="1" y="3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7" name="任意多边形 56" descr="c369dc2e-64f3-441c-a961-20707990b321"/>
              <p:cNvSpPr/>
              <p:nvPr/>
            </p:nvSpPr>
            <p:spPr bwMode="auto">
              <a:xfrm>
                <a:off x="6559855" y="4904423"/>
                <a:ext cx="27494" cy="27494"/>
              </a:xfrm>
              <a:custGeom>
                <a:avLst/>
                <a:gdLst>
                  <a:gd name="T0" fmla="*/ 1 w 7"/>
                  <a:gd name="T1" fmla="*/ 2 h 7"/>
                  <a:gd name="T2" fmla="*/ 2 w 7"/>
                  <a:gd name="T3" fmla="*/ 6 h 7"/>
                  <a:gd name="T4" fmla="*/ 6 w 7"/>
                  <a:gd name="T5" fmla="*/ 4 h 7"/>
                  <a:gd name="T6" fmla="*/ 5 w 7"/>
                  <a:gd name="T7" fmla="*/ 1 h 7"/>
                  <a:gd name="T8" fmla="*/ 1 w 7"/>
                  <a:gd name="T9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1" y="2"/>
                    </a:moveTo>
                    <a:cubicBezTo>
                      <a:pt x="0" y="4"/>
                      <a:pt x="1" y="5"/>
                      <a:pt x="2" y="6"/>
                    </a:cubicBezTo>
                    <a:cubicBezTo>
                      <a:pt x="4" y="7"/>
                      <a:pt x="6" y="6"/>
                      <a:pt x="6" y="4"/>
                    </a:cubicBezTo>
                    <a:cubicBezTo>
                      <a:pt x="7" y="3"/>
                      <a:pt x="6" y="1"/>
                      <a:pt x="5" y="1"/>
                    </a:cubicBezTo>
                    <a:cubicBezTo>
                      <a:pt x="3" y="0"/>
                      <a:pt x="1" y="1"/>
                      <a:pt x="1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8" name="任意多边形 57" descr="f65376f2-6276-45b8-8541-2519e12b54dd"/>
              <p:cNvSpPr/>
              <p:nvPr/>
            </p:nvSpPr>
            <p:spPr bwMode="auto">
              <a:xfrm>
                <a:off x="6119957" y="4616989"/>
                <a:ext cx="24994" cy="27494"/>
              </a:xfrm>
              <a:custGeom>
                <a:avLst/>
                <a:gdLst>
                  <a:gd name="T0" fmla="*/ 7 w 7"/>
                  <a:gd name="T1" fmla="*/ 5 h 7"/>
                  <a:gd name="T2" fmla="*/ 3 w 7"/>
                  <a:gd name="T3" fmla="*/ 6 h 7"/>
                  <a:gd name="T4" fmla="*/ 1 w 7"/>
                  <a:gd name="T5" fmla="*/ 2 h 7"/>
                  <a:gd name="T6" fmla="*/ 5 w 7"/>
                  <a:gd name="T7" fmla="*/ 1 h 7"/>
                  <a:gd name="T8" fmla="*/ 7 w 7"/>
                  <a:gd name="T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7" y="5"/>
                    </a:moveTo>
                    <a:cubicBezTo>
                      <a:pt x="6" y="6"/>
                      <a:pt x="4" y="7"/>
                      <a:pt x="3" y="6"/>
                    </a:cubicBezTo>
                    <a:cubicBezTo>
                      <a:pt x="1" y="6"/>
                      <a:pt x="0" y="4"/>
                      <a:pt x="1" y="2"/>
                    </a:cubicBezTo>
                    <a:cubicBezTo>
                      <a:pt x="2" y="1"/>
                      <a:pt x="3" y="0"/>
                      <a:pt x="5" y="1"/>
                    </a:cubicBezTo>
                    <a:cubicBezTo>
                      <a:pt x="6" y="1"/>
                      <a:pt x="7" y="3"/>
                      <a:pt x="7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9" name="任意多边形 58" descr="84be2080-423c-4f13-a1da-9dd18476f98a"/>
              <p:cNvSpPr/>
              <p:nvPr/>
            </p:nvSpPr>
            <p:spPr bwMode="auto">
              <a:xfrm>
                <a:off x="6204937" y="4654481"/>
                <a:ext cx="24994" cy="27494"/>
              </a:xfrm>
              <a:custGeom>
                <a:avLst/>
                <a:gdLst>
                  <a:gd name="T0" fmla="*/ 6 w 7"/>
                  <a:gd name="T1" fmla="*/ 5 h 7"/>
                  <a:gd name="T2" fmla="*/ 2 w 7"/>
                  <a:gd name="T3" fmla="*/ 6 h 7"/>
                  <a:gd name="T4" fmla="*/ 1 w 7"/>
                  <a:gd name="T5" fmla="*/ 2 h 7"/>
                  <a:gd name="T6" fmla="*/ 4 w 7"/>
                  <a:gd name="T7" fmla="*/ 1 h 7"/>
                  <a:gd name="T8" fmla="*/ 6 w 7"/>
                  <a:gd name="T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6" y="5"/>
                    </a:moveTo>
                    <a:cubicBezTo>
                      <a:pt x="5" y="6"/>
                      <a:pt x="4" y="7"/>
                      <a:pt x="2" y="6"/>
                    </a:cubicBezTo>
                    <a:cubicBezTo>
                      <a:pt x="1" y="6"/>
                      <a:pt x="0" y="4"/>
                      <a:pt x="1" y="2"/>
                    </a:cubicBezTo>
                    <a:cubicBezTo>
                      <a:pt x="1" y="1"/>
                      <a:pt x="3" y="0"/>
                      <a:pt x="4" y="1"/>
                    </a:cubicBezTo>
                    <a:cubicBezTo>
                      <a:pt x="6" y="1"/>
                      <a:pt x="7" y="3"/>
                      <a:pt x="6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0" name="任意多边形 59" descr="2fba40a9-d04e-422f-8d32-1ab855091e6b"/>
              <p:cNvSpPr/>
              <p:nvPr/>
            </p:nvSpPr>
            <p:spPr bwMode="auto">
              <a:xfrm>
                <a:off x="6149950" y="4681973"/>
                <a:ext cx="19995" cy="24994"/>
              </a:xfrm>
              <a:custGeom>
                <a:avLst/>
                <a:gdLst>
                  <a:gd name="T0" fmla="*/ 6 w 6"/>
                  <a:gd name="T1" fmla="*/ 5 h 7"/>
                  <a:gd name="T2" fmla="*/ 2 w 6"/>
                  <a:gd name="T3" fmla="*/ 6 h 7"/>
                  <a:gd name="T4" fmla="*/ 0 w 6"/>
                  <a:gd name="T5" fmla="*/ 2 h 7"/>
                  <a:gd name="T6" fmla="*/ 4 w 6"/>
                  <a:gd name="T7" fmla="*/ 1 h 7"/>
                  <a:gd name="T8" fmla="*/ 6 w 6"/>
                  <a:gd name="T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6" y="5"/>
                    </a:moveTo>
                    <a:cubicBezTo>
                      <a:pt x="5" y="6"/>
                      <a:pt x="3" y="7"/>
                      <a:pt x="2" y="6"/>
                    </a:cubicBezTo>
                    <a:cubicBezTo>
                      <a:pt x="0" y="6"/>
                      <a:pt x="0" y="4"/>
                      <a:pt x="0" y="2"/>
                    </a:cubicBezTo>
                    <a:cubicBezTo>
                      <a:pt x="1" y="1"/>
                      <a:pt x="3" y="0"/>
                      <a:pt x="4" y="1"/>
                    </a:cubicBezTo>
                    <a:cubicBezTo>
                      <a:pt x="6" y="1"/>
                      <a:pt x="6" y="3"/>
                      <a:pt x="6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1" name="任意多边形 60" descr="58696834-1f6a-4578-bd1d-e45e40e23e53"/>
              <p:cNvSpPr/>
              <p:nvPr/>
            </p:nvSpPr>
            <p:spPr bwMode="auto">
              <a:xfrm>
                <a:off x="6087464" y="4706968"/>
                <a:ext cx="24994" cy="24994"/>
              </a:xfrm>
              <a:custGeom>
                <a:avLst/>
                <a:gdLst>
                  <a:gd name="T0" fmla="*/ 6 w 7"/>
                  <a:gd name="T1" fmla="*/ 4 h 7"/>
                  <a:gd name="T2" fmla="*/ 2 w 7"/>
                  <a:gd name="T3" fmla="*/ 6 h 7"/>
                  <a:gd name="T4" fmla="*/ 1 w 7"/>
                  <a:gd name="T5" fmla="*/ 2 h 7"/>
                  <a:gd name="T6" fmla="*/ 5 w 7"/>
                  <a:gd name="T7" fmla="*/ 1 h 7"/>
                  <a:gd name="T8" fmla="*/ 6 w 7"/>
                  <a:gd name="T9" fmla="*/ 4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6" y="4"/>
                    </a:moveTo>
                    <a:cubicBezTo>
                      <a:pt x="6" y="6"/>
                      <a:pt x="4" y="7"/>
                      <a:pt x="2" y="6"/>
                    </a:cubicBezTo>
                    <a:cubicBezTo>
                      <a:pt x="1" y="5"/>
                      <a:pt x="0" y="4"/>
                      <a:pt x="1" y="2"/>
                    </a:cubicBezTo>
                    <a:cubicBezTo>
                      <a:pt x="1" y="1"/>
                      <a:pt x="3" y="0"/>
                      <a:pt x="5" y="1"/>
                    </a:cubicBezTo>
                    <a:cubicBezTo>
                      <a:pt x="6" y="1"/>
                      <a:pt x="7" y="3"/>
                      <a:pt x="6" y="4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2" name="任意多边形 61" descr="558fa3aa-de3f-448a-ac7d-30a079d8585c"/>
              <p:cNvSpPr/>
              <p:nvPr/>
            </p:nvSpPr>
            <p:spPr bwMode="auto">
              <a:xfrm>
                <a:off x="6157447" y="4744460"/>
                <a:ext cx="19995" cy="19995"/>
              </a:xfrm>
              <a:custGeom>
                <a:avLst/>
                <a:gdLst>
                  <a:gd name="T0" fmla="*/ 6 w 6"/>
                  <a:gd name="T1" fmla="*/ 4 h 6"/>
                  <a:gd name="T2" fmla="*/ 2 w 6"/>
                  <a:gd name="T3" fmla="*/ 6 h 6"/>
                  <a:gd name="T4" fmla="*/ 0 w 6"/>
                  <a:gd name="T5" fmla="*/ 2 h 6"/>
                  <a:gd name="T6" fmla="*/ 4 w 6"/>
                  <a:gd name="T7" fmla="*/ 0 h 6"/>
                  <a:gd name="T8" fmla="*/ 6 w 6"/>
                  <a:gd name="T9" fmla="*/ 4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6">
                    <a:moveTo>
                      <a:pt x="6" y="4"/>
                    </a:moveTo>
                    <a:cubicBezTo>
                      <a:pt x="5" y="6"/>
                      <a:pt x="3" y="6"/>
                      <a:pt x="2" y="6"/>
                    </a:cubicBezTo>
                    <a:cubicBezTo>
                      <a:pt x="0" y="5"/>
                      <a:pt x="0" y="3"/>
                      <a:pt x="0" y="2"/>
                    </a:cubicBezTo>
                    <a:cubicBezTo>
                      <a:pt x="1" y="0"/>
                      <a:pt x="3" y="0"/>
                      <a:pt x="4" y="0"/>
                    </a:cubicBezTo>
                    <a:cubicBezTo>
                      <a:pt x="6" y="1"/>
                      <a:pt x="6" y="3"/>
                      <a:pt x="6" y="4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3" name="椭圆 62" descr="bed5aa69-4d7d-47c6-910d-f39d05d02b35"/>
              <p:cNvSpPr>
                <a:spLocks noChangeArrowheads="1"/>
              </p:cNvSpPr>
              <p:nvPr/>
            </p:nvSpPr>
            <p:spPr bwMode="auto">
              <a:xfrm>
                <a:off x="10074038" y="1365245"/>
                <a:ext cx="394908" cy="397408"/>
              </a:xfrm>
              <a:prstGeom prst="ellipse">
                <a:avLst/>
              </a:prstGeom>
              <a:solidFill>
                <a:srgbClr val="DA588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4" name="任意多边形 63" descr="42a4ede5-8a02-42f8-98b5-62cee2c2621d"/>
              <p:cNvSpPr/>
              <p:nvPr/>
            </p:nvSpPr>
            <p:spPr bwMode="auto">
              <a:xfrm>
                <a:off x="10104031" y="1397737"/>
                <a:ext cx="334922" cy="332424"/>
              </a:xfrm>
              <a:custGeom>
                <a:avLst/>
                <a:gdLst>
                  <a:gd name="T0" fmla="*/ 83 w 91"/>
                  <a:gd name="T1" fmla="*/ 37 h 90"/>
                  <a:gd name="T2" fmla="*/ 54 w 91"/>
                  <a:gd name="T3" fmla="*/ 37 h 90"/>
                  <a:gd name="T4" fmla="*/ 54 w 91"/>
                  <a:gd name="T5" fmla="*/ 8 h 90"/>
                  <a:gd name="T6" fmla="*/ 46 w 91"/>
                  <a:gd name="T7" fmla="*/ 0 h 90"/>
                  <a:gd name="T8" fmla="*/ 37 w 91"/>
                  <a:gd name="T9" fmla="*/ 8 h 90"/>
                  <a:gd name="T10" fmla="*/ 37 w 91"/>
                  <a:gd name="T11" fmla="*/ 37 h 90"/>
                  <a:gd name="T12" fmla="*/ 9 w 91"/>
                  <a:gd name="T13" fmla="*/ 37 h 90"/>
                  <a:gd name="T14" fmla="*/ 0 w 91"/>
                  <a:gd name="T15" fmla="*/ 45 h 90"/>
                  <a:gd name="T16" fmla="*/ 0 w 91"/>
                  <a:gd name="T17" fmla="*/ 45 h 90"/>
                  <a:gd name="T18" fmla="*/ 9 w 91"/>
                  <a:gd name="T19" fmla="*/ 53 h 90"/>
                  <a:gd name="T20" fmla="*/ 37 w 91"/>
                  <a:gd name="T21" fmla="*/ 53 h 90"/>
                  <a:gd name="T22" fmla="*/ 37 w 91"/>
                  <a:gd name="T23" fmla="*/ 82 h 90"/>
                  <a:gd name="T24" fmla="*/ 46 w 91"/>
                  <a:gd name="T25" fmla="*/ 90 h 90"/>
                  <a:gd name="T26" fmla="*/ 54 w 91"/>
                  <a:gd name="T27" fmla="*/ 82 h 90"/>
                  <a:gd name="T28" fmla="*/ 54 w 91"/>
                  <a:gd name="T29" fmla="*/ 53 h 90"/>
                  <a:gd name="T30" fmla="*/ 83 w 91"/>
                  <a:gd name="T31" fmla="*/ 53 h 90"/>
                  <a:gd name="T32" fmla="*/ 91 w 91"/>
                  <a:gd name="T33" fmla="*/ 45 h 90"/>
                  <a:gd name="T34" fmla="*/ 91 w 91"/>
                  <a:gd name="T35" fmla="*/ 45 h 90"/>
                  <a:gd name="T36" fmla="*/ 83 w 91"/>
                  <a:gd name="T37" fmla="*/ 37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1" h="90">
                    <a:moveTo>
                      <a:pt x="83" y="37"/>
                    </a:moveTo>
                    <a:cubicBezTo>
                      <a:pt x="54" y="37"/>
                      <a:pt x="54" y="37"/>
                      <a:pt x="54" y="37"/>
                    </a:cubicBezTo>
                    <a:cubicBezTo>
                      <a:pt x="54" y="8"/>
                      <a:pt x="54" y="8"/>
                      <a:pt x="54" y="8"/>
                    </a:cubicBezTo>
                    <a:cubicBezTo>
                      <a:pt x="54" y="4"/>
                      <a:pt x="50" y="0"/>
                      <a:pt x="46" y="0"/>
                    </a:cubicBezTo>
                    <a:cubicBezTo>
                      <a:pt x="41" y="0"/>
                      <a:pt x="37" y="4"/>
                      <a:pt x="37" y="8"/>
                    </a:cubicBezTo>
                    <a:cubicBezTo>
                      <a:pt x="37" y="37"/>
                      <a:pt x="37" y="37"/>
                      <a:pt x="37" y="37"/>
                    </a:cubicBezTo>
                    <a:cubicBezTo>
                      <a:pt x="9" y="37"/>
                      <a:pt x="9" y="37"/>
                      <a:pt x="9" y="37"/>
                    </a:cubicBezTo>
                    <a:cubicBezTo>
                      <a:pt x="4" y="37"/>
                      <a:pt x="0" y="40"/>
                      <a:pt x="0" y="45"/>
                    </a:cubicBezTo>
                    <a:cubicBezTo>
                      <a:pt x="0" y="45"/>
                      <a:pt x="0" y="45"/>
                      <a:pt x="0" y="45"/>
                    </a:cubicBezTo>
                    <a:cubicBezTo>
                      <a:pt x="0" y="49"/>
                      <a:pt x="4" y="53"/>
                      <a:pt x="9" y="53"/>
                    </a:cubicBezTo>
                    <a:cubicBezTo>
                      <a:pt x="37" y="53"/>
                      <a:pt x="37" y="53"/>
                      <a:pt x="37" y="53"/>
                    </a:cubicBezTo>
                    <a:cubicBezTo>
                      <a:pt x="37" y="82"/>
                      <a:pt x="37" y="82"/>
                      <a:pt x="37" y="82"/>
                    </a:cubicBezTo>
                    <a:cubicBezTo>
                      <a:pt x="37" y="86"/>
                      <a:pt x="41" y="90"/>
                      <a:pt x="46" y="90"/>
                    </a:cubicBezTo>
                    <a:cubicBezTo>
                      <a:pt x="50" y="90"/>
                      <a:pt x="54" y="86"/>
                      <a:pt x="54" y="82"/>
                    </a:cubicBezTo>
                    <a:cubicBezTo>
                      <a:pt x="54" y="53"/>
                      <a:pt x="54" y="53"/>
                      <a:pt x="54" y="53"/>
                    </a:cubicBezTo>
                    <a:cubicBezTo>
                      <a:pt x="83" y="53"/>
                      <a:pt x="83" y="53"/>
                      <a:pt x="83" y="53"/>
                    </a:cubicBezTo>
                    <a:cubicBezTo>
                      <a:pt x="87" y="53"/>
                      <a:pt x="91" y="49"/>
                      <a:pt x="91" y="45"/>
                    </a:cubicBezTo>
                    <a:cubicBezTo>
                      <a:pt x="91" y="45"/>
                      <a:pt x="91" y="45"/>
                      <a:pt x="91" y="45"/>
                    </a:cubicBezTo>
                    <a:cubicBezTo>
                      <a:pt x="91" y="40"/>
                      <a:pt x="87" y="37"/>
                      <a:pt x="83" y="3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5" name="椭圆 64" descr="d2132e86-8e95-4bc1-9309-ebe09b5214c9"/>
              <p:cNvSpPr>
                <a:spLocks noChangeArrowheads="1"/>
              </p:cNvSpPr>
              <p:nvPr/>
            </p:nvSpPr>
            <p:spPr bwMode="auto">
              <a:xfrm>
                <a:off x="9424189" y="5711734"/>
                <a:ext cx="357418" cy="357418"/>
              </a:xfrm>
              <a:prstGeom prst="ellipse">
                <a:avLst/>
              </a:prstGeom>
              <a:solidFill>
                <a:srgbClr val="DA588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6" name="任意多边形 65" descr="773c3ddb-b1c8-4441-a1a3-24b9c936671c"/>
              <p:cNvSpPr/>
              <p:nvPr/>
            </p:nvSpPr>
            <p:spPr bwMode="auto">
              <a:xfrm>
                <a:off x="9449183" y="5741727"/>
                <a:ext cx="302430" cy="297432"/>
              </a:xfrm>
              <a:custGeom>
                <a:avLst/>
                <a:gdLst>
                  <a:gd name="T0" fmla="*/ 74 w 82"/>
                  <a:gd name="T1" fmla="*/ 33 h 81"/>
                  <a:gd name="T2" fmla="*/ 48 w 82"/>
                  <a:gd name="T3" fmla="*/ 33 h 81"/>
                  <a:gd name="T4" fmla="*/ 48 w 82"/>
                  <a:gd name="T5" fmla="*/ 7 h 81"/>
                  <a:gd name="T6" fmla="*/ 41 w 82"/>
                  <a:gd name="T7" fmla="*/ 0 h 81"/>
                  <a:gd name="T8" fmla="*/ 34 w 82"/>
                  <a:gd name="T9" fmla="*/ 7 h 81"/>
                  <a:gd name="T10" fmla="*/ 34 w 82"/>
                  <a:gd name="T11" fmla="*/ 33 h 81"/>
                  <a:gd name="T12" fmla="*/ 8 w 82"/>
                  <a:gd name="T13" fmla="*/ 33 h 81"/>
                  <a:gd name="T14" fmla="*/ 0 w 82"/>
                  <a:gd name="T15" fmla="*/ 41 h 81"/>
                  <a:gd name="T16" fmla="*/ 0 w 82"/>
                  <a:gd name="T17" fmla="*/ 41 h 81"/>
                  <a:gd name="T18" fmla="*/ 8 w 82"/>
                  <a:gd name="T19" fmla="*/ 48 h 81"/>
                  <a:gd name="T20" fmla="*/ 34 w 82"/>
                  <a:gd name="T21" fmla="*/ 48 h 81"/>
                  <a:gd name="T22" fmla="*/ 34 w 82"/>
                  <a:gd name="T23" fmla="*/ 74 h 81"/>
                  <a:gd name="T24" fmla="*/ 41 w 82"/>
                  <a:gd name="T25" fmla="*/ 81 h 81"/>
                  <a:gd name="T26" fmla="*/ 48 w 82"/>
                  <a:gd name="T27" fmla="*/ 74 h 81"/>
                  <a:gd name="T28" fmla="*/ 48 w 82"/>
                  <a:gd name="T29" fmla="*/ 48 h 81"/>
                  <a:gd name="T30" fmla="*/ 74 w 82"/>
                  <a:gd name="T31" fmla="*/ 48 h 81"/>
                  <a:gd name="T32" fmla="*/ 82 w 82"/>
                  <a:gd name="T33" fmla="*/ 41 h 81"/>
                  <a:gd name="T34" fmla="*/ 82 w 82"/>
                  <a:gd name="T35" fmla="*/ 41 h 81"/>
                  <a:gd name="T36" fmla="*/ 74 w 82"/>
                  <a:gd name="T37" fmla="*/ 33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2" h="81">
                    <a:moveTo>
                      <a:pt x="74" y="33"/>
                    </a:moveTo>
                    <a:cubicBezTo>
                      <a:pt x="48" y="33"/>
                      <a:pt x="48" y="33"/>
                      <a:pt x="48" y="33"/>
                    </a:cubicBezTo>
                    <a:cubicBezTo>
                      <a:pt x="48" y="7"/>
                      <a:pt x="48" y="7"/>
                      <a:pt x="48" y="7"/>
                    </a:cubicBezTo>
                    <a:cubicBezTo>
                      <a:pt x="48" y="3"/>
                      <a:pt x="45" y="0"/>
                      <a:pt x="41" y="0"/>
                    </a:cubicBezTo>
                    <a:cubicBezTo>
                      <a:pt x="37" y="0"/>
                      <a:pt x="34" y="3"/>
                      <a:pt x="34" y="7"/>
                    </a:cubicBezTo>
                    <a:cubicBezTo>
                      <a:pt x="34" y="33"/>
                      <a:pt x="34" y="33"/>
                      <a:pt x="34" y="33"/>
                    </a:cubicBezTo>
                    <a:cubicBezTo>
                      <a:pt x="8" y="33"/>
                      <a:pt x="8" y="33"/>
                      <a:pt x="8" y="33"/>
                    </a:cubicBezTo>
                    <a:cubicBezTo>
                      <a:pt x="4" y="33"/>
                      <a:pt x="0" y="37"/>
                      <a:pt x="0" y="41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45"/>
                      <a:pt x="4" y="48"/>
                      <a:pt x="8" y="48"/>
                    </a:cubicBezTo>
                    <a:cubicBezTo>
                      <a:pt x="34" y="48"/>
                      <a:pt x="34" y="48"/>
                      <a:pt x="34" y="48"/>
                    </a:cubicBezTo>
                    <a:cubicBezTo>
                      <a:pt x="34" y="74"/>
                      <a:pt x="34" y="74"/>
                      <a:pt x="34" y="74"/>
                    </a:cubicBezTo>
                    <a:cubicBezTo>
                      <a:pt x="34" y="78"/>
                      <a:pt x="37" y="81"/>
                      <a:pt x="41" y="81"/>
                    </a:cubicBezTo>
                    <a:cubicBezTo>
                      <a:pt x="45" y="81"/>
                      <a:pt x="48" y="78"/>
                      <a:pt x="48" y="74"/>
                    </a:cubicBezTo>
                    <a:cubicBezTo>
                      <a:pt x="48" y="48"/>
                      <a:pt x="48" y="48"/>
                      <a:pt x="48" y="48"/>
                    </a:cubicBezTo>
                    <a:cubicBezTo>
                      <a:pt x="74" y="48"/>
                      <a:pt x="74" y="48"/>
                      <a:pt x="74" y="48"/>
                    </a:cubicBezTo>
                    <a:cubicBezTo>
                      <a:pt x="78" y="48"/>
                      <a:pt x="82" y="45"/>
                      <a:pt x="82" y="41"/>
                    </a:cubicBezTo>
                    <a:cubicBezTo>
                      <a:pt x="82" y="41"/>
                      <a:pt x="82" y="41"/>
                      <a:pt x="82" y="41"/>
                    </a:cubicBezTo>
                    <a:cubicBezTo>
                      <a:pt x="82" y="37"/>
                      <a:pt x="78" y="33"/>
                      <a:pt x="74" y="3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7" name="椭圆 66" descr="d5245592-aae8-47b3-a722-e6344bc14a45"/>
              <p:cNvSpPr>
                <a:spLocks noChangeArrowheads="1"/>
              </p:cNvSpPr>
              <p:nvPr/>
            </p:nvSpPr>
            <p:spPr bwMode="auto">
              <a:xfrm>
                <a:off x="2980687" y="5159363"/>
                <a:ext cx="357418" cy="357418"/>
              </a:xfrm>
              <a:prstGeom prst="ellipse">
                <a:avLst/>
              </a:prstGeom>
              <a:solidFill>
                <a:srgbClr val="DA588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8" name="任意多边形 67" descr="5f498555-918e-43b8-98b9-ba1817972ee5"/>
              <p:cNvSpPr/>
              <p:nvPr/>
            </p:nvSpPr>
            <p:spPr bwMode="auto">
              <a:xfrm>
                <a:off x="3010680" y="5189356"/>
                <a:ext cx="297432" cy="299930"/>
              </a:xfrm>
              <a:custGeom>
                <a:avLst/>
                <a:gdLst>
                  <a:gd name="T0" fmla="*/ 74 w 81"/>
                  <a:gd name="T1" fmla="*/ 34 h 82"/>
                  <a:gd name="T2" fmla="*/ 48 w 81"/>
                  <a:gd name="T3" fmla="*/ 34 h 82"/>
                  <a:gd name="T4" fmla="*/ 48 w 81"/>
                  <a:gd name="T5" fmla="*/ 8 h 82"/>
                  <a:gd name="T6" fmla="*/ 41 w 81"/>
                  <a:gd name="T7" fmla="*/ 0 h 82"/>
                  <a:gd name="T8" fmla="*/ 33 w 81"/>
                  <a:gd name="T9" fmla="*/ 8 h 82"/>
                  <a:gd name="T10" fmla="*/ 33 w 81"/>
                  <a:gd name="T11" fmla="*/ 34 h 82"/>
                  <a:gd name="T12" fmla="*/ 7 w 81"/>
                  <a:gd name="T13" fmla="*/ 34 h 82"/>
                  <a:gd name="T14" fmla="*/ 0 w 81"/>
                  <a:gd name="T15" fmla="*/ 41 h 82"/>
                  <a:gd name="T16" fmla="*/ 0 w 81"/>
                  <a:gd name="T17" fmla="*/ 41 h 82"/>
                  <a:gd name="T18" fmla="*/ 7 w 81"/>
                  <a:gd name="T19" fmla="*/ 48 h 82"/>
                  <a:gd name="T20" fmla="*/ 33 w 81"/>
                  <a:gd name="T21" fmla="*/ 48 h 82"/>
                  <a:gd name="T22" fmla="*/ 33 w 81"/>
                  <a:gd name="T23" fmla="*/ 74 h 82"/>
                  <a:gd name="T24" fmla="*/ 41 w 81"/>
                  <a:gd name="T25" fmla="*/ 82 h 82"/>
                  <a:gd name="T26" fmla="*/ 48 w 81"/>
                  <a:gd name="T27" fmla="*/ 74 h 82"/>
                  <a:gd name="T28" fmla="*/ 48 w 81"/>
                  <a:gd name="T29" fmla="*/ 48 h 82"/>
                  <a:gd name="T30" fmla="*/ 74 w 81"/>
                  <a:gd name="T31" fmla="*/ 48 h 82"/>
                  <a:gd name="T32" fmla="*/ 81 w 81"/>
                  <a:gd name="T33" fmla="*/ 41 h 82"/>
                  <a:gd name="T34" fmla="*/ 81 w 81"/>
                  <a:gd name="T35" fmla="*/ 41 h 82"/>
                  <a:gd name="T36" fmla="*/ 74 w 81"/>
                  <a:gd name="T37" fmla="*/ 34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" h="82">
                    <a:moveTo>
                      <a:pt x="74" y="34"/>
                    </a:moveTo>
                    <a:cubicBezTo>
                      <a:pt x="48" y="34"/>
                      <a:pt x="48" y="34"/>
                      <a:pt x="48" y="34"/>
                    </a:cubicBezTo>
                    <a:cubicBezTo>
                      <a:pt x="48" y="8"/>
                      <a:pt x="48" y="8"/>
                      <a:pt x="48" y="8"/>
                    </a:cubicBezTo>
                    <a:cubicBezTo>
                      <a:pt x="48" y="4"/>
                      <a:pt x="45" y="0"/>
                      <a:pt x="41" y="0"/>
                    </a:cubicBezTo>
                    <a:cubicBezTo>
                      <a:pt x="37" y="0"/>
                      <a:pt x="33" y="4"/>
                      <a:pt x="33" y="8"/>
                    </a:cubicBezTo>
                    <a:cubicBezTo>
                      <a:pt x="33" y="34"/>
                      <a:pt x="33" y="34"/>
                      <a:pt x="33" y="34"/>
                    </a:cubicBezTo>
                    <a:cubicBezTo>
                      <a:pt x="7" y="34"/>
                      <a:pt x="7" y="34"/>
                      <a:pt x="7" y="34"/>
                    </a:cubicBezTo>
                    <a:cubicBezTo>
                      <a:pt x="3" y="34"/>
                      <a:pt x="0" y="37"/>
                      <a:pt x="0" y="41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45"/>
                      <a:pt x="3" y="48"/>
                      <a:pt x="7" y="48"/>
                    </a:cubicBezTo>
                    <a:cubicBezTo>
                      <a:pt x="33" y="48"/>
                      <a:pt x="33" y="48"/>
                      <a:pt x="33" y="48"/>
                    </a:cubicBezTo>
                    <a:cubicBezTo>
                      <a:pt x="33" y="74"/>
                      <a:pt x="33" y="74"/>
                      <a:pt x="33" y="74"/>
                    </a:cubicBezTo>
                    <a:cubicBezTo>
                      <a:pt x="33" y="78"/>
                      <a:pt x="37" y="82"/>
                      <a:pt x="41" y="82"/>
                    </a:cubicBezTo>
                    <a:cubicBezTo>
                      <a:pt x="45" y="82"/>
                      <a:pt x="48" y="78"/>
                      <a:pt x="48" y="74"/>
                    </a:cubicBezTo>
                    <a:cubicBezTo>
                      <a:pt x="48" y="48"/>
                      <a:pt x="48" y="48"/>
                      <a:pt x="48" y="48"/>
                    </a:cubicBezTo>
                    <a:cubicBezTo>
                      <a:pt x="74" y="48"/>
                      <a:pt x="74" y="48"/>
                      <a:pt x="74" y="48"/>
                    </a:cubicBezTo>
                    <a:cubicBezTo>
                      <a:pt x="78" y="48"/>
                      <a:pt x="81" y="45"/>
                      <a:pt x="81" y="41"/>
                    </a:cubicBezTo>
                    <a:cubicBezTo>
                      <a:pt x="81" y="41"/>
                      <a:pt x="81" y="41"/>
                      <a:pt x="81" y="41"/>
                    </a:cubicBezTo>
                    <a:cubicBezTo>
                      <a:pt x="81" y="37"/>
                      <a:pt x="78" y="34"/>
                      <a:pt x="74" y="3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9" name="任意多边形 68" descr="7547d435-fa50-43f9-a55c-25dd86ac7b48"/>
              <p:cNvSpPr/>
              <p:nvPr/>
            </p:nvSpPr>
            <p:spPr bwMode="auto">
              <a:xfrm>
                <a:off x="7682093" y="2722429"/>
                <a:ext cx="264938" cy="264938"/>
              </a:xfrm>
              <a:custGeom>
                <a:avLst/>
                <a:gdLst>
                  <a:gd name="T0" fmla="*/ 67 w 106"/>
                  <a:gd name="T1" fmla="*/ 40 h 106"/>
                  <a:gd name="T2" fmla="*/ 106 w 106"/>
                  <a:gd name="T3" fmla="*/ 53 h 106"/>
                  <a:gd name="T4" fmla="*/ 68 w 106"/>
                  <a:gd name="T5" fmla="*/ 65 h 106"/>
                  <a:gd name="T6" fmla="*/ 53 w 106"/>
                  <a:gd name="T7" fmla="*/ 106 h 106"/>
                  <a:gd name="T8" fmla="*/ 39 w 106"/>
                  <a:gd name="T9" fmla="*/ 65 h 106"/>
                  <a:gd name="T10" fmla="*/ 0 w 106"/>
                  <a:gd name="T11" fmla="*/ 53 h 106"/>
                  <a:gd name="T12" fmla="*/ 40 w 106"/>
                  <a:gd name="T13" fmla="*/ 40 h 106"/>
                  <a:gd name="T14" fmla="*/ 55 w 106"/>
                  <a:gd name="T15" fmla="*/ 0 h 106"/>
                  <a:gd name="T16" fmla="*/ 67 w 106"/>
                  <a:gd name="T17" fmla="*/ 4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5" h="105">
                    <a:moveTo>
                      <a:pt x="67" y="40"/>
                    </a:moveTo>
                    <a:lnTo>
                      <a:pt x="106" y="53"/>
                    </a:lnTo>
                    <a:lnTo>
                      <a:pt x="68" y="65"/>
                    </a:lnTo>
                    <a:lnTo>
                      <a:pt x="53" y="106"/>
                    </a:lnTo>
                    <a:lnTo>
                      <a:pt x="39" y="65"/>
                    </a:lnTo>
                    <a:lnTo>
                      <a:pt x="0" y="53"/>
                    </a:lnTo>
                    <a:lnTo>
                      <a:pt x="40" y="40"/>
                    </a:lnTo>
                    <a:lnTo>
                      <a:pt x="55" y="0"/>
                    </a:lnTo>
                    <a:lnTo>
                      <a:pt x="67" y="40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0" name="任意多边形 69" descr="1c589711-561a-4d59-a32d-0c1d537da443"/>
              <p:cNvSpPr/>
              <p:nvPr/>
            </p:nvSpPr>
            <p:spPr bwMode="auto">
              <a:xfrm>
                <a:off x="8889311" y="351869"/>
                <a:ext cx="264938" cy="259940"/>
              </a:xfrm>
              <a:custGeom>
                <a:avLst/>
                <a:gdLst>
                  <a:gd name="T0" fmla="*/ 67 w 106"/>
                  <a:gd name="T1" fmla="*/ 38 h 104"/>
                  <a:gd name="T2" fmla="*/ 106 w 106"/>
                  <a:gd name="T3" fmla="*/ 51 h 104"/>
                  <a:gd name="T4" fmla="*/ 68 w 106"/>
                  <a:gd name="T5" fmla="*/ 64 h 104"/>
                  <a:gd name="T6" fmla="*/ 53 w 106"/>
                  <a:gd name="T7" fmla="*/ 104 h 104"/>
                  <a:gd name="T8" fmla="*/ 37 w 106"/>
                  <a:gd name="T9" fmla="*/ 64 h 104"/>
                  <a:gd name="T10" fmla="*/ 0 w 106"/>
                  <a:gd name="T11" fmla="*/ 53 h 104"/>
                  <a:gd name="T12" fmla="*/ 40 w 106"/>
                  <a:gd name="T13" fmla="*/ 39 h 104"/>
                  <a:gd name="T14" fmla="*/ 53 w 106"/>
                  <a:gd name="T15" fmla="*/ 0 h 104"/>
                  <a:gd name="T16" fmla="*/ 67 w 106"/>
                  <a:gd name="T17" fmla="*/ 38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5" h="104">
                    <a:moveTo>
                      <a:pt x="67" y="38"/>
                    </a:moveTo>
                    <a:lnTo>
                      <a:pt x="106" y="51"/>
                    </a:lnTo>
                    <a:lnTo>
                      <a:pt x="68" y="64"/>
                    </a:lnTo>
                    <a:lnTo>
                      <a:pt x="53" y="104"/>
                    </a:lnTo>
                    <a:lnTo>
                      <a:pt x="37" y="64"/>
                    </a:lnTo>
                    <a:lnTo>
                      <a:pt x="0" y="53"/>
                    </a:lnTo>
                    <a:lnTo>
                      <a:pt x="40" y="39"/>
                    </a:lnTo>
                    <a:lnTo>
                      <a:pt x="53" y="0"/>
                    </a:lnTo>
                    <a:lnTo>
                      <a:pt x="67" y="38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1" name="任意多边形 70" descr="3532931c-7f18-4b2e-9faf-6d3c57317ee8"/>
              <p:cNvSpPr/>
              <p:nvPr/>
            </p:nvSpPr>
            <p:spPr bwMode="auto">
              <a:xfrm>
                <a:off x="9654135" y="3119837"/>
                <a:ext cx="1689607" cy="1134736"/>
              </a:xfrm>
              <a:custGeom>
                <a:avLst/>
                <a:gdLst>
                  <a:gd name="T0" fmla="*/ 3 w 459"/>
                  <a:gd name="T1" fmla="*/ 7 h 308"/>
                  <a:gd name="T2" fmla="*/ 16 w 459"/>
                  <a:gd name="T3" fmla="*/ 5 h 308"/>
                  <a:gd name="T4" fmla="*/ 68 w 459"/>
                  <a:gd name="T5" fmla="*/ 22 h 308"/>
                  <a:gd name="T6" fmla="*/ 114 w 459"/>
                  <a:gd name="T7" fmla="*/ 62 h 308"/>
                  <a:gd name="T8" fmla="*/ 137 w 459"/>
                  <a:gd name="T9" fmla="*/ 134 h 308"/>
                  <a:gd name="T10" fmla="*/ 147 w 459"/>
                  <a:gd name="T11" fmla="*/ 213 h 308"/>
                  <a:gd name="T12" fmla="*/ 199 w 459"/>
                  <a:gd name="T13" fmla="*/ 293 h 308"/>
                  <a:gd name="T14" fmla="*/ 249 w 459"/>
                  <a:gd name="T15" fmla="*/ 308 h 308"/>
                  <a:gd name="T16" fmla="*/ 291 w 459"/>
                  <a:gd name="T17" fmla="*/ 296 h 308"/>
                  <a:gd name="T18" fmla="*/ 327 w 459"/>
                  <a:gd name="T19" fmla="*/ 256 h 308"/>
                  <a:gd name="T20" fmla="*/ 359 w 459"/>
                  <a:gd name="T21" fmla="*/ 216 h 308"/>
                  <a:gd name="T22" fmla="*/ 397 w 459"/>
                  <a:gd name="T23" fmla="*/ 188 h 308"/>
                  <a:gd name="T24" fmla="*/ 412 w 459"/>
                  <a:gd name="T25" fmla="*/ 186 h 308"/>
                  <a:gd name="T26" fmla="*/ 455 w 459"/>
                  <a:gd name="T27" fmla="*/ 194 h 308"/>
                  <a:gd name="T28" fmla="*/ 458 w 459"/>
                  <a:gd name="T29" fmla="*/ 192 h 308"/>
                  <a:gd name="T30" fmla="*/ 456 w 459"/>
                  <a:gd name="T31" fmla="*/ 189 h 308"/>
                  <a:gd name="T32" fmla="*/ 412 w 459"/>
                  <a:gd name="T33" fmla="*/ 181 h 308"/>
                  <a:gd name="T34" fmla="*/ 395 w 459"/>
                  <a:gd name="T35" fmla="*/ 183 h 308"/>
                  <a:gd name="T36" fmla="*/ 356 w 459"/>
                  <a:gd name="T37" fmla="*/ 213 h 308"/>
                  <a:gd name="T38" fmla="*/ 323 w 459"/>
                  <a:gd name="T39" fmla="*/ 254 h 308"/>
                  <a:gd name="T40" fmla="*/ 288 w 459"/>
                  <a:gd name="T41" fmla="*/ 292 h 308"/>
                  <a:gd name="T42" fmla="*/ 249 w 459"/>
                  <a:gd name="T43" fmla="*/ 304 h 308"/>
                  <a:gd name="T44" fmla="*/ 201 w 459"/>
                  <a:gd name="T45" fmla="*/ 289 h 308"/>
                  <a:gd name="T46" fmla="*/ 152 w 459"/>
                  <a:gd name="T47" fmla="*/ 212 h 308"/>
                  <a:gd name="T48" fmla="*/ 142 w 459"/>
                  <a:gd name="T49" fmla="*/ 133 h 308"/>
                  <a:gd name="T50" fmla="*/ 118 w 459"/>
                  <a:gd name="T51" fmla="*/ 59 h 308"/>
                  <a:gd name="T52" fmla="*/ 70 w 459"/>
                  <a:gd name="T53" fmla="*/ 18 h 308"/>
                  <a:gd name="T54" fmla="*/ 16 w 459"/>
                  <a:gd name="T55" fmla="*/ 0 h 308"/>
                  <a:gd name="T56" fmla="*/ 2 w 459"/>
                  <a:gd name="T57" fmla="*/ 2 h 308"/>
                  <a:gd name="T58" fmla="*/ 0 w 459"/>
                  <a:gd name="T59" fmla="*/ 5 h 308"/>
                  <a:gd name="T60" fmla="*/ 3 w 459"/>
                  <a:gd name="T61" fmla="*/ 7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459" h="308">
                    <a:moveTo>
                      <a:pt x="3" y="7"/>
                    </a:moveTo>
                    <a:cubicBezTo>
                      <a:pt x="7" y="6"/>
                      <a:pt x="12" y="5"/>
                      <a:pt x="16" y="5"/>
                    </a:cubicBezTo>
                    <a:cubicBezTo>
                      <a:pt x="34" y="5"/>
                      <a:pt x="52" y="13"/>
                      <a:pt x="68" y="22"/>
                    </a:cubicBezTo>
                    <a:cubicBezTo>
                      <a:pt x="86" y="32"/>
                      <a:pt x="103" y="45"/>
                      <a:pt x="114" y="62"/>
                    </a:cubicBezTo>
                    <a:cubicBezTo>
                      <a:pt x="129" y="83"/>
                      <a:pt x="134" y="107"/>
                      <a:pt x="137" y="134"/>
                    </a:cubicBezTo>
                    <a:cubicBezTo>
                      <a:pt x="140" y="160"/>
                      <a:pt x="141" y="187"/>
                      <a:pt x="147" y="213"/>
                    </a:cubicBezTo>
                    <a:cubicBezTo>
                      <a:pt x="155" y="244"/>
                      <a:pt x="172" y="275"/>
                      <a:pt x="199" y="293"/>
                    </a:cubicBezTo>
                    <a:cubicBezTo>
                      <a:pt x="213" y="303"/>
                      <a:pt x="231" y="308"/>
                      <a:pt x="249" y="308"/>
                    </a:cubicBezTo>
                    <a:cubicBezTo>
                      <a:pt x="264" y="308"/>
                      <a:pt x="278" y="305"/>
                      <a:pt x="291" y="296"/>
                    </a:cubicBezTo>
                    <a:cubicBezTo>
                      <a:pt x="306" y="286"/>
                      <a:pt x="317" y="271"/>
                      <a:pt x="327" y="256"/>
                    </a:cubicBezTo>
                    <a:cubicBezTo>
                      <a:pt x="337" y="243"/>
                      <a:pt x="348" y="229"/>
                      <a:pt x="359" y="216"/>
                    </a:cubicBezTo>
                    <a:cubicBezTo>
                      <a:pt x="370" y="204"/>
                      <a:pt x="382" y="192"/>
                      <a:pt x="397" y="188"/>
                    </a:cubicBezTo>
                    <a:cubicBezTo>
                      <a:pt x="402" y="187"/>
                      <a:pt x="407" y="186"/>
                      <a:pt x="412" y="186"/>
                    </a:cubicBezTo>
                    <a:cubicBezTo>
                      <a:pt x="426" y="186"/>
                      <a:pt x="441" y="191"/>
                      <a:pt x="455" y="194"/>
                    </a:cubicBezTo>
                    <a:cubicBezTo>
                      <a:pt x="457" y="194"/>
                      <a:pt x="458" y="193"/>
                      <a:pt x="458" y="192"/>
                    </a:cubicBezTo>
                    <a:cubicBezTo>
                      <a:pt x="459" y="190"/>
                      <a:pt x="458" y="189"/>
                      <a:pt x="456" y="189"/>
                    </a:cubicBezTo>
                    <a:cubicBezTo>
                      <a:pt x="442" y="186"/>
                      <a:pt x="427" y="181"/>
                      <a:pt x="412" y="181"/>
                    </a:cubicBezTo>
                    <a:cubicBezTo>
                      <a:pt x="406" y="181"/>
                      <a:pt x="401" y="182"/>
                      <a:pt x="395" y="183"/>
                    </a:cubicBezTo>
                    <a:cubicBezTo>
                      <a:pt x="379" y="188"/>
                      <a:pt x="367" y="201"/>
                      <a:pt x="356" y="213"/>
                    </a:cubicBezTo>
                    <a:cubicBezTo>
                      <a:pt x="344" y="226"/>
                      <a:pt x="334" y="240"/>
                      <a:pt x="323" y="254"/>
                    </a:cubicBezTo>
                    <a:cubicBezTo>
                      <a:pt x="313" y="268"/>
                      <a:pt x="302" y="283"/>
                      <a:pt x="288" y="292"/>
                    </a:cubicBezTo>
                    <a:cubicBezTo>
                      <a:pt x="277" y="300"/>
                      <a:pt x="263" y="304"/>
                      <a:pt x="249" y="304"/>
                    </a:cubicBezTo>
                    <a:cubicBezTo>
                      <a:pt x="232" y="304"/>
                      <a:pt x="215" y="298"/>
                      <a:pt x="201" y="289"/>
                    </a:cubicBezTo>
                    <a:cubicBezTo>
                      <a:pt x="176" y="272"/>
                      <a:pt x="159" y="242"/>
                      <a:pt x="152" y="212"/>
                    </a:cubicBezTo>
                    <a:cubicBezTo>
                      <a:pt x="146" y="187"/>
                      <a:pt x="145" y="160"/>
                      <a:pt x="142" y="133"/>
                    </a:cubicBezTo>
                    <a:cubicBezTo>
                      <a:pt x="139" y="107"/>
                      <a:pt x="134" y="81"/>
                      <a:pt x="118" y="59"/>
                    </a:cubicBezTo>
                    <a:cubicBezTo>
                      <a:pt x="106" y="41"/>
                      <a:pt x="89" y="28"/>
                      <a:pt x="70" y="18"/>
                    </a:cubicBezTo>
                    <a:cubicBezTo>
                      <a:pt x="54" y="8"/>
                      <a:pt x="35" y="0"/>
                      <a:pt x="16" y="0"/>
                    </a:cubicBezTo>
                    <a:cubicBezTo>
                      <a:pt x="11" y="0"/>
                      <a:pt x="7" y="1"/>
                      <a:pt x="2" y="2"/>
                    </a:cubicBezTo>
                    <a:cubicBezTo>
                      <a:pt x="1" y="2"/>
                      <a:pt x="0" y="3"/>
                      <a:pt x="0" y="5"/>
                    </a:cubicBezTo>
                    <a:cubicBezTo>
                      <a:pt x="0" y="6"/>
                      <a:pt x="2" y="7"/>
                      <a:pt x="3" y="7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2" name="任意多边形 71" descr="426217cf-75f7-4352-a037-5e2cd652d60c"/>
              <p:cNvSpPr/>
              <p:nvPr/>
            </p:nvSpPr>
            <p:spPr bwMode="auto">
              <a:xfrm>
                <a:off x="11201275" y="3594727"/>
                <a:ext cx="252442" cy="209951"/>
              </a:xfrm>
              <a:custGeom>
                <a:avLst/>
                <a:gdLst>
                  <a:gd name="T0" fmla="*/ 4 w 69"/>
                  <a:gd name="T1" fmla="*/ 57 h 57"/>
                  <a:gd name="T2" fmla="*/ 69 w 69"/>
                  <a:gd name="T3" fmla="*/ 4 h 57"/>
                  <a:gd name="T4" fmla="*/ 68 w 69"/>
                  <a:gd name="T5" fmla="*/ 1 h 57"/>
                  <a:gd name="T6" fmla="*/ 64 w 69"/>
                  <a:gd name="T7" fmla="*/ 2 h 57"/>
                  <a:gd name="T8" fmla="*/ 2 w 69"/>
                  <a:gd name="T9" fmla="*/ 52 h 57"/>
                  <a:gd name="T10" fmla="*/ 1 w 69"/>
                  <a:gd name="T11" fmla="*/ 55 h 57"/>
                  <a:gd name="T12" fmla="*/ 4 w 69"/>
                  <a:gd name="T13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9" h="57">
                    <a:moveTo>
                      <a:pt x="4" y="57"/>
                    </a:moveTo>
                    <a:cubicBezTo>
                      <a:pt x="31" y="48"/>
                      <a:pt x="55" y="29"/>
                      <a:pt x="69" y="4"/>
                    </a:cubicBezTo>
                    <a:cubicBezTo>
                      <a:pt x="69" y="3"/>
                      <a:pt x="69" y="1"/>
                      <a:pt x="68" y="1"/>
                    </a:cubicBezTo>
                    <a:cubicBezTo>
                      <a:pt x="67" y="0"/>
                      <a:pt x="65" y="1"/>
                      <a:pt x="64" y="2"/>
                    </a:cubicBezTo>
                    <a:cubicBezTo>
                      <a:pt x="51" y="26"/>
                      <a:pt x="28" y="44"/>
                      <a:pt x="2" y="52"/>
                    </a:cubicBezTo>
                    <a:cubicBezTo>
                      <a:pt x="1" y="52"/>
                      <a:pt x="0" y="54"/>
                      <a:pt x="1" y="55"/>
                    </a:cubicBezTo>
                    <a:cubicBezTo>
                      <a:pt x="1" y="56"/>
                      <a:pt x="2" y="57"/>
                      <a:pt x="4" y="57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3" name="椭圆 72" descr="c0b640d3-e876-4af7-b46e-db87f0ddf990"/>
              <p:cNvSpPr>
                <a:spLocks noChangeArrowheads="1"/>
              </p:cNvSpPr>
              <p:nvPr/>
            </p:nvSpPr>
            <p:spPr bwMode="auto">
              <a:xfrm>
                <a:off x="9364203" y="2824906"/>
                <a:ext cx="542375" cy="537376"/>
              </a:xfrm>
              <a:prstGeom prst="ellipse">
                <a:avLst/>
              </a:pr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4" name="任意多边形 73" descr="dfd25770-11c5-4750-b42d-93c5eb420eee"/>
              <p:cNvSpPr/>
              <p:nvPr/>
            </p:nvSpPr>
            <p:spPr bwMode="auto">
              <a:xfrm>
                <a:off x="9516666" y="2977370"/>
                <a:ext cx="252442" cy="252442"/>
              </a:xfrm>
              <a:custGeom>
                <a:avLst/>
                <a:gdLst>
                  <a:gd name="T0" fmla="*/ 66 w 69"/>
                  <a:gd name="T1" fmla="*/ 35 h 69"/>
                  <a:gd name="T2" fmla="*/ 64 w 69"/>
                  <a:gd name="T3" fmla="*/ 35 h 69"/>
                  <a:gd name="T4" fmla="*/ 55 w 69"/>
                  <a:gd name="T5" fmla="*/ 56 h 69"/>
                  <a:gd name="T6" fmla="*/ 34 w 69"/>
                  <a:gd name="T7" fmla="*/ 65 h 69"/>
                  <a:gd name="T8" fmla="*/ 13 w 69"/>
                  <a:gd name="T9" fmla="*/ 56 h 69"/>
                  <a:gd name="T10" fmla="*/ 4 w 69"/>
                  <a:gd name="T11" fmla="*/ 35 h 69"/>
                  <a:gd name="T12" fmla="*/ 13 w 69"/>
                  <a:gd name="T13" fmla="*/ 14 h 69"/>
                  <a:gd name="T14" fmla="*/ 34 w 69"/>
                  <a:gd name="T15" fmla="*/ 5 h 69"/>
                  <a:gd name="T16" fmla="*/ 55 w 69"/>
                  <a:gd name="T17" fmla="*/ 14 h 69"/>
                  <a:gd name="T18" fmla="*/ 64 w 69"/>
                  <a:gd name="T19" fmla="*/ 35 h 69"/>
                  <a:gd name="T20" fmla="*/ 66 w 69"/>
                  <a:gd name="T21" fmla="*/ 35 h 69"/>
                  <a:gd name="T22" fmla="*/ 69 w 69"/>
                  <a:gd name="T23" fmla="*/ 35 h 69"/>
                  <a:gd name="T24" fmla="*/ 34 w 69"/>
                  <a:gd name="T25" fmla="*/ 0 h 69"/>
                  <a:gd name="T26" fmla="*/ 0 w 69"/>
                  <a:gd name="T27" fmla="*/ 35 h 69"/>
                  <a:gd name="T28" fmla="*/ 34 w 69"/>
                  <a:gd name="T29" fmla="*/ 69 h 69"/>
                  <a:gd name="T30" fmla="*/ 69 w 69"/>
                  <a:gd name="T31" fmla="*/ 35 h 69"/>
                  <a:gd name="T32" fmla="*/ 66 w 69"/>
                  <a:gd name="T33" fmla="*/ 35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9" h="69">
                    <a:moveTo>
                      <a:pt x="66" y="35"/>
                    </a:moveTo>
                    <a:cubicBezTo>
                      <a:pt x="64" y="35"/>
                      <a:pt x="64" y="35"/>
                      <a:pt x="64" y="35"/>
                    </a:cubicBezTo>
                    <a:cubicBezTo>
                      <a:pt x="64" y="43"/>
                      <a:pt x="61" y="50"/>
                      <a:pt x="55" y="56"/>
                    </a:cubicBezTo>
                    <a:cubicBezTo>
                      <a:pt x="50" y="61"/>
                      <a:pt x="42" y="65"/>
                      <a:pt x="34" y="65"/>
                    </a:cubicBezTo>
                    <a:cubicBezTo>
                      <a:pt x="26" y="65"/>
                      <a:pt x="18" y="61"/>
                      <a:pt x="13" y="56"/>
                    </a:cubicBezTo>
                    <a:cubicBezTo>
                      <a:pt x="8" y="50"/>
                      <a:pt x="4" y="43"/>
                      <a:pt x="4" y="35"/>
                    </a:cubicBezTo>
                    <a:cubicBezTo>
                      <a:pt x="4" y="27"/>
                      <a:pt x="8" y="19"/>
                      <a:pt x="13" y="14"/>
                    </a:cubicBezTo>
                    <a:cubicBezTo>
                      <a:pt x="18" y="8"/>
                      <a:pt x="26" y="5"/>
                      <a:pt x="34" y="5"/>
                    </a:cubicBezTo>
                    <a:cubicBezTo>
                      <a:pt x="42" y="5"/>
                      <a:pt x="50" y="8"/>
                      <a:pt x="55" y="14"/>
                    </a:cubicBezTo>
                    <a:cubicBezTo>
                      <a:pt x="61" y="19"/>
                      <a:pt x="64" y="27"/>
                      <a:pt x="64" y="35"/>
                    </a:cubicBezTo>
                    <a:cubicBezTo>
                      <a:pt x="66" y="35"/>
                      <a:pt x="66" y="35"/>
                      <a:pt x="66" y="35"/>
                    </a:cubicBezTo>
                    <a:cubicBezTo>
                      <a:pt x="69" y="35"/>
                      <a:pt x="69" y="35"/>
                      <a:pt x="69" y="35"/>
                    </a:cubicBezTo>
                    <a:cubicBezTo>
                      <a:pt x="69" y="16"/>
                      <a:pt x="53" y="0"/>
                      <a:pt x="34" y="0"/>
                    </a:cubicBezTo>
                    <a:cubicBezTo>
                      <a:pt x="15" y="0"/>
                      <a:pt x="0" y="16"/>
                      <a:pt x="0" y="35"/>
                    </a:cubicBezTo>
                    <a:cubicBezTo>
                      <a:pt x="0" y="54"/>
                      <a:pt x="15" y="69"/>
                      <a:pt x="34" y="69"/>
                    </a:cubicBezTo>
                    <a:cubicBezTo>
                      <a:pt x="53" y="69"/>
                      <a:pt x="69" y="54"/>
                      <a:pt x="69" y="35"/>
                    </a:cubicBezTo>
                    <a:lnTo>
                      <a:pt x="66" y="35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5" name="任意多边形 74" descr="559e7add-118f-4a28-a321-31228f95487e"/>
              <p:cNvSpPr/>
              <p:nvPr/>
            </p:nvSpPr>
            <p:spPr bwMode="auto">
              <a:xfrm>
                <a:off x="10870818" y="6186624"/>
                <a:ext cx="875330" cy="671376"/>
              </a:xfrm>
              <a:custGeom>
                <a:avLst/>
                <a:gdLst>
                  <a:gd name="connsiteX0" fmla="*/ 25528 w 875330"/>
                  <a:gd name="connsiteY0" fmla="*/ 0 h 671376"/>
                  <a:gd name="connsiteX1" fmla="*/ 875330 w 875330"/>
                  <a:gd name="connsiteY1" fmla="*/ 69984 h 671376"/>
                  <a:gd name="connsiteX2" fmla="*/ 811019 w 875330"/>
                  <a:gd name="connsiteY2" fmla="*/ 671376 h 671376"/>
                  <a:gd name="connsiteX3" fmla="*/ 0 w 875330"/>
                  <a:gd name="connsiteY3" fmla="*/ 671376 h 67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75330" h="671376">
                    <a:moveTo>
                      <a:pt x="25528" y="0"/>
                    </a:moveTo>
                    <a:lnTo>
                      <a:pt x="875330" y="69984"/>
                    </a:lnTo>
                    <a:lnTo>
                      <a:pt x="811019" y="671376"/>
                    </a:lnTo>
                    <a:lnTo>
                      <a:pt x="0" y="671376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76" name="任意多边形 75" descr="798884d4-fe94-4f2f-a61a-58e67e03f418"/>
              <p:cNvSpPr/>
              <p:nvPr/>
            </p:nvSpPr>
            <p:spPr bwMode="auto">
              <a:xfrm>
                <a:off x="11501205" y="6094146"/>
                <a:ext cx="669844" cy="763854"/>
              </a:xfrm>
              <a:custGeom>
                <a:avLst/>
                <a:gdLst>
                  <a:gd name="connsiteX0" fmla="*/ 0 w 669844"/>
                  <a:gd name="connsiteY0" fmla="*/ 0 h 763854"/>
                  <a:gd name="connsiteX1" fmla="*/ 669844 w 669844"/>
                  <a:gd name="connsiteY1" fmla="*/ 114974 h 763854"/>
                  <a:gd name="connsiteX2" fmla="*/ 665547 w 669844"/>
                  <a:gd name="connsiteY2" fmla="*/ 763854 h 763854"/>
                  <a:gd name="connsiteX3" fmla="*/ 18698 w 669844"/>
                  <a:gd name="connsiteY3" fmla="*/ 763854 h 763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9844" h="763854">
                    <a:moveTo>
                      <a:pt x="0" y="0"/>
                    </a:moveTo>
                    <a:lnTo>
                      <a:pt x="669844" y="114974"/>
                    </a:lnTo>
                    <a:lnTo>
                      <a:pt x="665547" y="763854"/>
                    </a:lnTo>
                    <a:lnTo>
                      <a:pt x="18698" y="763854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77" name="任意多边形 76" descr="3b6e595d-bf56-4f3f-b384-174348c6d7d8"/>
              <p:cNvSpPr/>
              <p:nvPr/>
            </p:nvSpPr>
            <p:spPr bwMode="auto">
              <a:xfrm>
                <a:off x="11251263" y="3297295"/>
                <a:ext cx="69984" cy="162463"/>
              </a:xfrm>
              <a:custGeom>
                <a:avLst/>
                <a:gdLst>
                  <a:gd name="T0" fmla="*/ 19 w 19"/>
                  <a:gd name="T1" fmla="*/ 0 h 44"/>
                  <a:gd name="T2" fmla="*/ 0 w 19"/>
                  <a:gd name="T3" fmla="*/ 31 h 44"/>
                  <a:gd name="T4" fmla="*/ 0 w 19"/>
                  <a:gd name="T5" fmla="*/ 32 h 44"/>
                  <a:gd name="T6" fmla="*/ 0 w 19"/>
                  <a:gd name="T7" fmla="*/ 33 h 44"/>
                  <a:gd name="T8" fmla="*/ 12 w 19"/>
                  <a:gd name="T9" fmla="*/ 40 h 44"/>
                  <a:gd name="T10" fmla="*/ 19 w 19"/>
                  <a:gd name="T11" fmla="*/ 44 h 44"/>
                  <a:gd name="T12" fmla="*/ 19 w 19"/>
                  <a:gd name="T13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44">
                    <a:moveTo>
                      <a:pt x="19" y="0"/>
                    </a:moveTo>
                    <a:cubicBezTo>
                      <a:pt x="16" y="9"/>
                      <a:pt x="8" y="24"/>
                      <a:pt x="0" y="3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0" y="32"/>
                      <a:pt x="0" y="33"/>
                    </a:cubicBezTo>
                    <a:cubicBezTo>
                      <a:pt x="4" y="36"/>
                      <a:pt x="8" y="38"/>
                      <a:pt x="12" y="40"/>
                    </a:cubicBezTo>
                    <a:cubicBezTo>
                      <a:pt x="19" y="44"/>
                      <a:pt x="19" y="44"/>
                      <a:pt x="19" y="44"/>
                    </a:cubicBez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FC95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8" name="任意多边形 77" descr="6179e9e0-1c95-49e1-a228-7e1e042b0c7f"/>
              <p:cNvSpPr/>
              <p:nvPr/>
            </p:nvSpPr>
            <p:spPr bwMode="auto">
              <a:xfrm>
                <a:off x="11301252" y="3049854"/>
                <a:ext cx="524878" cy="869798"/>
              </a:xfrm>
              <a:custGeom>
                <a:avLst/>
                <a:gdLst>
                  <a:gd name="T0" fmla="*/ 55 w 143"/>
                  <a:gd name="T1" fmla="*/ 1 h 236"/>
                  <a:gd name="T2" fmla="*/ 95 w 143"/>
                  <a:gd name="T3" fmla="*/ 3 h 236"/>
                  <a:gd name="T4" fmla="*/ 142 w 143"/>
                  <a:gd name="T5" fmla="*/ 60 h 236"/>
                  <a:gd name="T6" fmla="*/ 139 w 143"/>
                  <a:gd name="T7" fmla="*/ 122 h 236"/>
                  <a:gd name="T8" fmla="*/ 138 w 143"/>
                  <a:gd name="T9" fmla="*/ 128 h 236"/>
                  <a:gd name="T10" fmla="*/ 139 w 143"/>
                  <a:gd name="T11" fmla="*/ 133 h 236"/>
                  <a:gd name="T12" fmla="*/ 137 w 143"/>
                  <a:gd name="T13" fmla="*/ 171 h 236"/>
                  <a:gd name="T14" fmla="*/ 137 w 143"/>
                  <a:gd name="T15" fmla="*/ 173 h 236"/>
                  <a:gd name="T16" fmla="*/ 136 w 143"/>
                  <a:gd name="T17" fmla="*/ 211 h 236"/>
                  <a:gd name="T18" fmla="*/ 109 w 143"/>
                  <a:gd name="T19" fmla="*/ 235 h 236"/>
                  <a:gd name="T20" fmla="*/ 93 w 143"/>
                  <a:gd name="T21" fmla="*/ 234 h 236"/>
                  <a:gd name="T22" fmla="*/ 70 w 143"/>
                  <a:gd name="T23" fmla="*/ 208 h 236"/>
                  <a:gd name="T24" fmla="*/ 71 w 143"/>
                  <a:gd name="T25" fmla="*/ 175 h 236"/>
                  <a:gd name="T26" fmla="*/ 48 w 143"/>
                  <a:gd name="T27" fmla="*/ 174 h 236"/>
                  <a:gd name="T28" fmla="*/ 2 w 143"/>
                  <a:gd name="T29" fmla="*/ 116 h 236"/>
                  <a:gd name="T30" fmla="*/ 4 w 143"/>
                  <a:gd name="T31" fmla="*/ 54 h 236"/>
                  <a:gd name="T32" fmla="*/ 55 w 143"/>
                  <a:gd name="T33" fmla="*/ 1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3" h="236">
                    <a:moveTo>
                      <a:pt x="55" y="1"/>
                    </a:moveTo>
                    <a:cubicBezTo>
                      <a:pt x="95" y="3"/>
                      <a:pt x="95" y="3"/>
                      <a:pt x="95" y="3"/>
                    </a:cubicBezTo>
                    <a:cubicBezTo>
                      <a:pt x="122" y="4"/>
                      <a:pt x="143" y="30"/>
                      <a:pt x="142" y="60"/>
                    </a:cubicBezTo>
                    <a:cubicBezTo>
                      <a:pt x="139" y="122"/>
                      <a:pt x="139" y="122"/>
                      <a:pt x="139" y="122"/>
                    </a:cubicBezTo>
                    <a:cubicBezTo>
                      <a:pt x="139" y="124"/>
                      <a:pt x="139" y="126"/>
                      <a:pt x="138" y="128"/>
                    </a:cubicBezTo>
                    <a:cubicBezTo>
                      <a:pt x="139" y="129"/>
                      <a:pt x="139" y="131"/>
                      <a:pt x="139" y="133"/>
                    </a:cubicBezTo>
                    <a:cubicBezTo>
                      <a:pt x="137" y="171"/>
                      <a:pt x="137" y="171"/>
                      <a:pt x="137" y="171"/>
                    </a:cubicBezTo>
                    <a:cubicBezTo>
                      <a:pt x="137" y="173"/>
                      <a:pt x="137" y="173"/>
                      <a:pt x="137" y="173"/>
                    </a:cubicBezTo>
                    <a:cubicBezTo>
                      <a:pt x="136" y="211"/>
                      <a:pt x="136" y="211"/>
                      <a:pt x="136" y="211"/>
                    </a:cubicBezTo>
                    <a:cubicBezTo>
                      <a:pt x="135" y="225"/>
                      <a:pt x="123" y="236"/>
                      <a:pt x="109" y="235"/>
                    </a:cubicBezTo>
                    <a:cubicBezTo>
                      <a:pt x="93" y="234"/>
                      <a:pt x="93" y="234"/>
                      <a:pt x="93" y="234"/>
                    </a:cubicBezTo>
                    <a:cubicBezTo>
                      <a:pt x="80" y="234"/>
                      <a:pt x="69" y="222"/>
                      <a:pt x="70" y="208"/>
                    </a:cubicBezTo>
                    <a:cubicBezTo>
                      <a:pt x="71" y="175"/>
                      <a:pt x="71" y="175"/>
                      <a:pt x="71" y="175"/>
                    </a:cubicBezTo>
                    <a:cubicBezTo>
                      <a:pt x="48" y="174"/>
                      <a:pt x="48" y="174"/>
                      <a:pt x="48" y="174"/>
                    </a:cubicBezTo>
                    <a:cubicBezTo>
                      <a:pt x="21" y="173"/>
                      <a:pt x="0" y="147"/>
                      <a:pt x="2" y="116"/>
                    </a:cubicBezTo>
                    <a:cubicBezTo>
                      <a:pt x="4" y="54"/>
                      <a:pt x="4" y="54"/>
                      <a:pt x="4" y="54"/>
                    </a:cubicBezTo>
                    <a:cubicBezTo>
                      <a:pt x="6" y="24"/>
                      <a:pt x="28" y="0"/>
                      <a:pt x="55" y="1"/>
                    </a:cubicBezTo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lvl="0"/>
                <a:endParaRPr lang="zh-CN" altLang="en-US"/>
              </a:p>
            </p:txBody>
          </p:sp>
          <p:sp>
            <p:nvSpPr>
              <p:cNvPr id="79" name="任意多边形 78" descr="e7ac3fef-6543-4f33-9f9d-9da6db74b572"/>
              <p:cNvSpPr/>
              <p:nvPr/>
            </p:nvSpPr>
            <p:spPr bwMode="auto">
              <a:xfrm>
                <a:off x="11398730" y="3327288"/>
                <a:ext cx="69984" cy="72484"/>
              </a:xfrm>
              <a:custGeom>
                <a:avLst/>
                <a:gdLst>
                  <a:gd name="T0" fmla="*/ 2 w 19"/>
                  <a:gd name="T1" fmla="*/ 6 h 20"/>
                  <a:gd name="T2" fmla="*/ 5 w 19"/>
                  <a:gd name="T3" fmla="*/ 18 h 20"/>
                  <a:gd name="T4" fmla="*/ 17 w 19"/>
                  <a:gd name="T5" fmla="*/ 14 h 20"/>
                  <a:gd name="T6" fmla="*/ 14 w 19"/>
                  <a:gd name="T7" fmla="*/ 3 h 20"/>
                  <a:gd name="T8" fmla="*/ 2 w 19"/>
                  <a:gd name="T9" fmla="*/ 6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20">
                    <a:moveTo>
                      <a:pt x="2" y="6"/>
                    </a:moveTo>
                    <a:cubicBezTo>
                      <a:pt x="0" y="10"/>
                      <a:pt x="1" y="15"/>
                      <a:pt x="5" y="18"/>
                    </a:cubicBezTo>
                    <a:cubicBezTo>
                      <a:pt x="10" y="20"/>
                      <a:pt x="15" y="18"/>
                      <a:pt x="17" y="14"/>
                    </a:cubicBezTo>
                    <a:cubicBezTo>
                      <a:pt x="19" y="10"/>
                      <a:pt x="18" y="5"/>
                      <a:pt x="14" y="3"/>
                    </a:cubicBezTo>
                    <a:cubicBezTo>
                      <a:pt x="10" y="0"/>
                      <a:pt x="5" y="2"/>
                      <a:pt x="2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0" name="任意多边形 79" descr="b4aae758-6533-47c8-be5d-9726a393bb65"/>
              <p:cNvSpPr/>
              <p:nvPr/>
            </p:nvSpPr>
            <p:spPr bwMode="auto">
              <a:xfrm>
                <a:off x="11313749" y="3494750"/>
                <a:ext cx="97478" cy="114973"/>
              </a:xfrm>
              <a:custGeom>
                <a:avLst/>
                <a:gdLst>
                  <a:gd name="T0" fmla="*/ 20 w 26"/>
                  <a:gd name="T1" fmla="*/ 0 h 31"/>
                  <a:gd name="T2" fmla="*/ 0 w 26"/>
                  <a:gd name="T3" fmla="*/ 15 h 31"/>
                  <a:gd name="T4" fmla="*/ 20 w 26"/>
                  <a:gd name="T5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" h="31">
                    <a:moveTo>
                      <a:pt x="20" y="0"/>
                    </a:moveTo>
                    <a:cubicBezTo>
                      <a:pt x="20" y="0"/>
                      <a:pt x="26" y="31"/>
                      <a:pt x="0" y="15"/>
                    </a:cubicBez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1" name="任意多边形 80" descr="6a723a85-54de-4a24-aabe-a883bd13b269"/>
              <p:cNvSpPr/>
              <p:nvPr/>
            </p:nvSpPr>
            <p:spPr bwMode="auto">
              <a:xfrm>
                <a:off x="11428723" y="3272301"/>
                <a:ext cx="77483" cy="49988"/>
              </a:xfrm>
              <a:custGeom>
                <a:avLst/>
                <a:gdLst>
                  <a:gd name="T0" fmla="*/ 13 w 21"/>
                  <a:gd name="T1" fmla="*/ 4 h 14"/>
                  <a:gd name="T2" fmla="*/ 19 w 21"/>
                  <a:gd name="T3" fmla="*/ 11 h 14"/>
                  <a:gd name="T4" fmla="*/ 10 w 21"/>
                  <a:gd name="T5" fmla="*/ 11 h 14"/>
                  <a:gd name="T6" fmla="*/ 1 w 21"/>
                  <a:gd name="T7" fmla="*/ 3 h 14"/>
                  <a:gd name="T8" fmla="*/ 13 w 21"/>
                  <a:gd name="T9" fmla="*/ 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14">
                    <a:moveTo>
                      <a:pt x="13" y="4"/>
                    </a:moveTo>
                    <a:cubicBezTo>
                      <a:pt x="13" y="4"/>
                      <a:pt x="21" y="7"/>
                      <a:pt x="19" y="11"/>
                    </a:cubicBezTo>
                    <a:cubicBezTo>
                      <a:pt x="19" y="11"/>
                      <a:pt x="17" y="14"/>
                      <a:pt x="10" y="11"/>
                    </a:cubicBezTo>
                    <a:cubicBezTo>
                      <a:pt x="3" y="8"/>
                      <a:pt x="0" y="6"/>
                      <a:pt x="1" y="3"/>
                    </a:cubicBezTo>
                    <a:cubicBezTo>
                      <a:pt x="2" y="0"/>
                      <a:pt x="9" y="2"/>
                      <a:pt x="13" y="4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2" name="任意多边形 81" descr="a071ee54-9232-45e0-9ebf-c870815f6562"/>
              <p:cNvSpPr/>
              <p:nvPr/>
            </p:nvSpPr>
            <p:spPr bwMode="auto">
              <a:xfrm>
                <a:off x="11038813" y="2722429"/>
                <a:ext cx="989770" cy="794815"/>
              </a:xfrm>
              <a:custGeom>
                <a:avLst/>
                <a:gdLst>
                  <a:gd name="T0" fmla="*/ 123 w 269"/>
                  <a:gd name="T1" fmla="*/ 119 h 216"/>
                  <a:gd name="T2" fmla="*/ 52 w 269"/>
                  <a:gd name="T3" fmla="*/ 42 h 216"/>
                  <a:gd name="T4" fmla="*/ 140 w 269"/>
                  <a:gd name="T5" fmla="*/ 43 h 216"/>
                  <a:gd name="T6" fmla="*/ 196 w 269"/>
                  <a:gd name="T7" fmla="*/ 39 h 216"/>
                  <a:gd name="T8" fmla="*/ 233 w 269"/>
                  <a:gd name="T9" fmla="*/ 104 h 216"/>
                  <a:gd name="T10" fmla="*/ 269 w 269"/>
                  <a:gd name="T11" fmla="*/ 144 h 216"/>
                  <a:gd name="T12" fmla="*/ 269 w 269"/>
                  <a:gd name="T13" fmla="*/ 148 h 216"/>
                  <a:gd name="T14" fmla="*/ 181 w 269"/>
                  <a:gd name="T15" fmla="*/ 193 h 216"/>
                  <a:gd name="T16" fmla="*/ 123 w 269"/>
                  <a:gd name="T17" fmla="*/ 119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69" h="216">
                    <a:moveTo>
                      <a:pt x="123" y="119"/>
                    </a:moveTo>
                    <a:cubicBezTo>
                      <a:pt x="123" y="119"/>
                      <a:pt x="0" y="131"/>
                      <a:pt x="52" y="42"/>
                    </a:cubicBezTo>
                    <a:cubicBezTo>
                      <a:pt x="77" y="0"/>
                      <a:pt x="140" y="43"/>
                      <a:pt x="140" y="43"/>
                    </a:cubicBezTo>
                    <a:cubicBezTo>
                      <a:pt x="140" y="43"/>
                      <a:pt x="163" y="20"/>
                      <a:pt x="196" y="39"/>
                    </a:cubicBezTo>
                    <a:cubicBezTo>
                      <a:pt x="229" y="58"/>
                      <a:pt x="233" y="104"/>
                      <a:pt x="233" y="104"/>
                    </a:cubicBezTo>
                    <a:cubicBezTo>
                      <a:pt x="233" y="104"/>
                      <a:pt x="267" y="103"/>
                      <a:pt x="269" y="144"/>
                    </a:cubicBezTo>
                    <a:cubicBezTo>
                      <a:pt x="269" y="145"/>
                      <a:pt x="269" y="146"/>
                      <a:pt x="269" y="148"/>
                    </a:cubicBezTo>
                    <a:cubicBezTo>
                      <a:pt x="268" y="191"/>
                      <a:pt x="218" y="216"/>
                      <a:pt x="181" y="193"/>
                    </a:cubicBezTo>
                    <a:lnTo>
                      <a:pt x="123" y="119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3" name="任意多边形 82" descr="cc7554f3-e09e-44a6-95f1-bfd6f659477d"/>
              <p:cNvSpPr/>
              <p:nvPr/>
            </p:nvSpPr>
            <p:spPr bwMode="auto">
              <a:xfrm>
                <a:off x="11711156" y="3367279"/>
                <a:ext cx="239944" cy="239944"/>
              </a:xfrm>
              <a:custGeom>
                <a:avLst/>
                <a:gdLst>
                  <a:gd name="T0" fmla="*/ 64 w 65"/>
                  <a:gd name="T1" fmla="*/ 35 h 65"/>
                  <a:gd name="T2" fmla="*/ 30 w 65"/>
                  <a:gd name="T3" fmla="*/ 63 h 65"/>
                  <a:gd name="T4" fmla="*/ 2 w 65"/>
                  <a:gd name="T5" fmla="*/ 29 h 65"/>
                  <a:gd name="T6" fmla="*/ 36 w 65"/>
                  <a:gd name="T7" fmla="*/ 1 h 65"/>
                  <a:gd name="T8" fmla="*/ 64 w 65"/>
                  <a:gd name="T9" fmla="*/ 35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65">
                    <a:moveTo>
                      <a:pt x="64" y="35"/>
                    </a:moveTo>
                    <a:cubicBezTo>
                      <a:pt x="62" y="52"/>
                      <a:pt x="47" y="65"/>
                      <a:pt x="30" y="63"/>
                    </a:cubicBezTo>
                    <a:cubicBezTo>
                      <a:pt x="12" y="61"/>
                      <a:pt x="0" y="46"/>
                      <a:pt x="2" y="29"/>
                    </a:cubicBezTo>
                    <a:cubicBezTo>
                      <a:pt x="4" y="12"/>
                      <a:pt x="19" y="0"/>
                      <a:pt x="36" y="1"/>
                    </a:cubicBezTo>
                    <a:cubicBezTo>
                      <a:pt x="53" y="3"/>
                      <a:pt x="65" y="18"/>
                      <a:pt x="64" y="35"/>
                    </a:cubicBezTo>
                    <a:close/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lvl="0"/>
                <a:endParaRPr lang="zh-CN" altLang="en-US"/>
              </a:p>
            </p:txBody>
          </p:sp>
          <p:sp>
            <p:nvSpPr>
              <p:cNvPr id="84" name="任意多边形 83" descr="e6d840b8-0c48-435f-adf1-9a828bd69081"/>
              <p:cNvSpPr/>
              <p:nvPr/>
            </p:nvSpPr>
            <p:spPr bwMode="auto">
              <a:xfrm>
                <a:off x="11761145" y="3422266"/>
                <a:ext cx="97478" cy="79981"/>
              </a:xfrm>
              <a:custGeom>
                <a:avLst/>
                <a:gdLst>
                  <a:gd name="T0" fmla="*/ 5 w 27"/>
                  <a:gd name="T1" fmla="*/ 20 h 22"/>
                  <a:gd name="T2" fmla="*/ 5 w 27"/>
                  <a:gd name="T3" fmla="*/ 20 h 22"/>
                  <a:gd name="T4" fmla="*/ 8 w 27"/>
                  <a:gd name="T5" fmla="*/ 11 h 22"/>
                  <a:gd name="T6" fmla="*/ 12 w 27"/>
                  <a:gd name="T7" fmla="*/ 7 h 22"/>
                  <a:gd name="T8" fmla="*/ 19 w 27"/>
                  <a:gd name="T9" fmla="*/ 5 h 22"/>
                  <a:gd name="T10" fmla="*/ 24 w 27"/>
                  <a:gd name="T11" fmla="*/ 5 h 22"/>
                  <a:gd name="T12" fmla="*/ 27 w 27"/>
                  <a:gd name="T13" fmla="*/ 4 h 22"/>
                  <a:gd name="T14" fmla="*/ 25 w 27"/>
                  <a:gd name="T15" fmla="*/ 1 h 22"/>
                  <a:gd name="T16" fmla="*/ 19 w 27"/>
                  <a:gd name="T17" fmla="*/ 0 h 22"/>
                  <a:gd name="T18" fmla="*/ 9 w 27"/>
                  <a:gd name="T19" fmla="*/ 3 h 22"/>
                  <a:gd name="T20" fmla="*/ 2 w 27"/>
                  <a:gd name="T21" fmla="*/ 13 h 22"/>
                  <a:gd name="T22" fmla="*/ 0 w 27"/>
                  <a:gd name="T23" fmla="*/ 19 h 22"/>
                  <a:gd name="T24" fmla="*/ 3 w 27"/>
                  <a:gd name="T25" fmla="*/ 22 h 22"/>
                  <a:gd name="T26" fmla="*/ 5 w 27"/>
                  <a:gd name="T27" fmla="*/ 2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" h="22">
                    <a:moveTo>
                      <a:pt x="5" y="20"/>
                    </a:moveTo>
                    <a:cubicBezTo>
                      <a:pt x="5" y="20"/>
                      <a:pt x="5" y="20"/>
                      <a:pt x="5" y="20"/>
                    </a:cubicBezTo>
                    <a:cubicBezTo>
                      <a:pt x="5" y="19"/>
                      <a:pt x="6" y="15"/>
                      <a:pt x="8" y="11"/>
                    </a:cubicBezTo>
                    <a:cubicBezTo>
                      <a:pt x="9" y="10"/>
                      <a:pt x="10" y="8"/>
                      <a:pt x="12" y="7"/>
                    </a:cubicBezTo>
                    <a:cubicBezTo>
                      <a:pt x="14" y="6"/>
                      <a:pt x="16" y="5"/>
                      <a:pt x="19" y="5"/>
                    </a:cubicBezTo>
                    <a:cubicBezTo>
                      <a:pt x="21" y="5"/>
                      <a:pt x="22" y="5"/>
                      <a:pt x="24" y="5"/>
                    </a:cubicBezTo>
                    <a:cubicBezTo>
                      <a:pt x="26" y="6"/>
                      <a:pt x="27" y="5"/>
                      <a:pt x="27" y="4"/>
                    </a:cubicBezTo>
                    <a:cubicBezTo>
                      <a:pt x="27" y="2"/>
                      <a:pt x="27" y="1"/>
                      <a:pt x="25" y="1"/>
                    </a:cubicBezTo>
                    <a:cubicBezTo>
                      <a:pt x="23" y="0"/>
                      <a:pt x="21" y="0"/>
                      <a:pt x="19" y="0"/>
                    </a:cubicBezTo>
                    <a:cubicBezTo>
                      <a:pt x="15" y="0"/>
                      <a:pt x="11" y="1"/>
                      <a:pt x="9" y="3"/>
                    </a:cubicBezTo>
                    <a:cubicBezTo>
                      <a:pt x="5" y="6"/>
                      <a:pt x="3" y="10"/>
                      <a:pt x="2" y="13"/>
                    </a:cubicBezTo>
                    <a:cubicBezTo>
                      <a:pt x="1" y="17"/>
                      <a:pt x="0" y="19"/>
                      <a:pt x="0" y="19"/>
                    </a:cubicBezTo>
                    <a:cubicBezTo>
                      <a:pt x="0" y="21"/>
                      <a:pt x="1" y="22"/>
                      <a:pt x="3" y="22"/>
                    </a:cubicBezTo>
                    <a:cubicBezTo>
                      <a:pt x="4" y="22"/>
                      <a:pt x="5" y="21"/>
                      <a:pt x="5" y="2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5" name="任意多边形 84" descr="f8138d88-c801-4fba-aa1e-36f3ff637fa6"/>
              <p:cNvSpPr/>
              <p:nvPr/>
            </p:nvSpPr>
            <p:spPr bwMode="auto">
              <a:xfrm>
                <a:off x="11466213" y="3384776"/>
                <a:ext cx="162463" cy="154964"/>
              </a:xfrm>
              <a:custGeom>
                <a:avLst/>
                <a:gdLst>
                  <a:gd name="T0" fmla="*/ 22 w 44"/>
                  <a:gd name="T1" fmla="*/ 0 h 42"/>
                  <a:gd name="T2" fmla="*/ 1 w 44"/>
                  <a:gd name="T3" fmla="*/ 19 h 42"/>
                  <a:gd name="T4" fmla="*/ 20 w 44"/>
                  <a:gd name="T5" fmla="*/ 42 h 42"/>
                  <a:gd name="T6" fmla="*/ 22 w 44"/>
                  <a:gd name="T7" fmla="*/ 42 h 42"/>
                  <a:gd name="T8" fmla="*/ 43 w 44"/>
                  <a:gd name="T9" fmla="*/ 23 h 42"/>
                  <a:gd name="T10" fmla="*/ 24 w 44"/>
                  <a:gd name="T11" fmla="*/ 0 h 42"/>
                  <a:gd name="T12" fmla="*/ 22 w 44"/>
                  <a:gd name="T13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42">
                    <a:moveTo>
                      <a:pt x="22" y="0"/>
                    </a:moveTo>
                    <a:cubicBezTo>
                      <a:pt x="11" y="0"/>
                      <a:pt x="2" y="8"/>
                      <a:pt x="1" y="19"/>
                    </a:cubicBezTo>
                    <a:cubicBezTo>
                      <a:pt x="0" y="31"/>
                      <a:pt x="9" y="41"/>
                      <a:pt x="20" y="42"/>
                    </a:cubicBezTo>
                    <a:cubicBezTo>
                      <a:pt x="21" y="42"/>
                      <a:pt x="22" y="42"/>
                      <a:pt x="22" y="42"/>
                    </a:cubicBezTo>
                    <a:cubicBezTo>
                      <a:pt x="33" y="42"/>
                      <a:pt x="42" y="33"/>
                      <a:pt x="43" y="23"/>
                    </a:cubicBezTo>
                    <a:cubicBezTo>
                      <a:pt x="44" y="11"/>
                      <a:pt x="35" y="1"/>
                      <a:pt x="24" y="0"/>
                    </a:cubicBezTo>
                    <a:cubicBezTo>
                      <a:pt x="23" y="0"/>
                      <a:pt x="23" y="0"/>
                      <a:pt x="22" y="0"/>
                    </a:cubicBezTo>
                  </a:path>
                </a:pathLst>
              </a:custGeom>
              <a:solidFill>
                <a:srgbClr val="FC95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6" name="任意多边形 85" descr="5aa39c63-3efb-404e-b08a-d42af883ec97"/>
              <p:cNvSpPr/>
              <p:nvPr/>
            </p:nvSpPr>
            <p:spPr bwMode="auto">
              <a:xfrm>
                <a:off x="11418725" y="3727195"/>
                <a:ext cx="487387" cy="242444"/>
              </a:xfrm>
              <a:custGeom>
                <a:avLst/>
                <a:gdLst>
                  <a:gd name="T0" fmla="*/ 15 w 133"/>
                  <a:gd name="T1" fmla="*/ 66 h 66"/>
                  <a:gd name="T2" fmla="*/ 119 w 133"/>
                  <a:gd name="T3" fmla="*/ 65 h 66"/>
                  <a:gd name="T4" fmla="*/ 133 w 133"/>
                  <a:gd name="T5" fmla="*/ 50 h 66"/>
                  <a:gd name="T6" fmla="*/ 132 w 133"/>
                  <a:gd name="T7" fmla="*/ 14 h 66"/>
                  <a:gd name="T8" fmla="*/ 118 w 133"/>
                  <a:gd name="T9" fmla="*/ 0 h 66"/>
                  <a:gd name="T10" fmla="*/ 14 w 133"/>
                  <a:gd name="T11" fmla="*/ 1 h 66"/>
                  <a:gd name="T12" fmla="*/ 0 w 133"/>
                  <a:gd name="T13" fmla="*/ 16 h 66"/>
                  <a:gd name="T14" fmla="*/ 1 w 133"/>
                  <a:gd name="T15" fmla="*/ 52 h 66"/>
                  <a:gd name="T16" fmla="*/ 15 w 133"/>
                  <a:gd name="T1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3" h="66">
                    <a:moveTo>
                      <a:pt x="15" y="66"/>
                    </a:moveTo>
                    <a:cubicBezTo>
                      <a:pt x="119" y="65"/>
                      <a:pt x="119" y="65"/>
                      <a:pt x="119" y="65"/>
                    </a:cubicBezTo>
                    <a:cubicBezTo>
                      <a:pt x="127" y="65"/>
                      <a:pt x="133" y="58"/>
                      <a:pt x="133" y="50"/>
                    </a:cubicBezTo>
                    <a:cubicBezTo>
                      <a:pt x="132" y="14"/>
                      <a:pt x="132" y="14"/>
                      <a:pt x="132" y="14"/>
                    </a:cubicBezTo>
                    <a:cubicBezTo>
                      <a:pt x="132" y="6"/>
                      <a:pt x="126" y="0"/>
                      <a:pt x="118" y="0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6" y="1"/>
                      <a:pt x="0" y="8"/>
                      <a:pt x="0" y="16"/>
                    </a:cubicBezTo>
                    <a:cubicBezTo>
                      <a:pt x="1" y="52"/>
                      <a:pt x="1" y="52"/>
                      <a:pt x="1" y="52"/>
                    </a:cubicBezTo>
                    <a:cubicBezTo>
                      <a:pt x="1" y="60"/>
                      <a:pt x="7" y="66"/>
                      <a:pt x="15" y="66"/>
                    </a:cubicBezTo>
                    <a:close/>
                  </a:path>
                </a:pathLst>
              </a:custGeom>
              <a:solidFill>
                <a:srgbClr val="EDB4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7" name="任意多边形 86" descr="1066008d-09e6-44d1-81fa-29f4a31992f7"/>
              <p:cNvSpPr/>
              <p:nvPr/>
            </p:nvSpPr>
            <p:spPr bwMode="auto">
              <a:xfrm>
                <a:off x="11638674" y="3732194"/>
                <a:ext cx="14997" cy="237446"/>
              </a:xfrm>
              <a:custGeom>
                <a:avLst/>
                <a:gdLst>
                  <a:gd name="T0" fmla="*/ 0 w 6"/>
                  <a:gd name="T1" fmla="*/ 0 h 95"/>
                  <a:gd name="T2" fmla="*/ 4 w 6"/>
                  <a:gd name="T3" fmla="*/ 0 h 95"/>
                  <a:gd name="T4" fmla="*/ 6 w 6"/>
                  <a:gd name="T5" fmla="*/ 95 h 95"/>
                  <a:gd name="T6" fmla="*/ 1 w 6"/>
                  <a:gd name="T7" fmla="*/ 95 h 95"/>
                  <a:gd name="T8" fmla="*/ 0 w 6"/>
                  <a:gd name="T9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95">
                    <a:moveTo>
                      <a:pt x="0" y="0"/>
                    </a:moveTo>
                    <a:lnTo>
                      <a:pt x="4" y="0"/>
                    </a:lnTo>
                    <a:lnTo>
                      <a:pt x="6" y="95"/>
                    </a:lnTo>
                    <a:lnTo>
                      <a:pt x="1" y="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8" name="任意多边形 87" descr="706b46d5-ce27-4316-bdce-786517cd6829"/>
              <p:cNvSpPr/>
              <p:nvPr/>
            </p:nvSpPr>
            <p:spPr bwMode="auto">
              <a:xfrm>
                <a:off x="11738651" y="3727195"/>
                <a:ext cx="22496" cy="239944"/>
              </a:xfrm>
              <a:custGeom>
                <a:avLst/>
                <a:gdLst>
                  <a:gd name="T0" fmla="*/ 3 w 9"/>
                  <a:gd name="T1" fmla="*/ 0 h 96"/>
                  <a:gd name="T2" fmla="*/ 9 w 9"/>
                  <a:gd name="T3" fmla="*/ 0 h 96"/>
                  <a:gd name="T4" fmla="*/ 4 w 9"/>
                  <a:gd name="T5" fmla="*/ 96 h 96"/>
                  <a:gd name="T6" fmla="*/ 0 w 9"/>
                  <a:gd name="T7" fmla="*/ 96 h 96"/>
                  <a:gd name="T8" fmla="*/ 3 w 9"/>
                  <a:gd name="T9" fmla="*/ 0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96">
                    <a:moveTo>
                      <a:pt x="3" y="0"/>
                    </a:moveTo>
                    <a:lnTo>
                      <a:pt x="9" y="0"/>
                    </a:lnTo>
                    <a:lnTo>
                      <a:pt x="4" y="96"/>
                    </a:lnTo>
                    <a:lnTo>
                      <a:pt x="0" y="96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9" name="任意多边形 88" descr="42f0a81e-a42f-460c-a73e-8ad1ee48b9c0"/>
              <p:cNvSpPr/>
              <p:nvPr/>
            </p:nvSpPr>
            <p:spPr bwMode="auto">
              <a:xfrm>
                <a:off x="11536197" y="3732194"/>
                <a:ext cx="22496" cy="237446"/>
              </a:xfrm>
              <a:custGeom>
                <a:avLst/>
                <a:gdLst>
                  <a:gd name="T0" fmla="*/ 3 w 9"/>
                  <a:gd name="T1" fmla="*/ 0 h 95"/>
                  <a:gd name="T2" fmla="*/ 9 w 9"/>
                  <a:gd name="T3" fmla="*/ 0 h 95"/>
                  <a:gd name="T4" fmla="*/ 4 w 9"/>
                  <a:gd name="T5" fmla="*/ 95 h 95"/>
                  <a:gd name="T6" fmla="*/ 0 w 9"/>
                  <a:gd name="T7" fmla="*/ 95 h 95"/>
                  <a:gd name="T8" fmla="*/ 3 w 9"/>
                  <a:gd name="T9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95">
                    <a:moveTo>
                      <a:pt x="3" y="0"/>
                    </a:moveTo>
                    <a:lnTo>
                      <a:pt x="9" y="0"/>
                    </a:lnTo>
                    <a:lnTo>
                      <a:pt x="4" y="95"/>
                    </a:lnTo>
                    <a:lnTo>
                      <a:pt x="0" y="95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0" name="任意多边形 89" descr="3a5606cc-d91d-4a53-99a4-6844b5f67b45"/>
              <p:cNvSpPr/>
              <p:nvPr/>
            </p:nvSpPr>
            <p:spPr bwMode="auto">
              <a:xfrm>
                <a:off x="11453717" y="3739693"/>
                <a:ext cx="14997" cy="227448"/>
              </a:xfrm>
              <a:custGeom>
                <a:avLst/>
                <a:gdLst>
                  <a:gd name="T0" fmla="*/ 1 w 4"/>
                  <a:gd name="T1" fmla="*/ 60 h 62"/>
                  <a:gd name="T2" fmla="*/ 0 w 4"/>
                  <a:gd name="T3" fmla="*/ 2 h 62"/>
                  <a:gd name="T4" fmla="*/ 3 w 4"/>
                  <a:gd name="T5" fmla="*/ 0 h 62"/>
                  <a:gd name="T6" fmla="*/ 4 w 4"/>
                  <a:gd name="T7" fmla="*/ 62 h 62"/>
                  <a:gd name="T8" fmla="*/ 1 w 4"/>
                  <a:gd name="T9" fmla="*/ 6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62">
                    <a:moveTo>
                      <a:pt x="1" y="6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1" y="1"/>
                      <a:pt x="2" y="0"/>
                      <a:pt x="3" y="0"/>
                    </a:cubicBezTo>
                    <a:cubicBezTo>
                      <a:pt x="4" y="62"/>
                      <a:pt x="4" y="62"/>
                      <a:pt x="4" y="62"/>
                    </a:cubicBezTo>
                    <a:cubicBezTo>
                      <a:pt x="3" y="61"/>
                      <a:pt x="2" y="61"/>
                      <a:pt x="1" y="6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1" name="任意多边形 90" descr="3d88aa79-712c-420e-8a68-1c66381dbc7e"/>
              <p:cNvSpPr/>
              <p:nvPr/>
            </p:nvSpPr>
            <p:spPr bwMode="auto">
              <a:xfrm>
                <a:off x="11841126" y="3732194"/>
                <a:ext cx="22496" cy="229947"/>
              </a:xfrm>
              <a:custGeom>
                <a:avLst/>
                <a:gdLst>
                  <a:gd name="T0" fmla="*/ 3 w 6"/>
                  <a:gd name="T1" fmla="*/ 63 h 63"/>
                  <a:gd name="T2" fmla="*/ 0 w 6"/>
                  <a:gd name="T3" fmla="*/ 63 h 63"/>
                  <a:gd name="T4" fmla="*/ 2 w 6"/>
                  <a:gd name="T5" fmla="*/ 0 h 63"/>
                  <a:gd name="T6" fmla="*/ 6 w 6"/>
                  <a:gd name="T7" fmla="*/ 1 h 63"/>
                  <a:gd name="T8" fmla="*/ 3 w 6"/>
                  <a:gd name="T9" fmla="*/ 63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62">
                    <a:moveTo>
                      <a:pt x="3" y="63"/>
                    </a:moveTo>
                    <a:cubicBezTo>
                      <a:pt x="2" y="63"/>
                      <a:pt x="1" y="63"/>
                      <a:pt x="0" y="63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4" y="0"/>
                      <a:pt x="5" y="1"/>
                      <a:pt x="6" y="1"/>
                    </a:cubicBezTo>
                    <a:lnTo>
                      <a:pt x="3" y="63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2" name="任意多边形 91" descr="587f0ce8-bbe4-4e60-b42f-5106f695bbc9"/>
              <p:cNvSpPr/>
              <p:nvPr/>
            </p:nvSpPr>
            <p:spPr bwMode="auto">
              <a:xfrm>
                <a:off x="9456680" y="2999865"/>
                <a:ext cx="594862" cy="834806"/>
              </a:xfrm>
              <a:custGeom>
                <a:avLst/>
                <a:gdLst>
                  <a:gd name="T0" fmla="*/ 70 w 162"/>
                  <a:gd name="T1" fmla="*/ 227 h 227"/>
                  <a:gd name="T2" fmla="*/ 8 w 162"/>
                  <a:gd name="T3" fmla="*/ 114 h 227"/>
                  <a:gd name="T4" fmla="*/ 10 w 162"/>
                  <a:gd name="T5" fmla="*/ 78 h 227"/>
                  <a:gd name="T6" fmla="*/ 14 w 162"/>
                  <a:gd name="T7" fmla="*/ 70 h 227"/>
                  <a:gd name="T8" fmla="*/ 23 w 162"/>
                  <a:gd name="T9" fmla="*/ 52 h 227"/>
                  <a:gd name="T10" fmla="*/ 11 w 162"/>
                  <a:gd name="T11" fmla="*/ 19 h 227"/>
                  <a:gd name="T12" fmla="*/ 31 w 162"/>
                  <a:gd name="T13" fmla="*/ 16 h 227"/>
                  <a:gd name="T14" fmla="*/ 64 w 162"/>
                  <a:gd name="T15" fmla="*/ 70 h 227"/>
                  <a:gd name="T16" fmla="*/ 65 w 162"/>
                  <a:gd name="T17" fmla="*/ 20 h 227"/>
                  <a:gd name="T18" fmla="*/ 99 w 162"/>
                  <a:gd name="T19" fmla="*/ 67 h 227"/>
                  <a:gd name="T20" fmla="*/ 161 w 162"/>
                  <a:gd name="T21" fmla="*/ 194 h 227"/>
                  <a:gd name="T22" fmla="*/ 70 w 162"/>
                  <a:gd name="T23" fmla="*/ 227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62" h="226">
                    <a:moveTo>
                      <a:pt x="70" y="227"/>
                    </a:moveTo>
                    <a:cubicBezTo>
                      <a:pt x="70" y="227"/>
                      <a:pt x="14" y="126"/>
                      <a:pt x="8" y="114"/>
                    </a:cubicBezTo>
                    <a:cubicBezTo>
                      <a:pt x="2" y="103"/>
                      <a:pt x="0" y="86"/>
                      <a:pt x="10" y="78"/>
                    </a:cubicBezTo>
                    <a:cubicBezTo>
                      <a:pt x="14" y="70"/>
                      <a:pt x="14" y="70"/>
                      <a:pt x="14" y="70"/>
                    </a:cubicBezTo>
                    <a:cubicBezTo>
                      <a:pt x="23" y="52"/>
                      <a:pt x="23" y="52"/>
                      <a:pt x="23" y="52"/>
                    </a:cubicBezTo>
                    <a:cubicBezTo>
                      <a:pt x="23" y="52"/>
                      <a:pt x="11" y="30"/>
                      <a:pt x="11" y="19"/>
                    </a:cubicBezTo>
                    <a:cubicBezTo>
                      <a:pt x="11" y="7"/>
                      <a:pt x="21" y="0"/>
                      <a:pt x="31" y="16"/>
                    </a:cubicBezTo>
                    <a:cubicBezTo>
                      <a:pt x="42" y="32"/>
                      <a:pt x="59" y="72"/>
                      <a:pt x="64" y="70"/>
                    </a:cubicBezTo>
                    <a:cubicBezTo>
                      <a:pt x="68" y="68"/>
                      <a:pt x="55" y="22"/>
                      <a:pt x="65" y="20"/>
                    </a:cubicBezTo>
                    <a:cubicBezTo>
                      <a:pt x="74" y="17"/>
                      <a:pt x="81" y="26"/>
                      <a:pt x="99" y="67"/>
                    </a:cubicBezTo>
                    <a:cubicBezTo>
                      <a:pt x="118" y="108"/>
                      <a:pt x="160" y="192"/>
                      <a:pt x="161" y="194"/>
                    </a:cubicBezTo>
                    <a:cubicBezTo>
                      <a:pt x="162" y="196"/>
                      <a:pt x="70" y="227"/>
                      <a:pt x="70" y="227"/>
                    </a:cubicBezTo>
                    <a:close/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lvl="0"/>
                <a:endParaRPr lang="zh-CN" altLang="en-US"/>
              </a:p>
            </p:txBody>
          </p:sp>
          <p:sp>
            <p:nvSpPr>
              <p:cNvPr id="93" name="任意多边形 92" descr="a1287a2f-4d60-4761-b7ff-4067f547d8ce"/>
              <p:cNvSpPr/>
              <p:nvPr/>
            </p:nvSpPr>
            <p:spPr bwMode="auto">
              <a:xfrm>
                <a:off x="9496671" y="3069849"/>
                <a:ext cx="117473" cy="252442"/>
              </a:xfrm>
              <a:custGeom>
                <a:avLst/>
                <a:gdLst>
                  <a:gd name="T0" fmla="*/ 32 w 32"/>
                  <a:gd name="T1" fmla="*/ 65 h 69"/>
                  <a:gd name="T2" fmla="*/ 5 w 32"/>
                  <a:gd name="T3" fmla="*/ 2 h 69"/>
                  <a:gd name="T4" fmla="*/ 2 w 32"/>
                  <a:gd name="T5" fmla="*/ 0 h 69"/>
                  <a:gd name="T6" fmla="*/ 0 w 32"/>
                  <a:gd name="T7" fmla="*/ 3 h 69"/>
                  <a:gd name="T8" fmla="*/ 28 w 32"/>
                  <a:gd name="T9" fmla="*/ 67 h 69"/>
                  <a:gd name="T10" fmla="*/ 31 w 32"/>
                  <a:gd name="T11" fmla="*/ 68 h 69"/>
                  <a:gd name="T12" fmla="*/ 32 w 32"/>
                  <a:gd name="T13" fmla="*/ 65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69">
                    <a:moveTo>
                      <a:pt x="32" y="65"/>
                    </a:moveTo>
                    <a:cubicBezTo>
                      <a:pt x="20" y="46"/>
                      <a:pt x="11" y="24"/>
                      <a:pt x="5" y="2"/>
                    </a:cubicBezTo>
                    <a:cubicBezTo>
                      <a:pt x="5" y="1"/>
                      <a:pt x="3" y="0"/>
                      <a:pt x="2" y="0"/>
                    </a:cubicBezTo>
                    <a:cubicBezTo>
                      <a:pt x="1" y="1"/>
                      <a:pt x="0" y="2"/>
                      <a:pt x="0" y="3"/>
                    </a:cubicBezTo>
                    <a:cubicBezTo>
                      <a:pt x="6" y="26"/>
                      <a:pt x="15" y="48"/>
                      <a:pt x="28" y="67"/>
                    </a:cubicBezTo>
                    <a:cubicBezTo>
                      <a:pt x="28" y="69"/>
                      <a:pt x="30" y="69"/>
                      <a:pt x="31" y="68"/>
                    </a:cubicBezTo>
                    <a:cubicBezTo>
                      <a:pt x="32" y="68"/>
                      <a:pt x="32" y="66"/>
                      <a:pt x="32" y="6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4" name="任意多边形 93" descr="1c113b76-4135-4f78-b33a-5d95d26ced1b"/>
              <p:cNvSpPr/>
              <p:nvPr/>
            </p:nvSpPr>
            <p:spPr bwMode="auto">
              <a:xfrm>
                <a:off x="9519167" y="3194820"/>
                <a:ext cx="62486" cy="164962"/>
              </a:xfrm>
              <a:custGeom>
                <a:avLst/>
                <a:gdLst>
                  <a:gd name="T0" fmla="*/ 16 w 17"/>
                  <a:gd name="T1" fmla="*/ 40 h 45"/>
                  <a:gd name="T2" fmla="*/ 7 w 17"/>
                  <a:gd name="T3" fmla="*/ 23 h 45"/>
                  <a:gd name="T4" fmla="*/ 5 w 17"/>
                  <a:gd name="T5" fmla="*/ 13 h 45"/>
                  <a:gd name="T6" fmla="*/ 6 w 17"/>
                  <a:gd name="T7" fmla="*/ 5 h 45"/>
                  <a:gd name="T8" fmla="*/ 7 w 17"/>
                  <a:gd name="T9" fmla="*/ 5 h 45"/>
                  <a:gd name="T10" fmla="*/ 7 w 17"/>
                  <a:gd name="T11" fmla="*/ 5 h 45"/>
                  <a:gd name="T12" fmla="*/ 6 w 17"/>
                  <a:gd name="T13" fmla="*/ 4 h 45"/>
                  <a:gd name="T14" fmla="*/ 6 w 17"/>
                  <a:gd name="T15" fmla="*/ 5 h 45"/>
                  <a:gd name="T16" fmla="*/ 7 w 17"/>
                  <a:gd name="T17" fmla="*/ 5 h 45"/>
                  <a:gd name="T18" fmla="*/ 6 w 17"/>
                  <a:gd name="T19" fmla="*/ 4 h 45"/>
                  <a:gd name="T20" fmla="*/ 6 w 17"/>
                  <a:gd name="T21" fmla="*/ 5 h 45"/>
                  <a:gd name="T22" fmla="*/ 6 w 17"/>
                  <a:gd name="T23" fmla="*/ 4 h 45"/>
                  <a:gd name="T24" fmla="*/ 5 w 17"/>
                  <a:gd name="T25" fmla="*/ 5 h 45"/>
                  <a:gd name="T26" fmla="*/ 6 w 17"/>
                  <a:gd name="T27" fmla="*/ 5 h 45"/>
                  <a:gd name="T28" fmla="*/ 6 w 17"/>
                  <a:gd name="T29" fmla="*/ 4 h 45"/>
                  <a:gd name="T30" fmla="*/ 5 w 17"/>
                  <a:gd name="T31" fmla="*/ 5 h 45"/>
                  <a:gd name="T32" fmla="*/ 8 w 17"/>
                  <a:gd name="T33" fmla="*/ 5 h 45"/>
                  <a:gd name="T34" fmla="*/ 8 w 17"/>
                  <a:gd name="T35" fmla="*/ 1 h 45"/>
                  <a:gd name="T36" fmla="*/ 6 w 17"/>
                  <a:gd name="T37" fmla="*/ 0 h 45"/>
                  <a:gd name="T38" fmla="*/ 3 w 17"/>
                  <a:gd name="T39" fmla="*/ 2 h 45"/>
                  <a:gd name="T40" fmla="*/ 2 w 17"/>
                  <a:gd name="T41" fmla="*/ 4 h 45"/>
                  <a:gd name="T42" fmla="*/ 0 w 17"/>
                  <a:gd name="T43" fmla="*/ 13 h 45"/>
                  <a:gd name="T44" fmla="*/ 3 w 17"/>
                  <a:gd name="T45" fmla="*/ 25 h 45"/>
                  <a:gd name="T46" fmla="*/ 12 w 17"/>
                  <a:gd name="T47" fmla="*/ 43 h 45"/>
                  <a:gd name="T48" fmla="*/ 16 w 17"/>
                  <a:gd name="T49" fmla="*/ 44 h 45"/>
                  <a:gd name="T50" fmla="*/ 16 w 17"/>
                  <a:gd name="T51" fmla="*/ 4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7" h="45">
                    <a:moveTo>
                      <a:pt x="16" y="40"/>
                    </a:moveTo>
                    <a:cubicBezTo>
                      <a:pt x="13" y="35"/>
                      <a:pt x="9" y="29"/>
                      <a:pt x="7" y="23"/>
                    </a:cubicBezTo>
                    <a:cubicBezTo>
                      <a:pt x="6" y="20"/>
                      <a:pt x="5" y="16"/>
                      <a:pt x="5" y="13"/>
                    </a:cubicBezTo>
                    <a:cubicBezTo>
                      <a:pt x="5" y="10"/>
                      <a:pt x="6" y="8"/>
                      <a:pt x="6" y="5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5"/>
                      <a:pt x="7" y="5"/>
                      <a:pt x="7" y="5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5" y="5"/>
                      <a:pt x="6" y="5"/>
                      <a:pt x="6" y="5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6" y="6"/>
                      <a:pt x="7" y="6"/>
                      <a:pt x="8" y="5"/>
                    </a:cubicBezTo>
                    <a:cubicBezTo>
                      <a:pt x="9" y="4"/>
                      <a:pt x="9" y="2"/>
                      <a:pt x="8" y="1"/>
                    </a:cubicBezTo>
                    <a:cubicBezTo>
                      <a:pt x="8" y="1"/>
                      <a:pt x="7" y="0"/>
                      <a:pt x="6" y="0"/>
                    </a:cubicBezTo>
                    <a:cubicBezTo>
                      <a:pt x="5" y="0"/>
                      <a:pt x="4" y="1"/>
                      <a:pt x="3" y="2"/>
                    </a:cubicBezTo>
                    <a:cubicBezTo>
                      <a:pt x="3" y="2"/>
                      <a:pt x="2" y="3"/>
                      <a:pt x="2" y="4"/>
                    </a:cubicBezTo>
                    <a:cubicBezTo>
                      <a:pt x="1" y="7"/>
                      <a:pt x="0" y="10"/>
                      <a:pt x="0" y="13"/>
                    </a:cubicBezTo>
                    <a:cubicBezTo>
                      <a:pt x="0" y="17"/>
                      <a:pt x="1" y="21"/>
                      <a:pt x="3" y="25"/>
                    </a:cubicBezTo>
                    <a:cubicBezTo>
                      <a:pt x="5" y="32"/>
                      <a:pt x="9" y="37"/>
                      <a:pt x="12" y="43"/>
                    </a:cubicBezTo>
                    <a:cubicBezTo>
                      <a:pt x="13" y="44"/>
                      <a:pt x="15" y="45"/>
                      <a:pt x="16" y="44"/>
                    </a:cubicBezTo>
                    <a:cubicBezTo>
                      <a:pt x="17" y="43"/>
                      <a:pt x="17" y="42"/>
                      <a:pt x="16" y="4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5" name="任意多边形 94" descr="bfb811ab-9b2b-4de1-82e9-3bb95782bdf4"/>
              <p:cNvSpPr/>
              <p:nvPr/>
            </p:nvSpPr>
            <p:spPr bwMode="auto">
              <a:xfrm>
                <a:off x="9489174" y="3237309"/>
                <a:ext cx="54987" cy="167462"/>
              </a:xfrm>
              <a:custGeom>
                <a:avLst/>
                <a:gdLst>
                  <a:gd name="T0" fmla="*/ 15 w 15"/>
                  <a:gd name="T1" fmla="*/ 41 h 45"/>
                  <a:gd name="T2" fmla="*/ 11 w 15"/>
                  <a:gd name="T3" fmla="*/ 34 h 45"/>
                  <a:gd name="T4" fmla="*/ 5 w 15"/>
                  <a:gd name="T5" fmla="*/ 18 h 45"/>
                  <a:gd name="T6" fmla="*/ 5 w 15"/>
                  <a:gd name="T7" fmla="*/ 15 h 45"/>
                  <a:gd name="T8" fmla="*/ 9 w 15"/>
                  <a:gd name="T9" fmla="*/ 5 h 45"/>
                  <a:gd name="T10" fmla="*/ 9 w 15"/>
                  <a:gd name="T11" fmla="*/ 1 h 45"/>
                  <a:gd name="T12" fmla="*/ 6 w 15"/>
                  <a:gd name="T13" fmla="*/ 1 h 45"/>
                  <a:gd name="T14" fmla="*/ 0 w 15"/>
                  <a:gd name="T15" fmla="*/ 15 h 45"/>
                  <a:gd name="T16" fmla="*/ 0 w 15"/>
                  <a:gd name="T17" fmla="*/ 19 h 45"/>
                  <a:gd name="T18" fmla="*/ 7 w 15"/>
                  <a:gd name="T19" fmla="*/ 36 h 45"/>
                  <a:gd name="T20" fmla="*/ 11 w 15"/>
                  <a:gd name="T21" fmla="*/ 43 h 45"/>
                  <a:gd name="T22" fmla="*/ 14 w 15"/>
                  <a:gd name="T23" fmla="*/ 44 h 45"/>
                  <a:gd name="T24" fmla="*/ 15 w 15"/>
                  <a:gd name="T25" fmla="*/ 4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" h="45">
                    <a:moveTo>
                      <a:pt x="15" y="41"/>
                    </a:moveTo>
                    <a:cubicBezTo>
                      <a:pt x="14" y="38"/>
                      <a:pt x="12" y="36"/>
                      <a:pt x="11" y="34"/>
                    </a:cubicBezTo>
                    <a:cubicBezTo>
                      <a:pt x="8" y="29"/>
                      <a:pt x="6" y="24"/>
                      <a:pt x="5" y="18"/>
                    </a:cubicBezTo>
                    <a:cubicBezTo>
                      <a:pt x="5" y="17"/>
                      <a:pt x="5" y="16"/>
                      <a:pt x="5" y="15"/>
                    </a:cubicBezTo>
                    <a:cubicBezTo>
                      <a:pt x="5" y="11"/>
                      <a:pt x="6" y="7"/>
                      <a:pt x="9" y="5"/>
                    </a:cubicBezTo>
                    <a:cubicBezTo>
                      <a:pt x="10" y="4"/>
                      <a:pt x="10" y="2"/>
                      <a:pt x="9" y="1"/>
                    </a:cubicBezTo>
                    <a:cubicBezTo>
                      <a:pt x="9" y="0"/>
                      <a:pt x="7" y="0"/>
                      <a:pt x="6" y="1"/>
                    </a:cubicBezTo>
                    <a:cubicBezTo>
                      <a:pt x="2" y="5"/>
                      <a:pt x="0" y="10"/>
                      <a:pt x="0" y="15"/>
                    </a:cubicBezTo>
                    <a:cubicBezTo>
                      <a:pt x="0" y="17"/>
                      <a:pt x="0" y="18"/>
                      <a:pt x="0" y="19"/>
                    </a:cubicBezTo>
                    <a:cubicBezTo>
                      <a:pt x="1" y="26"/>
                      <a:pt x="4" y="31"/>
                      <a:pt x="7" y="36"/>
                    </a:cubicBezTo>
                    <a:cubicBezTo>
                      <a:pt x="8" y="38"/>
                      <a:pt x="9" y="41"/>
                      <a:pt x="11" y="43"/>
                    </a:cubicBezTo>
                    <a:cubicBezTo>
                      <a:pt x="11" y="44"/>
                      <a:pt x="13" y="45"/>
                      <a:pt x="14" y="44"/>
                    </a:cubicBezTo>
                    <a:cubicBezTo>
                      <a:pt x="15" y="43"/>
                      <a:pt x="15" y="42"/>
                      <a:pt x="15" y="4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6" name="任意多边形 95" descr="72aba8b6-8548-42c7-a922-4bf81bc98038"/>
              <p:cNvSpPr/>
              <p:nvPr/>
            </p:nvSpPr>
            <p:spPr bwMode="auto">
              <a:xfrm>
                <a:off x="9636639" y="3617222"/>
                <a:ext cx="2555361" cy="3240779"/>
              </a:xfrm>
              <a:custGeom>
                <a:avLst/>
                <a:gdLst>
                  <a:gd name="connsiteX0" fmla="*/ 456191 w 2555361"/>
                  <a:gd name="connsiteY0" fmla="*/ 0 h 3240779"/>
                  <a:gd name="connsiteX1" fmla="*/ 1037466 w 2555361"/>
                  <a:gd name="connsiteY1" fmla="*/ 504206 h 3240779"/>
                  <a:gd name="connsiteX2" fmla="*/ 2049180 w 2555361"/>
                  <a:gd name="connsiteY2" fmla="*/ 268665 h 3240779"/>
                  <a:gd name="connsiteX3" fmla="*/ 2439149 w 2555361"/>
                  <a:gd name="connsiteY3" fmla="*/ 828076 h 3240779"/>
                  <a:gd name="connsiteX4" fmla="*/ 2533020 w 2555361"/>
                  <a:gd name="connsiteY4" fmla="*/ 1486972 h 3240779"/>
                  <a:gd name="connsiteX5" fmla="*/ 2555361 w 2555361"/>
                  <a:gd name="connsiteY5" fmla="*/ 1701538 h 3240779"/>
                  <a:gd name="connsiteX6" fmla="*/ 2555361 w 2555361"/>
                  <a:gd name="connsiteY6" fmla="*/ 3240779 h 3240779"/>
                  <a:gd name="connsiteX7" fmla="*/ 996618 w 2555361"/>
                  <a:gd name="connsiteY7" fmla="*/ 3240779 h 3240779"/>
                  <a:gd name="connsiteX8" fmla="*/ 1008315 w 2555361"/>
                  <a:gd name="connsiteY8" fmla="*/ 3137840 h 3240779"/>
                  <a:gd name="connsiteX9" fmla="*/ 1203019 w 2555361"/>
                  <a:gd name="connsiteY9" fmla="*/ 1424291 h 3240779"/>
                  <a:gd name="connsiteX10" fmla="*/ 312711 w 2555361"/>
                  <a:gd name="connsiteY10" fmla="*/ 1063618 h 3240779"/>
                  <a:gd name="connsiteX11" fmla="*/ 0 w 2555361"/>
                  <a:gd name="connsiteY11" fmla="*/ 158255 h 3240779"/>
                  <a:gd name="connsiteX12" fmla="*/ 456191 w 2555361"/>
                  <a:gd name="connsiteY12" fmla="*/ 0 h 3240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555361" h="3240779">
                    <a:moveTo>
                      <a:pt x="456191" y="0"/>
                    </a:moveTo>
                    <a:cubicBezTo>
                      <a:pt x="456191" y="0"/>
                      <a:pt x="835124" y="482124"/>
                      <a:pt x="1037466" y="504206"/>
                    </a:cubicBezTo>
                    <a:cubicBezTo>
                      <a:pt x="1236130" y="522608"/>
                      <a:pt x="1828442" y="283386"/>
                      <a:pt x="2049180" y="268665"/>
                    </a:cubicBezTo>
                    <a:cubicBezTo>
                      <a:pt x="2273597" y="253943"/>
                      <a:pt x="2332460" y="441641"/>
                      <a:pt x="2439149" y="828076"/>
                    </a:cubicBezTo>
                    <a:cubicBezTo>
                      <a:pt x="2465822" y="923765"/>
                      <a:pt x="2498702" y="1170578"/>
                      <a:pt x="2533020" y="1486972"/>
                    </a:cubicBezTo>
                    <a:lnTo>
                      <a:pt x="2555361" y="1701538"/>
                    </a:lnTo>
                    <a:lnTo>
                      <a:pt x="2555361" y="3240779"/>
                    </a:lnTo>
                    <a:lnTo>
                      <a:pt x="996618" y="3240779"/>
                    </a:lnTo>
                    <a:lnTo>
                      <a:pt x="1008315" y="3137840"/>
                    </a:lnTo>
                    <a:cubicBezTo>
                      <a:pt x="1203019" y="1424291"/>
                      <a:pt x="1203019" y="1424291"/>
                      <a:pt x="1203019" y="1424291"/>
                    </a:cubicBezTo>
                    <a:cubicBezTo>
                      <a:pt x="1203019" y="1424291"/>
                      <a:pt x="481944" y="1295479"/>
                      <a:pt x="312711" y="1063618"/>
                    </a:cubicBezTo>
                    <a:cubicBezTo>
                      <a:pt x="147158" y="835437"/>
                      <a:pt x="0" y="158255"/>
                      <a:pt x="0" y="158255"/>
                    </a:cubicBezTo>
                    <a:cubicBezTo>
                      <a:pt x="456191" y="0"/>
                      <a:pt x="456191" y="0"/>
                      <a:pt x="45619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97" name="任意多边形 96" descr="fbddb857-fd89-4ad8-bbe5-50847c31a8e9"/>
              <p:cNvSpPr/>
              <p:nvPr/>
            </p:nvSpPr>
            <p:spPr bwMode="auto">
              <a:xfrm>
                <a:off x="9626641" y="3607223"/>
                <a:ext cx="1219716" cy="1442165"/>
              </a:xfrm>
              <a:custGeom>
                <a:avLst/>
                <a:gdLst>
                  <a:gd name="T0" fmla="*/ 330 w 332"/>
                  <a:gd name="T1" fmla="*/ 387 h 392"/>
                  <a:gd name="T2" fmla="*/ 322 w 332"/>
                  <a:gd name="T3" fmla="*/ 386 h 392"/>
                  <a:gd name="T4" fmla="*/ 206 w 332"/>
                  <a:gd name="T5" fmla="*/ 356 h 392"/>
                  <a:gd name="T6" fmla="*/ 137 w 332"/>
                  <a:gd name="T7" fmla="*/ 328 h 392"/>
                  <a:gd name="T8" fmla="*/ 90 w 332"/>
                  <a:gd name="T9" fmla="*/ 291 h 392"/>
                  <a:gd name="T10" fmla="*/ 58 w 332"/>
                  <a:gd name="T11" fmla="*/ 227 h 392"/>
                  <a:gd name="T12" fmla="*/ 20 w 332"/>
                  <a:gd name="T13" fmla="*/ 107 h 392"/>
                  <a:gd name="T14" fmla="*/ 9 w 332"/>
                  <a:gd name="T15" fmla="*/ 63 h 392"/>
                  <a:gd name="T16" fmla="*/ 6 w 332"/>
                  <a:gd name="T17" fmla="*/ 50 h 392"/>
                  <a:gd name="T18" fmla="*/ 5 w 332"/>
                  <a:gd name="T19" fmla="*/ 46 h 392"/>
                  <a:gd name="T20" fmla="*/ 3 w 332"/>
                  <a:gd name="T21" fmla="*/ 46 h 392"/>
                  <a:gd name="T22" fmla="*/ 3 w 332"/>
                  <a:gd name="T23" fmla="*/ 48 h 392"/>
                  <a:gd name="T24" fmla="*/ 128 w 332"/>
                  <a:gd name="T25" fmla="*/ 5 h 392"/>
                  <a:gd name="T26" fmla="*/ 129 w 332"/>
                  <a:gd name="T27" fmla="*/ 2 h 392"/>
                  <a:gd name="T28" fmla="*/ 126 w 332"/>
                  <a:gd name="T29" fmla="*/ 0 h 392"/>
                  <a:gd name="T30" fmla="*/ 2 w 332"/>
                  <a:gd name="T31" fmla="*/ 44 h 392"/>
                  <a:gd name="T32" fmla="*/ 0 w 332"/>
                  <a:gd name="T33" fmla="*/ 47 h 392"/>
                  <a:gd name="T34" fmla="*/ 26 w 332"/>
                  <a:gd name="T35" fmla="*/ 146 h 392"/>
                  <a:gd name="T36" fmla="*/ 54 w 332"/>
                  <a:gd name="T37" fmla="*/ 228 h 392"/>
                  <a:gd name="T38" fmla="*/ 87 w 332"/>
                  <a:gd name="T39" fmla="*/ 294 h 392"/>
                  <a:gd name="T40" fmla="*/ 144 w 332"/>
                  <a:gd name="T41" fmla="*/ 336 h 392"/>
                  <a:gd name="T42" fmla="*/ 329 w 332"/>
                  <a:gd name="T43" fmla="*/ 392 h 392"/>
                  <a:gd name="T44" fmla="*/ 332 w 332"/>
                  <a:gd name="T45" fmla="*/ 390 h 392"/>
                  <a:gd name="T46" fmla="*/ 330 w 332"/>
                  <a:gd name="T47" fmla="*/ 387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332" h="392">
                    <a:moveTo>
                      <a:pt x="330" y="387"/>
                    </a:moveTo>
                    <a:cubicBezTo>
                      <a:pt x="330" y="387"/>
                      <a:pt x="327" y="387"/>
                      <a:pt x="322" y="386"/>
                    </a:cubicBezTo>
                    <a:cubicBezTo>
                      <a:pt x="303" y="382"/>
                      <a:pt x="255" y="372"/>
                      <a:pt x="206" y="356"/>
                    </a:cubicBezTo>
                    <a:cubicBezTo>
                      <a:pt x="182" y="348"/>
                      <a:pt x="158" y="338"/>
                      <a:pt x="137" y="328"/>
                    </a:cubicBezTo>
                    <a:cubicBezTo>
                      <a:pt x="117" y="317"/>
                      <a:pt x="100" y="304"/>
                      <a:pt x="90" y="291"/>
                    </a:cubicBezTo>
                    <a:cubicBezTo>
                      <a:pt x="79" y="276"/>
                      <a:pt x="68" y="252"/>
                      <a:pt x="58" y="227"/>
                    </a:cubicBezTo>
                    <a:cubicBezTo>
                      <a:pt x="43" y="188"/>
                      <a:pt x="29" y="142"/>
                      <a:pt x="20" y="107"/>
                    </a:cubicBezTo>
                    <a:cubicBezTo>
                      <a:pt x="15" y="89"/>
                      <a:pt x="11" y="74"/>
                      <a:pt x="9" y="63"/>
                    </a:cubicBezTo>
                    <a:cubicBezTo>
                      <a:pt x="8" y="58"/>
                      <a:pt x="7" y="53"/>
                      <a:pt x="6" y="50"/>
                    </a:cubicBezTo>
                    <a:cubicBezTo>
                      <a:pt x="5" y="47"/>
                      <a:pt x="5" y="46"/>
                      <a:pt x="5" y="46"/>
                    </a:cubicBezTo>
                    <a:cubicBezTo>
                      <a:pt x="3" y="46"/>
                      <a:pt x="3" y="46"/>
                      <a:pt x="3" y="46"/>
                    </a:cubicBezTo>
                    <a:cubicBezTo>
                      <a:pt x="3" y="48"/>
                      <a:pt x="3" y="48"/>
                      <a:pt x="3" y="48"/>
                    </a:cubicBezTo>
                    <a:cubicBezTo>
                      <a:pt x="128" y="5"/>
                      <a:pt x="128" y="5"/>
                      <a:pt x="128" y="5"/>
                    </a:cubicBezTo>
                    <a:cubicBezTo>
                      <a:pt x="129" y="4"/>
                      <a:pt x="130" y="3"/>
                      <a:pt x="129" y="2"/>
                    </a:cubicBezTo>
                    <a:cubicBezTo>
                      <a:pt x="129" y="1"/>
                      <a:pt x="127" y="0"/>
                      <a:pt x="126" y="0"/>
                    </a:cubicBezTo>
                    <a:cubicBezTo>
                      <a:pt x="2" y="44"/>
                      <a:pt x="2" y="44"/>
                      <a:pt x="2" y="44"/>
                    </a:cubicBezTo>
                    <a:cubicBezTo>
                      <a:pt x="1" y="44"/>
                      <a:pt x="0" y="46"/>
                      <a:pt x="0" y="47"/>
                    </a:cubicBezTo>
                    <a:cubicBezTo>
                      <a:pt x="0" y="47"/>
                      <a:pt x="10" y="93"/>
                      <a:pt x="26" y="146"/>
                    </a:cubicBezTo>
                    <a:cubicBezTo>
                      <a:pt x="34" y="173"/>
                      <a:pt x="43" y="202"/>
                      <a:pt x="54" y="228"/>
                    </a:cubicBezTo>
                    <a:cubicBezTo>
                      <a:pt x="64" y="254"/>
                      <a:pt x="75" y="278"/>
                      <a:pt x="87" y="294"/>
                    </a:cubicBezTo>
                    <a:cubicBezTo>
                      <a:pt x="98" y="310"/>
                      <a:pt x="119" y="324"/>
                      <a:pt x="144" y="336"/>
                    </a:cubicBezTo>
                    <a:cubicBezTo>
                      <a:pt x="219" y="373"/>
                      <a:pt x="329" y="392"/>
                      <a:pt x="329" y="392"/>
                    </a:cubicBezTo>
                    <a:cubicBezTo>
                      <a:pt x="331" y="392"/>
                      <a:pt x="332" y="392"/>
                      <a:pt x="332" y="390"/>
                    </a:cubicBezTo>
                    <a:cubicBezTo>
                      <a:pt x="332" y="389"/>
                      <a:pt x="331" y="388"/>
                      <a:pt x="330" y="387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8" name="任意多边形 97" descr="0e86e609-1f5e-447d-9e3a-bd7cb7d82f18"/>
              <p:cNvSpPr/>
              <p:nvPr/>
            </p:nvSpPr>
            <p:spPr bwMode="auto">
              <a:xfrm>
                <a:off x="10688895" y="5029393"/>
                <a:ext cx="442398" cy="1254708"/>
              </a:xfrm>
              <a:custGeom>
                <a:avLst/>
                <a:gdLst>
                  <a:gd name="T0" fmla="*/ 118 w 120"/>
                  <a:gd name="T1" fmla="*/ 12 h 341"/>
                  <a:gd name="T2" fmla="*/ 41 w 120"/>
                  <a:gd name="T3" fmla="*/ 0 h 341"/>
                  <a:gd name="T4" fmla="*/ 39 w 120"/>
                  <a:gd name="T5" fmla="*/ 1 h 341"/>
                  <a:gd name="T6" fmla="*/ 38 w 120"/>
                  <a:gd name="T7" fmla="*/ 3 h 341"/>
                  <a:gd name="T8" fmla="*/ 25 w 120"/>
                  <a:gd name="T9" fmla="*/ 122 h 341"/>
                  <a:gd name="T10" fmla="*/ 0 w 120"/>
                  <a:gd name="T11" fmla="*/ 338 h 341"/>
                  <a:gd name="T12" fmla="*/ 2 w 120"/>
                  <a:gd name="T13" fmla="*/ 341 h 341"/>
                  <a:gd name="T14" fmla="*/ 5 w 120"/>
                  <a:gd name="T15" fmla="*/ 339 h 341"/>
                  <a:gd name="T16" fmla="*/ 29 w 120"/>
                  <a:gd name="T17" fmla="*/ 123 h 341"/>
                  <a:gd name="T18" fmla="*/ 43 w 120"/>
                  <a:gd name="T19" fmla="*/ 3 h 341"/>
                  <a:gd name="T20" fmla="*/ 41 w 120"/>
                  <a:gd name="T21" fmla="*/ 3 h 341"/>
                  <a:gd name="T22" fmla="*/ 40 w 120"/>
                  <a:gd name="T23" fmla="*/ 5 h 341"/>
                  <a:gd name="T24" fmla="*/ 50 w 120"/>
                  <a:gd name="T25" fmla="*/ 7 h 341"/>
                  <a:gd name="T26" fmla="*/ 117 w 120"/>
                  <a:gd name="T27" fmla="*/ 17 h 341"/>
                  <a:gd name="T28" fmla="*/ 120 w 120"/>
                  <a:gd name="T29" fmla="*/ 15 h 341"/>
                  <a:gd name="T30" fmla="*/ 118 w 120"/>
                  <a:gd name="T31" fmla="*/ 12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0" h="341">
                    <a:moveTo>
                      <a:pt x="118" y="12"/>
                    </a:moveTo>
                    <a:cubicBezTo>
                      <a:pt x="103" y="10"/>
                      <a:pt x="41" y="0"/>
                      <a:pt x="41" y="0"/>
                    </a:cubicBezTo>
                    <a:cubicBezTo>
                      <a:pt x="40" y="0"/>
                      <a:pt x="40" y="0"/>
                      <a:pt x="39" y="1"/>
                    </a:cubicBezTo>
                    <a:cubicBezTo>
                      <a:pt x="39" y="1"/>
                      <a:pt x="38" y="2"/>
                      <a:pt x="38" y="3"/>
                    </a:cubicBezTo>
                    <a:cubicBezTo>
                      <a:pt x="25" y="122"/>
                      <a:pt x="25" y="122"/>
                      <a:pt x="25" y="122"/>
                    </a:cubicBezTo>
                    <a:cubicBezTo>
                      <a:pt x="0" y="338"/>
                      <a:pt x="0" y="338"/>
                      <a:pt x="0" y="338"/>
                    </a:cubicBezTo>
                    <a:cubicBezTo>
                      <a:pt x="0" y="340"/>
                      <a:pt x="1" y="341"/>
                      <a:pt x="2" y="341"/>
                    </a:cubicBezTo>
                    <a:cubicBezTo>
                      <a:pt x="3" y="341"/>
                      <a:pt x="5" y="340"/>
                      <a:pt x="5" y="339"/>
                    </a:cubicBezTo>
                    <a:cubicBezTo>
                      <a:pt x="29" y="123"/>
                      <a:pt x="29" y="123"/>
                      <a:pt x="29" y="123"/>
                    </a:cubicBezTo>
                    <a:cubicBezTo>
                      <a:pt x="43" y="3"/>
                      <a:pt x="43" y="3"/>
                      <a:pt x="43" y="3"/>
                    </a:cubicBezTo>
                    <a:cubicBezTo>
                      <a:pt x="41" y="3"/>
                      <a:pt x="41" y="3"/>
                      <a:pt x="41" y="3"/>
                    </a:cubicBezTo>
                    <a:cubicBezTo>
                      <a:pt x="40" y="5"/>
                      <a:pt x="40" y="5"/>
                      <a:pt x="40" y="5"/>
                    </a:cubicBezTo>
                    <a:cubicBezTo>
                      <a:pt x="40" y="5"/>
                      <a:pt x="44" y="6"/>
                      <a:pt x="50" y="7"/>
                    </a:cubicBezTo>
                    <a:cubicBezTo>
                      <a:pt x="68" y="9"/>
                      <a:pt x="106" y="15"/>
                      <a:pt x="117" y="17"/>
                    </a:cubicBezTo>
                    <a:cubicBezTo>
                      <a:pt x="118" y="17"/>
                      <a:pt x="120" y="16"/>
                      <a:pt x="120" y="15"/>
                    </a:cubicBezTo>
                    <a:cubicBezTo>
                      <a:pt x="120" y="14"/>
                      <a:pt x="119" y="12"/>
                      <a:pt x="118" y="1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9" name="任意多边形 98" descr="d5f56197-84d0-49cc-abda-e5477fb2343f"/>
              <p:cNvSpPr/>
              <p:nvPr/>
            </p:nvSpPr>
            <p:spPr bwMode="auto">
              <a:xfrm>
                <a:off x="11616178" y="5416803"/>
                <a:ext cx="427401" cy="32493"/>
              </a:xfrm>
              <a:custGeom>
                <a:avLst/>
                <a:gdLst>
                  <a:gd name="T0" fmla="*/ 2 w 116"/>
                  <a:gd name="T1" fmla="*/ 5 h 9"/>
                  <a:gd name="T2" fmla="*/ 52 w 116"/>
                  <a:gd name="T3" fmla="*/ 9 h 9"/>
                  <a:gd name="T4" fmla="*/ 114 w 116"/>
                  <a:gd name="T5" fmla="*/ 5 h 9"/>
                  <a:gd name="T6" fmla="*/ 116 w 116"/>
                  <a:gd name="T7" fmla="*/ 2 h 9"/>
                  <a:gd name="T8" fmla="*/ 114 w 116"/>
                  <a:gd name="T9" fmla="*/ 0 h 9"/>
                  <a:gd name="T10" fmla="*/ 52 w 116"/>
                  <a:gd name="T11" fmla="*/ 4 h 9"/>
                  <a:gd name="T12" fmla="*/ 15 w 116"/>
                  <a:gd name="T13" fmla="*/ 2 h 9"/>
                  <a:gd name="T14" fmla="*/ 6 w 116"/>
                  <a:gd name="T15" fmla="*/ 1 h 9"/>
                  <a:gd name="T16" fmla="*/ 3 w 116"/>
                  <a:gd name="T17" fmla="*/ 0 h 9"/>
                  <a:gd name="T18" fmla="*/ 3 w 116"/>
                  <a:gd name="T19" fmla="*/ 0 h 9"/>
                  <a:gd name="T20" fmla="*/ 3 w 116"/>
                  <a:gd name="T21" fmla="*/ 0 h 9"/>
                  <a:gd name="T22" fmla="*/ 0 w 116"/>
                  <a:gd name="T23" fmla="*/ 2 h 9"/>
                  <a:gd name="T24" fmla="*/ 2 w 116"/>
                  <a:gd name="T25" fmla="*/ 5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5" h="9">
                    <a:moveTo>
                      <a:pt x="2" y="5"/>
                    </a:moveTo>
                    <a:cubicBezTo>
                      <a:pt x="2" y="5"/>
                      <a:pt x="19" y="9"/>
                      <a:pt x="52" y="9"/>
                    </a:cubicBezTo>
                    <a:cubicBezTo>
                      <a:pt x="69" y="9"/>
                      <a:pt x="89" y="8"/>
                      <a:pt x="114" y="5"/>
                    </a:cubicBezTo>
                    <a:cubicBezTo>
                      <a:pt x="115" y="5"/>
                      <a:pt x="116" y="4"/>
                      <a:pt x="116" y="2"/>
                    </a:cubicBezTo>
                    <a:cubicBezTo>
                      <a:pt x="116" y="1"/>
                      <a:pt x="115" y="0"/>
                      <a:pt x="114" y="0"/>
                    </a:cubicBezTo>
                    <a:cubicBezTo>
                      <a:pt x="89" y="3"/>
                      <a:pt x="68" y="4"/>
                      <a:pt x="52" y="4"/>
                    </a:cubicBezTo>
                    <a:cubicBezTo>
                      <a:pt x="36" y="4"/>
                      <a:pt x="23" y="3"/>
                      <a:pt x="15" y="2"/>
                    </a:cubicBezTo>
                    <a:cubicBezTo>
                      <a:pt x="11" y="2"/>
                      <a:pt x="8" y="1"/>
                      <a:pt x="6" y="1"/>
                    </a:cubicBezTo>
                    <a:cubicBezTo>
                      <a:pt x="5" y="1"/>
                      <a:pt x="4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0" y="5"/>
                      <a:pt x="2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0" name="任意多边形 99" descr="9c418e64-a6c3-45f1-909d-d15e7b3396db"/>
              <p:cNvSpPr/>
              <p:nvPr/>
            </p:nvSpPr>
            <p:spPr bwMode="auto">
              <a:xfrm>
                <a:off x="11616178" y="5696738"/>
                <a:ext cx="544873" cy="17497"/>
              </a:xfrm>
              <a:custGeom>
                <a:avLst/>
                <a:gdLst>
                  <a:gd name="T0" fmla="*/ 2 w 148"/>
                  <a:gd name="T1" fmla="*/ 5 h 5"/>
                  <a:gd name="T2" fmla="*/ 75 w 148"/>
                  <a:gd name="T3" fmla="*/ 5 h 5"/>
                  <a:gd name="T4" fmla="*/ 146 w 148"/>
                  <a:gd name="T5" fmla="*/ 5 h 5"/>
                  <a:gd name="T6" fmla="*/ 148 w 148"/>
                  <a:gd name="T7" fmla="*/ 2 h 5"/>
                  <a:gd name="T8" fmla="*/ 146 w 148"/>
                  <a:gd name="T9" fmla="*/ 0 h 5"/>
                  <a:gd name="T10" fmla="*/ 75 w 148"/>
                  <a:gd name="T11" fmla="*/ 1 h 5"/>
                  <a:gd name="T12" fmla="*/ 23 w 148"/>
                  <a:gd name="T13" fmla="*/ 0 h 5"/>
                  <a:gd name="T14" fmla="*/ 8 w 148"/>
                  <a:gd name="T15" fmla="*/ 0 h 5"/>
                  <a:gd name="T16" fmla="*/ 2 w 148"/>
                  <a:gd name="T17" fmla="*/ 0 h 5"/>
                  <a:gd name="T18" fmla="*/ 0 w 148"/>
                  <a:gd name="T19" fmla="*/ 2 h 5"/>
                  <a:gd name="T20" fmla="*/ 2 w 148"/>
                  <a:gd name="T21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8" h="5">
                    <a:moveTo>
                      <a:pt x="2" y="5"/>
                    </a:moveTo>
                    <a:cubicBezTo>
                      <a:pt x="2" y="5"/>
                      <a:pt x="32" y="5"/>
                      <a:pt x="75" y="5"/>
                    </a:cubicBezTo>
                    <a:cubicBezTo>
                      <a:pt x="96" y="5"/>
                      <a:pt x="120" y="5"/>
                      <a:pt x="146" y="5"/>
                    </a:cubicBezTo>
                    <a:cubicBezTo>
                      <a:pt x="147" y="5"/>
                      <a:pt x="148" y="4"/>
                      <a:pt x="148" y="2"/>
                    </a:cubicBezTo>
                    <a:cubicBezTo>
                      <a:pt x="148" y="1"/>
                      <a:pt x="147" y="0"/>
                      <a:pt x="146" y="0"/>
                    </a:cubicBezTo>
                    <a:cubicBezTo>
                      <a:pt x="120" y="0"/>
                      <a:pt x="96" y="1"/>
                      <a:pt x="75" y="1"/>
                    </a:cubicBezTo>
                    <a:cubicBezTo>
                      <a:pt x="53" y="1"/>
                      <a:pt x="35" y="0"/>
                      <a:pt x="23" y="0"/>
                    </a:cubicBezTo>
                    <a:cubicBezTo>
                      <a:pt x="16" y="0"/>
                      <a:pt x="11" y="0"/>
                      <a:pt x="8" y="0"/>
                    </a:cubicBezTo>
                    <a:cubicBezTo>
                      <a:pt x="4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4"/>
                      <a:pt x="1" y="5"/>
                      <a:pt x="2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1" name="任意多边形 100" descr="fa1a9325-9bd8-48d3-b3b2-88003e239fa3"/>
              <p:cNvSpPr/>
              <p:nvPr/>
            </p:nvSpPr>
            <p:spPr bwMode="auto">
              <a:xfrm>
                <a:off x="11616178" y="5509282"/>
                <a:ext cx="99977" cy="99977"/>
              </a:xfrm>
              <a:custGeom>
                <a:avLst/>
                <a:gdLst>
                  <a:gd name="T0" fmla="*/ 25 w 27"/>
                  <a:gd name="T1" fmla="*/ 13 h 27"/>
                  <a:gd name="T2" fmla="*/ 22 w 27"/>
                  <a:gd name="T3" fmla="*/ 13 h 27"/>
                  <a:gd name="T4" fmla="*/ 13 w 27"/>
                  <a:gd name="T5" fmla="*/ 22 h 27"/>
                  <a:gd name="T6" fmla="*/ 5 w 27"/>
                  <a:gd name="T7" fmla="*/ 13 h 27"/>
                  <a:gd name="T8" fmla="*/ 13 w 27"/>
                  <a:gd name="T9" fmla="*/ 5 h 27"/>
                  <a:gd name="T10" fmla="*/ 22 w 27"/>
                  <a:gd name="T11" fmla="*/ 13 h 27"/>
                  <a:gd name="T12" fmla="*/ 25 w 27"/>
                  <a:gd name="T13" fmla="*/ 13 h 27"/>
                  <a:gd name="T14" fmla="*/ 27 w 27"/>
                  <a:gd name="T15" fmla="*/ 13 h 27"/>
                  <a:gd name="T16" fmla="*/ 13 w 27"/>
                  <a:gd name="T17" fmla="*/ 0 h 27"/>
                  <a:gd name="T18" fmla="*/ 0 w 27"/>
                  <a:gd name="T19" fmla="*/ 13 h 27"/>
                  <a:gd name="T20" fmla="*/ 13 w 27"/>
                  <a:gd name="T21" fmla="*/ 27 h 27"/>
                  <a:gd name="T22" fmla="*/ 27 w 27"/>
                  <a:gd name="T23" fmla="*/ 13 h 27"/>
                  <a:gd name="T24" fmla="*/ 25 w 27"/>
                  <a:gd name="T25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" h="27">
                    <a:moveTo>
                      <a:pt x="25" y="13"/>
                    </a:move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8"/>
                      <a:pt x="18" y="22"/>
                      <a:pt x="13" y="22"/>
                    </a:cubicBezTo>
                    <a:cubicBezTo>
                      <a:pt x="9" y="22"/>
                      <a:pt x="5" y="18"/>
                      <a:pt x="5" y="13"/>
                    </a:cubicBezTo>
                    <a:cubicBezTo>
                      <a:pt x="5" y="9"/>
                      <a:pt x="9" y="5"/>
                      <a:pt x="13" y="5"/>
                    </a:cubicBezTo>
                    <a:cubicBezTo>
                      <a:pt x="18" y="5"/>
                      <a:pt x="22" y="9"/>
                      <a:pt x="22" y="13"/>
                    </a:cubicBezTo>
                    <a:cubicBezTo>
                      <a:pt x="25" y="13"/>
                      <a:pt x="25" y="13"/>
                      <a:pt x="25" y="13"/>
                    </a:cubicBezTo>
                    <a:cubicBezTo>
                      <a:pt x="27" y="13"/>
                      <a:pt x="27" y="13"/>
                      <a:pt x="27" y="13"/>
                    </a:cubicBezTo>
                    <a:cubicBezTo>
                      <a:pt x="27" y="6"/>
                      <a:pt x="21" y="0"/>
                      <a:pt x="13" y="0"/>
                    </a:cubicBezTo>
                    <a:cubicBezTo>
                      <a:pt x="6" y="0"/>
                      <a:pt x="0" y="6"/>
                      <a:pt x="0" y="13"/>
                    </a:cubicBezTo>
                    <a:cubicBezTo>
                      <a:pt x="0" y="21"/>
                      <a:pt x="6" y="27"/>
                      <a:pt x="13" y="27"/>
                    </a:cubicBezTo>
                    <a:cubicBezTo>
                      <a:pt x="21" y="27"/>
                      <a:pt x="27" y="21"/>
                      <a:pt x="27" y="13"/>
                    </a:cubicBezTo>
                    <a:lnTo>
                      <a:pt x="25" y="13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2" name="任意多边形 101" descr="86a61904-a87f-4789-8cef-5ec291e10c84"/>
              <p:cNvSpPr/>
              <p:nvPr/>
            </p:nvSpPr>
            <p:spPr bwMode="auto">
              <a:xfrm>
                <a:off x="11303752" y="3494750"/>
                <a:ext cx="524878" cy="347420"/>
              </a:xfrm>
              <a:custGeom>
                <a:avLst/>
                <a:gdLst>
                  <a:gd name="T0" fmla="*/ 96 w 143"/>
                  <a:gd name="T1" fmla="*/ 73 h 94"/>
                  <a:gd name="T2" fmla="*/ 136 w 143"/>
                  <a:gd name="T3" fmla="*/ 9 h 94"/>
                  <a:gd name="T4" fmla="*/ 140 w 143"/>
                  <a:gd name="T5" fmla="*/ 7 h 94"/>
                  <a:gd name="T6" fmla="*/ 137 w 143"/>
                  <a:gd name="T7" fmla="*/ 9 h 94"/>
                  <a:gd name="T8" fmla="*/ 133 w 143"/>
                  <a:gd name="T9" fmla="*/ 10 h 94"/>
                  <a:gd name="T10" fmla="*/ 133 w 143"/>
                  <a:gd name="T11" fmla="*/ 8 h 94"/>
                  <a:gd name="T12" fmla="*/ 138 w 143"/>
                  <a:gd name="T13" fmla="*/ 8 h 94"/>
                  <a:gd name="T14" fmla="*/ 138 w 143"/>
                  <a:gd name="T15" fmla="*/ 7 h 94"/>
                  <a:gd name="T16" fmla="*/ 133 w 143"/>
                  <a:gd name="T17" fmla="*/ 9 h 94"/>
                  <a:gd name="T18" fmla="*/ 135 w 143"/>
                  <a:gd name="T19" fmla="*/ 5 h 94"/>
                  <a:gd name="T20" fmla="*/ 137 w 143"/>
                  <a:gd name="T21" fmla="*/ 7 h 94"/>
                  <a:gd name="T22" fmla="*/ 135 w 143"/>
                  <a:gd name="T23" fmla="*/ 10 h 94"/>
                  <a:gd name="T24" fmla="*/ 135 w 143"/>
                  <a:gd name="T25" fmla="*/ 9 h 94"/>
                  <a:gd name="T26" fmla="*/ 136 w 143"/>
                  <a:gd name="T27" fmla="*/ 6 h 94"/>
                  <a:gd name="T28" fmla="*/ 136 w 143"/>
                  <a:gd name="T29" fmla="*/ 6 h 94"/>
                  <a:gd name="T30" fmla="*/ 136 w 143"/>
                  <a:gd name="T31" fmla="*/ 9 h 94"/>
                  <a:gd name="T32" fmla="*/ 134 w 143"/>
                  <a:gd name="T33" fmla="*/ 9 h 94"/>
                  <a:gd name="T34" fmla="*/ 132 w 143"/>
                  <a:gd name="T35" fmla="*/ 4 h 94"/>
                  <a:gd name="T36" fmla="*/ 137 w 143"/>
                  <a:gd name="T37" fmla="*/ 7 h 94"/>
                  <a:gd name="T38" fmla="*/ 136 w 143"/>
                  <a:gd name="T39" fmla="*/ 9 h 94"/>
                  <a:gd name="T40" fmla="*/ 133 w 143"/>
                  <a:gd name="T41" fmla="*/ 9 h 94"/>
                  <a:gd name="T42" fmla="*/ 135 w 143"/>
                  <a:gd name="T43" fmla="*/ 5 h 94"/>
                  <a:gd name="T44" fmla="*/ 138 w 143"/>
                  <a:gd name="T45" fmla="*/ 8 h 94"/>
                  <a:gd name="T46" fmla="*/ 138 w 143"/>
                  <a:gd name="T47" fmla="*/ 13 h 94"/>
                  <a:gd name="T48" fmla="*/ 134 w 143"/>
                  <a:gd name="T49" fmla="*/ 8 h 94"/>
                  <a:gd name="T50" fmla="*/ 133 w 143"/>
                  <a:gd name="T51" fmla="*/ 7 h 94"/>
                  <a:gd name="T52" fmla="*/ 133 w 143"/>
                  <a:gd name="T53" fmla="*/ 7 h 94"/>
                  <a:gd name="T54" fmla="*/ 134 w 143"/>
                  <a:gd name="T55" fmla="*/ 7 h 94"/>
                  <a:gd name="T56" fmla="*/ 134 w 143"/>
                  <a:gd name="T57" fmla="*/ 7 h 94"/>
                  <a:gd name="T58" fmla="*/ 131 w 143"/>
                  <a:gd name="T59" fmla="*/ 3 h 94"/>
                  <a:gd name="T60" fmla="*/ 130 w 143"/>
                  <a:gd name="T61" fmla="*/ 10 h 94"/>
                  <a:gd name="T62" fmla="*/ 139 w 143"/>
                  <a:gd name="T63" fmla="*/ 15 h 94"/>
                  <a:gd name="T64" fmla="*/ 141 w 143"/>
                  <a:gd name="T65" fmla="*/ 3 h 94"/>
                  <a:gd name="T66" fmla="*/ 130 w 143"/>
                  <a:gd name="T67" fmla="*/ 3 h 94"/>
                  <a:gd name="T68" fmla="*/ 131 w 143"/>
                  <a:gd name="T69" fmla="*/ 14 h 94"/>
                  <a:gd name="T70" fmla="*/ 142 w 143"/>
                  <a:gd name="T71" fmla="*/ 7 h 94"/>
                  <a:gd name="T72" fmla="*/ 140 w 143"/>
                  <a:gd name="T73" fmla="*/ 3 h 94"/>
                  <a:gd name="T74" fmla="*/ 130 w 143"/>
                  <a:gd name="T75" fmla="*/ 3 h 94"/>
                  <a:gd name="T76" fmla="*/ 135 w 143"/>
                  <a:gd name="T77" fmla="*/ 14 h 94"/>
                  <a:gd name="T78" fmla="*/ 141 w 143"/>
                  <a:gd name="T79" fmla="*/ 8 h 94"/>
                  <a:gd name="T80" fmla="*/ 136 w 143"/>
                  <a:gd name="T81" fmla="*/ 1 h 94"/>
                  <a:gd name="T82" fmla="*/ 130 w 143"/>
                  <a:gd name="T83" fmla="*/ 8 h 94"/>
                  <a:gd name="T84" fmla="*/ 135 w 143"/>
                  <a:gd name="T85" fmla="*/ 14 h 94"/>
                  <a:gd name="T86" fmla="*/ 141 w 143"/>
                  <a:gd name="T87" fmla="*/ 7 h 94"/>
                  <a:gd name="T88" fmla="*/ 135 w 143"/>
                  <a:gd name="T89" fmla="*/ 1 h 94"/>
                  <a:gd name="T90" fmla="*/ 129 w 143"/>
                  <a:gd name="T91" fmla="*/ 12 h 94"/>
                  <a:gd name="T92" fmla="*/ 143 w 143"/>
                  <a:gd name="T93" fmla="*/ 7 h 94"/>
                  <a:gd name="T94" fmla="*/ 140 w 143"/>
                  <a:gd name="T95" fmla="*/ 3 h 94"/>
                  <a:gd name="T96" fmla="*/ 127 w 143"/>
                  <a:gd name="T97" fmla="*/ 9 h 94"/>
                  <a:gd name="T98" fmla="*/ 134 w 143"/>
                  <a:gd name="T99" fmla="*/ 15 h 94"/>
                  <a:gd name="T100" fmla="*/ 142 w 143"/>
                  <a:gd name="T101" fmla="*/ 9 h 94"/>
                  <a:gd name="T102" fmla="*/ 137 w 143"/>
                  <a:gd name="T103" fmla="*/ 4 h 94"/>
                  <a:gd name="T104" fmla="*/ 128 w 143"/>
                  <a:gd name="T105" fmla="*/ 12 h 94"/>
                  <a:gd name="T106" fmla="*/ 3 w 143"/>
                  <a:gd name="T107" fmla="*/ 86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43" h="94">
                    <a:moveTo>
                      <a:pt x="2" y="91"/>
                    </a:moveTo>
                    <a:cubicBezTo>
                      <a:pt x="12" y="93"/>
                      <a:pt x="22" y="94"/>
                      <a:pt x="32" y="94"/>
                    </a:cubicBezTo>
                    <a:cubicBezTo>
                      <a:pt x="55" y="94"/>
                      <a:pt x="79" y="88"/>
                      <a:pt x="96" y="73"/>
                    </a:cubicBezTo>
                    <a:cubicBezTo>
                      <a:pt x="114" y="58"/>
                      <a:pt x="124" y="35"/>
                      <a:pt x="133" y="14"/>
                    </a:cubicBezTo>
                    <a:cubicBezTo>
                      <a:pt x="133" y="13"/>
                      <a:pt x="134" y="11"/>
                      <a:pt x="135" y="10"/>
                    </a:cubicBezTo>
                    <a:cubicBezTo>
                      <a:pt x="135" y="9"/>
                      <a:pt x="136" y="9"/>
                      <a:pt x="136" y="9"/>
                    </a:cubicBezTo>
                    <a:cubicBezTo>
                      <a:pt x="137" y="9"/>
                      <a:pt x="137" y="8"/>
                      <a:pt x="137" y="8"/>
                    </a:cubicBezTo>
                    <a:cubicBezTo>
                      <a:pt x="138" y="9"/>
                      <a:pt x="138" y="9"/>
                      <a:pt x="138" y="9"/>
                    </a:cubicBezTo>
                    <a:cubicBezTo>
                      <a:pt x="140" y="7"/>
                      <a:pt x="140" y="7"/>
                      <a:pt x="140" y="7"/>
                    </a:cubicBezTo>
                    <a:cubicBezTo>
                      <a:pt x="137" y="8"/>
                      <a:pt x="137" y="8"/>
                      <a:pt x="137" y="8"/>
                    </a:cubicBezTo>
                    <a:cubicBezTo>
                      <a:pt x="137" y="9"/>
                      <a:pt x="137" y="9"/>
                      <a:pt x="137" y="9"/>
                    </a:cubicBezTo>
                    <a:cubicBezTo>
                      <a:pt x="137" y="9"/>
                      <a:pt x="137" y="9"/>
                      <a:pt x="137" y="9"/>
                    </a:cubicBezTo>
                    <a:cubicBezTo>
                      <a:pt x="137" y="9"/>
                      <a:pt x="137" y="10"/>
                      <a:pt x="136" y="10"/>
                    </a:cubicBezTo>
                    <a:cubicBezTo>
                      <a:pt x="135" y="11"/>
                      <a:pt x="134" y="11"/>
                      <a:pt x="134" y="11"/>
                    </a:cubicBezTo>
                    <a:cubicBezTo>
                      <a:pt x="133" y="11"/>
                      <a:pt x="133" y="11"/>
                      <a:pt x="133" y="10"/>
                    </a:cubicBezTo>
                    <a:cubicBezTo>
                      <a:pt x="132" y="10"/>
                      <a:pt x="132" y="10"/>
                      <a:pt x="132" y="10"/>
                    </a:cubicBezTo>
                    <a:cubicBezTo>
                      <a:pt x="132" y="9"/>
                      <a:pt x="132" y="9"/>
                      <a:pt x="132" y="9"/>
                    </a:cubicBezTo>
                    <a:cubicBezTo>
                      <a:pt x="132" y="9"/>
                      <a:pt x="132" y="8"/>
                      <a:pt x="133" y="8"/>
                    </a:cubicBezTo>
                    <a:cubicBezTo>
                      <a:pt x="134" y="7"/>
                      <a:pt x="135" y="7"/>
                      <a:pt x="136" y="7"/>
                    </a:cubicBezTo>
                    <a:cubicBezTo>
                      <a:pt x="136" y="7"/>
                      <a:pt x="137" y="7"/>
                      <a:pt x="137" y="7"/>
                    </a:cubicBezTo>
                    <a:cubicBezTo>
                      <a:pt x="138" y="7"/>
                      <a:pt x="138" y="8"/>
                      <a:pt x="138" y="8"/>
                    </a:cubicBezTo>
                    <a:cubicBezTo>
                      <a:pt x="140" y="7"/>
                      <a:pt x="140" y="7"/>
                      <a:pt x="140" y="7"/>
                    </a:cubicBezTo>
                    <a:cubicBezTo>
                      <a:pt x="138" y="7"/>
                      <a:pt x="138" y="7"/>
                      <a:pt x="138" y="7"/>
                    </a:cubicBezTo>
                    <a:cubicBezTo>
                      <a:pt x="138" y="7"/>
                      <a:pt x="138" y="7"/>
                      <a:pt x="138" y="7"/>
                    </a:cubicBezTo>
                    <a:cubicBezTo>
                      <a:pt x="138" y="8"/>
                      <a:pt x="137" y="8"/>
                      <a:pt x="137" y="9"/>
                    </a:cubicBezTo>
                    <a:cubicBezTo>
                      <a:pt x="136" y="9"/>
                      <a:pt x="135" y="10"/>
                      <a:pt x="135" y="10"/>
                    </a:cubicBezTo>
                    <a:cubicBezTo>
                      <a:pt x="134" y="10"/>
                      <a:pt x="133" y="9"/>
                      <a:pt x="133" y="9"/>
                    </a:cubicBezTo>
                    <a:cubicBezTo>
                      <a:pt x="133" y="8"/>
                      <a:pt x="133" y="8"/>
                      <a:pt x="133" y="8"/>
                    </a:cubicBezTo>
                    <a:cubicBezTo>
                      <a:pt x="133" y="8"/>
                      <a:pt x="133" y="7"/>
                      <a:pt x="134" y="6"/>
                    </a:cubicBezTo>
                    <a:cubicBezTo>
                      <a:pt x="134" y="6"/>
                      <a:pt x="135" y="5"/>
                      <a:pt x="135" y="5"/>
                    </a:cubicBezTo>
                    <a:cubicBezTo>
                      <a:pt x="136" y="5"/>
                      <a:pt x="136" y="5"/>
                      <a:pt x="136" y="5"/>
                    </a:cubicBezTo>
                    <a:cubicBezTo>
                      <a:pt x="136" y="6"/>
                      <a:pt x="136" y="6"/>
                      <a:pt x="136" y="6"/>
                    </a:cubicBezTo>
                    <a:cubicBezTo>
                      <a:pt x="137" y="6"/>
                      <a:pt x="137" y="7"/>
                      <a:pt x="137" y="7"/>
                    </a:cubicBezTo>
                    <a:cubicBezTo>
                      <a:pt x="137" y="8"/>
                      <a:pt x="136" y="9"/>
                      <a:pt x="136" y="9"/>
                    </a:cubicBezTo>
                    <a:cubicBezTo>
                      <a:pt x="136" y="9"/>
                      <a:pt x="135" y="10"/>
                      <a:pt x="135" y="10"/>
                    </a:cubicBezTo>
                    <a:cubicBezTo>
                      <a:pt x="135" y="10"/>
                      <a:pt x="135" y="10"/>
                      <a:pt x="135" y="10"/>
                    </a:cubicBezTo>
                    <a:cubicBezTo>
                      <a:pt x="135" y="12"/>
                      <a:pt x="135" y="12"/>
                      <a:pt x="135" y="12"/>
                    </a:cubicBezTo>
                    <a:cubicBezTo>
                      <a:pt x="135" y="10"/>
                      <a:pt x="135" y="10"/>
                      <a:pt x="135" y="10"/>
                    </a:cubicBezTo>
                    <a:cubicBezTo>
                      <a:pt x="135" y="9"/>
                      <a:pt x="135" y="9"/>
                      <a:pt x="135" y="9"/>
                    </a:cubicBezTo>
                    <a:cubicBezTo>
                      <a:pt x="135" y="9"/>
                      <a:pt x="135" y="9"/>
                      <a:pt x="135" y="8"/>
                    </a:cubicBezTo>
                    <a:cubicBezTo>
                      <a:pt x="135" y="8"/>
                      <a:pt x="135" y="7"/>
                      <a:pt x="135" y="6"/>
                    </a:cubicBezTo>
                    <a:cubicBezTo>
                      <a:pt x="136" y="6"/>
                      <a:pt x="136" y="6"/>
                      <a:pt x="136" y="6"/>
                    </a:cubicBezTo>
                    <a:cubicBezTo>
                      <a:pt x="136" y="6"/>
                      <a:pt x="136" y="6"/>
                      <a:pt x="136" y="6"/>
                    </a:cubicBezTo>
                    <a:cubicBezTo>
                      <a:pt x="136" y="3"/>
                      <a:pt x="136" y="3"/>
                      <a:pt x="136" y="3"/>
                    </a:cubicBezTo>
                    <a:cubicBezTo>
                      <a:pt x="136" y="6"/>
                      <a:pt x="136" y="6"/>
                      <a:pt x="136" y="6"/>
                    </a:cubicBezTo>
                    <a:cubicBezTo>
                      <a:pt x="136" y="6"/>
                      <a:pt x="136" y="6"/>
                      <a:pt x="136" y="6"/>
                    </a:cubicBezTo>
                    <a:cubicBezTo>
                      <a:pt x="136" y="7"/>
                      <a:pt x="136" y="7"/>
                      <a:pt x="136" y="8"/>
                    </a:cubicBezTo>
                    <a:cubicBezTo>
                      <a:pt x="136" y="8"/>
                      <a:pt x="136" y="9"/>
                      <a:pt x="136" y="9"/>
                    </a:cubicBezTo>
                    <a:cubicBezTo>
                      <a:pt x="135" y="10"/>
                      <a:pt x="135" y="10"/>
                      <a:pt x="135" y="10"/>
                    </a:cubicBezTo>
                    <a:cubicBezTo>
                      <a:pt x="135" y="10"/>
                      <a:pt x="135" y="10"/>
                      <a:pt x="135" y="10"/>
                    </a:cubicBezTo>
                    <a:cubicBezTo>
                      <a:pt x="135" y="10"/>
                      <a:pt x="134" y="9"/>
                      <a:pt x="134" y="9"/>
                    </a:cubicBezTo>
                    <a:cubicBezTo>
                      <a:pt x="133" y="8"/>
                      <a:pt x="133" y="8"/>
                      <a:pt x="133" y="7"/>
                    </a:cubicBezTo>
                    <a:cubicBezTo>
                      <a:pt x="133" y="7"/>
                      <a:pt x="133" y="6"/>
                      <a:pt x="134" y="6"/>
                    </a:cubicBezTo>
                    <a:cubicBezTo>
                      <a:pt x="132" y="4"/>
                      <a:pt x="132" y="4"/>
                      <a:pt x="132" y="4"/>
                    </a:cubicBezTo>
                    <a:cubicBezTo>
                      <a:pt x="133" y="6"/>
                      <a:pt x="133" y="6"/>
                      <a:pt x="133" y="6"/>
                    </a:cubicBezTo>
                    <a:cubicBezTo>
                      <a:pt x="134" y="6"/>
                      <a:pt x="134" y="6"/>
                      <a:pt x="135" y="6"/>
                    </a:cubicBezTo>
                    <a:cubicBezTo>
                      <a:pt x="136" y="6"/>
                      <a:pt x="136" y="6"/>
                      <a:pt x="137" y="7"/>
                    </a:cubicBezTo>
                    <a:cubicBezTo>
                      <a:pt x="137" y="7"/>
                      <a:pt x="137" y="7"/>
                      <a:pt x="137" y="7"/>
                    </a:cubicBezTo>
                    <a:cubicBezTo>
                      <a:pt x="137" y="7"/>
                      <a:pt x="137" y="7"/>
                      <a:pt x="137" y="7"/>
                    </a:cubicBezTo>
                    <a:cubicBezTo>
                      <a:pt x="137" y="8"/>
                      <a:pt x="137" y="9"/>
                      <a:pt x="136" y="9"/>
                    </a:cubicBezTo>
                    <a:cubicBezTo>
                      <a:pt x="136" y="10"/>
                      <a:pt x="135" y="10"/>
                      <a:pt x="134" y="10"/>
                    </a:cubicBezTo>
                    <a:cubicBezTo>
                      <a:pt x="134" y="10"/>
                      <a:pt x="134" y="10"/>
                      <a:pt x="134" y="10"/>
                    </a:cubicBezTo>
                    <a:cubicBezTo>
                      <a:pt x="133" y="9"/>
                      <a:pt x="133" y="9"/>
                      <a:pt x="133" y="9"/>
                    </a:cubicBezTo>
                    <a:cubicBezTo>
                      <a:pt x="133" y="9"/>
                      <a:pt x="133" y="9"/>
                      <a:pt x="133" y="8"/>
                    </a:cubicBezTo>
                    <a:cubicBezTo>
                      <a:pt x="133" y="8"/>
                      <a:pt x="133" y="7"/>
                      <a:pt x="134" y="6"/>
                    </a:cubicBezTo>
                    <a:cubicBezTo>
                      <a:pt x="134" y="6"/>
                      <a:pt x="135" y="5"/>
                      <a:pt x="135" y="5"/>
                    </a:cubicBezTo>
                    <a:cubicBezTo>
                      <a:pt x="136" y="5"/>
                      <a:pt x="136" y="5"/>
                      <a:pt x="136" y="5"/>
                    </a:cubicBezTo>
                    <a:cubicBezTo>
                      <a:pt x="136" y="5"/>
                      <a:pt x="137" y="6"/>
                      <a:pt x="137" y="6"/>
                    </a:cubicBezTo>
                    <a:cubicBezTo>
                      <a:pt x="137" y="7"/>
                      <a:pt x="138" y="8"/>
                      <a:pt x="138" y="8"/>
                    </a:cubicBezTo>
                    <a:cubicBezTo>
                      <a:pt x="138" y="9"/>
                      <a:pt x="137" y="10"/>
                      <a:pt x="137" y="10"/>
                    </a:cubicBezTo>
                    <a:cubicBezTo>
                      <a:pt x="137" y="10"/>
                      <a:pt x="137" y="11"/>
                      <a:pt x="136" y="11"/>
                    </a:cubicBezTo>
                    <a:cubicBezTo>
                      <a:pt x="138" y="13"/>
                      <a:pt x="138" y="13"/>
                      <a:pt x="138" y="13"/>
                    </a:cubicBezTo>
                    <a:cubicBezTo>
                      <a:pt x="138" y="11"/>
                      <a:pt x="138" y="11"/>
                      <a:pt x="138" y="11"/>
                    </a:cubicBezTo>
                    <a:cubicBezTo>
                      <a:pt x="137" y="10"/>
                      <a:pt x="136" y="10"/>
                      <a:pt x="135" y="9"/>
                    </a:cubicBezTo>
                    <a:cubicBezTo>
                      <a:pt x="134" y="8"/>
                      <a:pt x="134" y="8"/>
                      <a:pt x="134" y="8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3" y="7"/>
                      <a:pt x="133" y="7"/>
                      <a:pt x="133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3" y="7"/>
                      <a:pt x="133" y="7"/>
                      <a:pt x="133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5" y="7"/>
                      <a:pt x="135" y="5"/>
                      <a:pt x="135" y="4"/>
                    </a:cubicBezTo>
                    <a:cubicBezTo>
                      <a:pt x="134" y="3"/>
                      <a:pt x="132" y="2"/>
                      <a:pt x="131" y="3"/>
                    </a:cubicBezTo>
                    <a:cubicBezTo>
                      <a:pt x="131" y="4"/>
                      <a:pt x="130" y="4"/>
                      <a:pt x="130" y="5"/>
                    </a:cubicBezTo>
                    <a:cubicBezTo>
                      <a:pt x="129" y="6"/>
                      <a:pt x="129" y="6"/>
                      <a:pt x="129" y="7"/>
                    </a:cubicBezTo>
                    <a:cubicBezTo>
                      <a:pt x="129" y="8"/>
                      <a:pt x="129" y="9"/>
                      <a:pt x="130" y="10"/>
                    </a:cubicBezTo>
                    <a:cubicBezTo>
                      <a:pt x="131" y="11"/>
                      <a:pt x="132" y="12"/>
                      <a:pt x="133" y="13"/>
                    </a:cubicBezTo>
                    <a:cubicBezTo>
                      <a:pt x="134" y="14"/>
                      <a:pt x="135" y="15"/>
                      <a:pt x="137" y="15"/>
                    </a:cubicBezTo>
                    <a:cubicBezTo>
                      <a:pt x="137" y="15"/>
                      <a:pt x="138" y="15"/>
                      <a:pt x="139" y="15"/>
                    </a:cubicBezTo>
                    <a:cubicBezTo>
                      <a:pt x="140" y="14"/>
                      <a:pt x="141" y="13"/>
                      <a:pt x="141" y="12"/>
                    </a:cubicBezTo>
                    <a:cubicBezTo>
                      <a:pt x="142" y="11"/>
                      <a:pt x="142" y="10"/>
                      <a:pt x="142" y="8"/>
                    </a:cubicBezTo>
                    <a:cubicBezTo>
                      <a:pt x="142" y="7"/>
                      <a:pt x="142" y="5"/>
                      <a:pt x="141" y="3"/>
                    </a:cubicBezTo>
                    <a:cubicBezTo>
                      <a:pt x="140" y="2"/>
                      <a:pt x="138" y="1"/>
                      <a:pt x="136" y="1"/>
                    </a:cubicBezTo>
                    <a:cubicBezTo>
                      <a:pt x="135" y="0"/>
                      <a:pt x="135" y="0"/>
                      <a:pt x="135" y="0"/>
                    </a:cubicBezTo>
                    <a:cubicBezTo>
                      <a:pt x="133" y="0"/>
                      <a:pt x="131" y="2"/>
                      <a:pt x="130" y="3"/>
                    </a:cubicBezTo>
                    <a:cubicBezTo>
                      <a:pt x="129" y="5"/>
                      <a:pt x="128" y="7"/>
                      <a:pt x="128" y="8"/>
                    </a:cubicBezTo>
                    <a:cubicBezTo>
                      <a:pt x="128" y="9"/>
                      <a:pt x="128" y="11"/>
                      <a:pt x="129" y="12"/>
                    </a:cubicBezTo>
                    <a:cubicBezTo>
                      <a:pt x="129" y="12"/>
                      <a:pt x="130" y="13"/>
                      <a:pt x="131" y="14"/>
                    </a:cubicBezTo>
                    <a:cubicBezTo>
                      <a:pt x="132" y="15"/>
                      <a:pt x="133" y="15"/>
                      <a:pt x="134" y="15"/>
                    </a:cubicBezTo>
                    <a:cubicBezTo>
                      <a:pt x="136" y="15"/>
                      <a:pt x="138" y="14"/>
                      <a:pt x="140" y="13"/>
                    </a:cubicBezTo>
                    <a:cubicBezTo>
                      <a:pt x="141" y="11"/>
                      <a:pt x="142" y="9"/>
                      <a:pt x="142" y="7"/>
                    </a:cubicBezTo>
                    <a:cubicBezTo>
                      <a:pt x="142" y="6"/>
                      <a:pt x="141" y="4"/>
                      <a:pt x="140" y="3"/>
                    </a:cubicBezTo>
                    <a:cubicBezTo>
                      <a:pt x="139" y="5"/>
                      <a:pt x="139" y="5"/>
                      <a:pt x="139" y="5"/>
                    </a:cubicBezTo>
                    <a:cubicBezTo>
                      <a:pt x="140" y="3"/>
                      <a:pt x="140" y="3"/>
                      <a:pt x="140" y="3"/>
                    </a:cubicBezTo>
                    <a:cubicBezTo>
                      <a:pt x="139" y="2"/>
                      <a:pt x="137" y="1"/>
                      <a:pt x="135" y="1"/>
                    </a:cubicBezTo>
                    <a:cubicBezTo>
                      <a:pt x="133" y="1"/>
                      <a:pt x="132" y="2"/>
                      <a:pt x="130" y="3"/>
                    </a:cubicBezTo>
                    <a:cubicBezTo>
                      <a:pt x="130" y="3"/>
                      <a:pt x="130" y="3"/>
                      <a:pt x="130" y="3"/>
                    </a:cubicBezTo>
                    <a:cubicBezTo>
                      <a:pt x="129" y="4"/>
                      <a:pt x="128" y="6"/>
                      <a:pt x="128" y="7"/>
                    </a:cubicBezTo>
                    <a:cubicBezTo>
                      <a:pt x="128" y="9"/>
                      <a:pt x="129" y="11"/>
                      <a:pt x="130" y="12"/>
                    </a:cubicBezTo>
                    <a:cubicBezTo>
                      <a:pt x="131" y="13"/>
                      <a:pt x="133" y="14"/>
                      <a:pt x="135" y="14"/>
                    </a:cubicBezTo>
                    <a:cubicBezTo>
                      <a:pt x="136" y="14"/>
                      <a:pt x="136" y="14"/>
                      <a:pt x="136" y="14"/>
                    </a:cubicBezTo>
                    <a:cubicBezTo>
                      <a:pt x="138" y="14"/>
                      <a:pt x="139" y="13"/>
                      <a:pt x="140" y="12"/>
                    </a:cubicBezTo>
                    <a:cubicBezTo>
                      <a:pt x="141" y="10"/>
                      <a:pt x="141" y="9"/>
                      <a:pt x="141" y="8"/>
                    </a:cubicBezTo>
                    <a:cubicBezTo>
                      <a:pt x="141" y="6"/>
                      <a:pt x="141" y="5"/>
                      <a:pt x="140" y="4"/>
                    </a:cubicBezTo>
                    <a:cubicBezTo>
                      <a:pt x="140" y="3"/>
                      <a:pt x="139" y="2"/>
                      <a:pt x="137" y="1"/>
                    </a:cubicBezTo>
                    <a:cubicBezTo>
                      <a:pt x="136" y="1"/>
                      <a:pt x="136" y="1"/>
                      <a:pt x="136" y="1"/>
                    </a:cubicBezTo>
                    <a:cubicBezTo>
                      <a:pt x="136" y="1"/>
                      <a:pt x="136" y="1"/>
                      <a:pt x="136" y="1"/>
                    </a:cubicBezTo>
                    <a:cubicBezTo>
                      <a:pt x="134" y="1"/>
                      <a:pt x="132" y="2"/>
                      <a:pt x="131" y="4"/>
                    </a:cubicBezTo>
                    <a:cubicBezTo>
                      <a:pt x="130" y="5"/>
                      <a:pt x="130" y="7"/>
                      <a:pt x="130" y="8"/>
                    </a:cubicBezTo>
                    <a:cubicBezTo>
                      <a:pt x="130" y="9"/>
                      <a:pt x="130" y="11"/>
                      <a:pt x="131" y="12"/>
                    </a:cubicBezTo>
                    <a:cubicBezTo>
                      <a:pt x="132" y="13"/>
                      <a:pt x="133" y="14"/>
                      <a:pt x="134" y="14"/>
                    </a:cubicBezTo>
                    <a:cubicBezTo>
                      <a:pt x="135" y="14"/>
                      <a:pt x="135" y="14"/>
                      <a:pt x="135" y="14"/>
                    </a:cubicBezTo>
                    <a:cubicBezTo>
                      <a:pt x="135" y="14"/>
                      <a:pt x="135" y="14"/>
                      <a:pt x="135" y="14"/>
                    </a:cubicBezTo>
                    <a:cubicBezTo>
                      <a:pt x="137" y="14"/>
                      <a:pt x="139" y="13"/>
                      <a:pt x="140" y="12"/>
                    </a:cubicBezTo>
                    <a:cubicBezTo>
                      <a:pt x="141" y="10"/>
                      <a:pt x="141" y="9"/>
                      <a:pt x="141" y="7"/>
                    </a:cubicBezTo>
                    <a:cubicBezTo>
                      <a:pt x="141" y="6"/>
                      <a:pt x="141" y="5"/>
                      <a:pt x="141" y="4"/>
                    </a:cubicBezTo>
                    <a:cubicBezTo>
                      <a:pt x="140" y="3"/>
                      <a:pt x="139" y="2"/>
                      <a:pt x="138" y="1"/>
                    </a:cubicBezTo>
                    <a:cubicBezTo>
                      <a:pt x="137" y="1"/>
                      <a:pt x="136" y="1"/>
                      <a:pt x="135" y="1"/>
                    </a:cubicBezTo>
                    <a:cubicBezTo>
                      <a:pt x="133" y="1"/>
                      <a:pt x="131" y="2"/>
                      <a:pt x="130" y="3"/>
                    </a:cubicBezTo>
                    <a:cubicBezTo>
                      <a:pt x="129" y="4"/>
                      <a:pt x="128" y="6"/>
                      <a:pt x="128" y="8"/>
                    </a:cubicBezTo>
                    <a:cubicBezTo>
                      <a:pt x="128" y="10"/>
                      <a:pt x="128" y="11"/>
                      <a:pt x="129" y="12"/>
                    </a:cubicBezTo>
                    <a:cubicBezTo>
                      <a:pt x="131" y="14"/>
                      <a:pt x="133" y="15"/>
                      <a:pt x="135" y="14"/>
                    </a:cubicBezTo>
                    <a:cubicBezTo>
                      <a:pt x="137" y="14"/>
                      <a:pt x="138" y="14"/>
                      <a:pt x="140" y="13"/>
                    </a:cubicBezTo>
                    <a:cubicBezTo>
                      <a:pt x="141" y="11"/>
                      <a:pt x="143" y="10"/>
                      <a:pt x="143" y="7"/>
                    </a:cubicBezTo>
                    <a:cubicBezTo>
                      <a:pt x="143" y="7"/>
                      <a:pt x="143" y="7"/>
                      <a:pt x="143" y="7"/>
                    </a:cubicBezTo>
                    <a:cubicBezTo>
                      <a:pt x="142" y="6"/>
                      <a:pt x="142" y="6"/>
                      <a:pt x="142" y="6"/>
                    </a:cubicBezTo>
                    <a:cubicBezTo>
                      <a:pt x="142" y="5"/>
                      <a:pt x="141" y="4"/>
                      <a:pt x="140" y="3"/>
                    </a:cubicBezTo>
                    <a:cubicBezTo>
                      <a:pt x="138" y="2"/>
                      <a:pt x="137" y="2"/>
                      <a:pt x="136" y="2"/>
                    </a:cubicBezTo>
                    <a:cubicBezTo>
                      <a:pt x="134" y="2"/>
                      <a:pt x="132" y="3"/>
                      <a:pt x="130" y="4"/>
                    </a:cubicBezTo>
                    <a:cubicBezTo>
                      <a:pt x="129" y="5"/>
                      <a:pt x="127" y="7"/>
                      <a:pt x="127" y="9"/>
                    </a:cubicBezTo>
                    <a:cubicBezTo>
                      <a:pt x="127" y="10"/>
                      <a:pt x="127" y="11"/>
                      <a:pt x="128" y="11"/>
                    </a:cubicBezTo>
                    <a:cubicBezTo>
                      <a:pt x="128" y="13"/>
                      <a:pt x="129" y="14"/>
                      <a:pt x="130" y="15"/>
                    </a:cubicBezTo>
                    <a:cubicBezTo>
                      <a:pt x="131" y="15"/>
                      <a:pt x="133" y="15"/>
                      <a:pt x="134" y="15"/>
                    </a:cubicBezTo>
                    <a:cubicBezTo>
                      <a:pt x="136" y="15"/>
                      <a:pt x="138" y="15"/>
                      <a:pt x="139" y="14"/>
                    </a:cubicBezTo>
                    <a:cubicBezTo>
                      <a:pt x="140" y="13"/>
                      <a:pt x="141" y="12"/>
                      <a:pt x="141" y="12"/>
                    </a:cubicBezTo>
                    <a:cubicBezTo>
                      <a:pt x="142" y="11"/>
                      <a:pt x="142" y="10"/>
                      <a:pt x="142" y="9"/>
                    </a:cubicBezTo>
                    <a:cubicBezTo>
                      <a:pt x="142" y="8"/>
                      <a:pt x="142" y="7"/>
                      <a:pt x="142" y="6"/>
                    </a:cubicBezTo>
                    <a:cubicBezTo>
                      <a:pt x="141" y="5"/>
                      <a:pt x="141" y="5"/>
                      <a:pt x="141" y="5"/>
                    </a:cubicBezTo>
                    <a:cubicBezTo>
                      <a:pt x="140" y="4"/>
                      <a:pt x="139" y="4"/>
                      <a:pt x="137" y="4"/>
                    </a:cubicBezTo>
                    <a:cubicBezTo>
                      <a:pt x="136" y="4"/>
                      <a:pt x="135" y="4"/>
                      <a:pt x="134" y="5"/>
                    </a:cubicBezTo>
                    <a:cubicBezTo>
                      <a:pt x="133" y="5"/>
                      <a:pt x="131" y="7"/>
                      <a:pt x="130" y="8"/>
                    </a:cubicBezTo>
                    <a:cubicBezTo>
                      <a:pt x="129" y="9"/>
                      <a:pt x="129" y="11"/>
                      <a:pt x="128" y="12"/>
                    </a:cubicBezTo>
                    <a:cubicBezTo>
                      <a:pt x="120" y="34"/>
                      <a:pt x="110" y="55"/>
                      <a:pt x="93" y="69"/>
                    </a:cubicBezTo>
                    <a:cubicBezTo>
                      <a:pt x="77" y="83"/>
                      <a:pt x="55" y="89"/>
                      <a:pt x="32" y="89"/>
                    </a:cubicBezTo>
                    <a:cubicBezTo>
                      <a:pt x="22" y="89"/>
                      <a:pt x="12" y="88"/>
                      <a:pt x="3" y="86"/>
                    </a:cubicBezTo>
                    <a:cubicBezTo>
                      <a:pt x="2" y="86"/>
                      <a:pt x="0" y="87"/>
                      <a:pt x="0" y="88"/>
                    </a:cubicBezTo>
                    <a:cubicBezTo>
                      <a:pt x="0" y="89"/>
                      <a:pt x="1" y="90"/>
                      <a:pt x="2" y="9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3" name="椭圆 102" descr="71455ef2-e2a5-4dcd-b1de-9b44491a871c"/>
              <p:cNvSpPr>
                <a:spLocks noChangeArrowheads="1"/>
              </p:cNvSpPr>
              <p:nvPr/>
            </p:nvSpPr>
            <p:spPr bwMode="auto">
              <a:xfrm>
                <a:off x="11761145" y="3484753"/>
                <a:ext cx="79981" cy="84980"/>
              </a:xfrm>
              <a:prstGeom prst="ellipse">
                <a:avLst/>
              </a:pr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4" name="任意多边形 103" descr="f23ec026-ad38-4b9c-bd64-30c2c6c9f8d1"/>
              <p:cNvSpPr/>
              <p:nvPr/>
            </p:nvSpPr>
            <p:spPr bwMode="auto">
              <a:xfrm>
                <a:off x="7599613" y="3002364"/>
                <a:ext cx="1169728" cy="1177227"/>
              </a:xfrm>
              <a:custGeom>
                <a:avLst/>
                <a:gdLst>
                  <a:gd name="T0" fmla="*/ 74 w 318"/>
                  <a:gd name="T1" fmla="*/ 240 h 320"/>
                  <a:gd name="T2" fmla="*/ 265 w 318"/>
                  <a:gd name="T3" fmla="*/ 240 h 320"/>
                  <a:gd name="T4" fmla="*/ 273 w 318"/>
                  <a:gd name="T5" fmla="*/ 105 h 320"/>
                  <a:gd name="T6" fmla="*/ 74 w 318"/>
                  <a:gd name="T7" fmla="*/ 240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8" h="320">
                    <a:moveTo>
                      <a:pt x="74" y="240"/>
                    </a:moveTo>
                    <a:cubicBezTo>
                      <a:pt x="74" y="240"/>
                      <a:pt x="153" y="320"/>
                      <a:pt x="265" y="240"/>
                    </a:cubicBezTo>
                    <a:cubicBezTo>
                      <a:pt x="265" y="240"/>
                      <a:pt x="318" y="211"/>
                      <a:pt x="273" y="105"/>
                    </a:cubicBezTo>
                    <a:cubicBezTo>
                      <a:pt x="228" y="0"/>
                      <a:pt x="0" y="71"/>
                      <a:pt x="74" y="240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5" name="任意多边形 104" descr="3751f47f-363b-410b-9b68-95a938ca08a6"/>
              <p:cNvSpPr/>
              <p:nvPr/>
            </p:nvSpPr>
            <p:spPr bwMode="auto">
              <a:xfrm>
                <a:off x="6979757" y="3259805"/>
                <a:ext cx="1142235" cy="1399675"/>
              </a:xfrm>
              <a:custGeom>
                <a:avLst/>
                <a:gdLst>
                  <a:gd name="T0" fmla="*/ 301 w 310"/>
                  <a:gd name="T1" fmla="*/ 62 h 380"/>
                  <a:gd name="T2" fmla="*/ 221 w 310"/>
                  <a:gd name="T3" fmla="*/ 230 h 380"/>
                  <a:gd name="T4" fmla="*/ 219 w 310"/>
                  <a:gd name="T5" fmla="*/ 233 h 380"/>
                  <a:gd name="T6" fmla="*/ 142 w 310"/>
                  <a:gd name="T7" fmla="*/ 358 h 380"/>
                  <a:gd name="T8" fmla="*/ 99 w 310"/>
                  <a:gd name="T9" fmla="*/ 380 h 380"/>
                  <a:gd name="T10" fmla="*/ 57 w 310"/>
                  <a:gd name="T11" fmla="*/ 380 h 380"/>
                  <a:gd name="T12" fmla="*/ 53 w 310"/>
                  <a:gd name="T13" fmla="*/ 380 h 380"/>
                  <a:gd name="T14" fmla="*/ 39 w 310"/>
                  <a:gd name="T15" fmla="*/ 376 h 380"/>
                  <a:gd name="T16" fmla="*/ 4 w 310"/>
                  <a:gd name="T17" fmla="*/ 316 h 380"/>
                  <a:gd name="T18" fmla="*/ 3 w 310"/>
                  <a:gd name="T19" fmla="*/ 299 h 380"/>
                  <a:gd name="T20" fmla="*/ 26 w 310"/>
                  <a:gd name="T21" fmla="*/ 232 h 380"/>
                  <a:gd name="T22" fmla="*/ 33 w 310"/>
                  <a:gd name="T23" fmla="*/ 226 h 380"/>
                  <a:gd name="T24" fmla="*/ 36 w 310"/>
                  <a:gd name="T25" fmla="*/ 225 h 380"/>
                  <a:gd name="T26" fmla="*/ 132 w 310"/>
                  <a:gd name="T27" fmla="*/ 200 h 380"/>
                  <a:gd name="T28" fmla="*/ 143 w 310"/>
                  <a:gd name="T29" fmla="*/ 116 h 380"/>
                  <a:gd name="T30" fmla="*/ 224 w 310"/>
                  <a:gd name="T31" fmla="*/ 63 h 380"/>
                  <a:gd name="T32" fmla="*/ 259 w 310"/>
                  <a:gd name="T33" fmla="*/ 3 h 380"/>
                  <a:gd name="T34" fmla="*/ 280 w 310"/>
                  <a:gd name="T35" fmla="*/ 9 h 380"/>
                  <a:gd name="T36" fmla="*/ 301 w 310"/>
                  <a:gd name="T37" fmla="*/ 62 h 3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10" h="380">
                    <a:moveTo>
                      <a:pt x="301" y="62"/>
                    </a:moveTo>
                    <a:cubicBezTo>
                      <a:pt x="221" y="230"/>
                      <a:pt x="221" y="230"/>
                      <a:pt x="221" y="230"/>
                    </a:cubicBezTo>
                    <a:cubicBezTo>
                      <a:pt x="220" y="231"/>
                      <a:pt x="220" y="232"/>
                      <a:pt x="219" y="233"/>
                    </a:cubicBezTo>
                    <a:cubicBezTo>
                      <a:pt x="213" y="244"/>
                      <a:pt x="178" y="301"/>
                      <a:pt x="142" y="358"/>
                    </a:cubicBezTo>
                    <a:cubicBezTo>
                      <a:pt x="133" y="372"/>
                      <a:pt x="117" y="380"/>
                      <a:pt x="99" y="380"/>
                    </a:cubicBezTo>
                    <a:cubicBezTo>
                      <a:pt x="57" y="380"/>
                      <a:pt x="57" y="380"/>
                      <a:pt x="57" y="380"/>
                    </a:cubicBezTo>
                    <a:cubicBezTo>
                      <a:pt x="56" y="380"/>
                      <a:pt x="54" y="380"/>
                      <a:pt x="53" y="380"/>
                    </a:cubicBezTo>
                    <a:cubicBezTo>
                      <a:pt x="49" y="380"/>
                      <a:pt x="44" y="378"/>
                      <a:pt x="39" y="376"/>
                    </a:cubicBezTo>
                    <a:cubicBezTo>
                      <a:pt x="11" y="369"/>
                      <a:pt x="5" y="332"/>
                      <a:pt x="4" y="316"/>
                    </a:cubicBezTo>
                    <a:cubicBezTo>
                      <a:pt x="4" y="310"/>
                      <a:pt x="3" y="305"/>
                      <a:pt x="3" y="299"/>
                    </a:cubicBezTo>
                    <a:cubicBezTo>
                      <a:pt x="0" y="274"/>
                      <a:pt x="9" y="250"/>
                      <a:pt x="26" y="232"/>
                    </a:cubicBezTo>
                    <a:cubicBezTo>
                      <a:pt x="29" y="229"/>
                      <a:pt x="31" y="227"/>
                      <a:pt x="33" y="226"/>
                    </a:cubicBezTo>
                    <a:cubicBezTo>
                      <a:pt x="34" y="226"/>
                      <a:pt x="35" y="225"/>
                      <a:pt x="36" y="225"/>
                    </a:cubicBezTo>
                    <a:cubicBezTo>
                      <a:pt x="87" y="199"/>
                      <a:pt x="111" y="222"/>
                      <a:pt x="132" y="200"/>
                    </a:cubicBezTo>
                    <a:cubicBezTo>
                      <a:pt x="161" y="172"/>
                      <a:pt x="128" y="154"/>
                      <a:pt x="143" y="116"/>
                    </a:cubicBezTo>
                    <a:cubicBezTo>
                      <a:pt x="159" y="77"/>
                      <a:pt x="193" y="78"/>
                      <a:pt x="224" y="63"/>
                    </a:cubicBezTo>
                    <a:cubicBezTo>
                      <a:pt x="252" y="48"/>
                      <a:pt x="256" y="16"/>
                      <a:pt x="259" y="3"/>
                    </a:cubicBezTo>
                    <a:cubicBezTo>
                      <a:pt x="260" y="0"/>
                      <a:pt x="269" y="4"/>
                      <a:pt x="280" y="9"/>
                    </a:cubicBezTo>
                    <a:cubicBezTo>
                      <a:pt x="301" y="20"/>
                      <a:pt x="310" y="42"/>
                      <a:pt x="301" y="6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6" name="任意多边形 105" descr="87f80b0a-4f1c-4462-91c7-329b6459dbe0"/>
              <p:cNvSpPr/>
              <p:nvPr/>
            </p:nvSpPr>
            <p:spPr bwMode="auto">
              <a:xfrm>
                <a:off x="7914540" y="3077347"/>
                <a:ext cx="637353" cy="462393"/>
              </a:xfrm>
              <a:custGeom>
                <a:avLst/>
                <a:gdLst>
                  <a:gd name="T0" fmla="*/ 5 w 173"/>
                  <a:gd name="T1" fmla="*/ 89 h 126"/>
                  <a:gd name="T2" fmla="*/ 1 w 173"/>
                  <a:gd name="T3" fmla="*/ 72 h 126"/>
                  <a:gd name="T4" fmla="*/ 5 w 173"/>
                  <a:gd name="T5" fmla="*/ 54 h 126"/>
                  <a:gd name="T6" fmla="*/ 92 w 173"/>
                  <a:gd name="T7" fmla="*/ 0 h 126"/>
                  <a:gd name="T8" fmla="*/ 173 w 173"/>
                  <a:gd name="T9" fmla="*/ 124 h 126"/>
                  <a:gd name="T10" fmla="*/ 29 w 173"/>
                  <a:gd name="T11" fmla="*/ 126 h 126"/>
                  <a:gd name="T12" fmla="*/ 5 w 173"/>
                  <a:gd name="T13" fmla="*/ 89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3" h="125">
                    <a:moveTo>
                      <a:pt x="5" y="89"/>
                    </a:moveTo>
                    <a:cubicBezTo>
                      <a:pt x="2" y="84"/>
                      <a:pt x="0" y="78"/>
                      <a:pt x="1" y="72"/>
                    </a:cubicBezTo>
                    <a:cubicBezTo>
                      <a:pt x="2" y="65"/>
                      <a:pt x="4" y="58"/>
                      <a:pt x="5" y="54"/>
                    </a:cubicBezTo>
                    <a:cubicBezTo>
                      <a:pt x="12" y="35"/>
                      <a:pt x="32" y="0"/>
                      <a:pt x="92" y="0"/>
                    </a:cubicBezTo>
                    <a:cubicBezTo>
                      <a:pt x="172" y="1"/>
                      <a:pt x="173" y="124"/>
                      <a:pt x="173" y="124"/>
                    </a:cubicBezTo>
                    <a:cubicBezTo>
                      <a:pt x="29" y="126"/>
                      <a:pt x="29" y="126"/>
                      <a:pt x="29" y="126"/>
                    </a:cubicBezTo>
                    <a:cubicBezTo>
                      <a:pt x="5" y="89"/>
                      <a:pt x="5" y="89"/>
                      <a:pt x="5" y="89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7" name="任意多边形 106" descr="b81843ba-0c9a-495d-ba4a-aa9dbc795dde"/>
              <p:cNvSpPr/>
              <p:nvPr/>
            </p:nvSpPr>
            <p:spPr bwMode="auto">
              <a:xfrm>
                <a:off x="8014517" y="5556770"/>
                <a:ext cx="1016429" cy="1301230"/>
              </a:xfrm>
              <a:custGeom>
                <a:avLst/>
                <a:gdLst>
                  <a:gd name="connsiteX0" fmla="*/ 0 w 1016429"/>
                  <a:gd name="connsiteY0" fmla="*/ 0 h 1301230"/>
                  <a:gd name="connsiteX1" fmla="*/ 757324 w 1016429"/>
                  <a:gd name="connsiteY1" fmla="*/ 0 h 1301230"/>
                  <a:gd name="connsiteX2" fmla="*/ 1016429 w 1016429"/>
                  <a:gd name="connsiteY2" fmla="*/ 1301230 h 1301230"/>
                  <a:gd name="connsiteX3" fmla="*/ 234417 w 1016429"/>
                  <a:gd name="connsiteY3" fmla="*/ 1301230 h 1301230"/>
                  <a:gd name="connsiteX4" fmla="*/ 107475 w 1016429"/>
                  <a:gd name="connsiteY4" fmla="*/ 529877 h 13012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16429" h="1301230">
                    <a:moveTo>
                      <a:pt x="0" y="0"/>
                    </a:moveTo>
                    <a:lnTo>
                      <a:pt x="757324" y="0"/>
                    </a:lnTo>
                    <a:lnTo>
                      <a:pt x="1016429" y="1301230"/>
                    </a:lnTo>
                    <a:lnTo>
                      <a:pt x="234417" y="1301230"/>
                    </a:lnTo>
                    <a:lnTo>
                      <a:pt x="107475" y="529877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08" name="任意多边形 107" descr="9175ee50-a6ca-43ec-a9ef-45b7a5f76a81"/>
              <p:cNvSpPr/>
              <p:nvPr/>
            </p:nvSpPr>
            <p:spPr bwMode="auto">
              <a:xfrm>
                <a:off x="8114494" y="6094146"/>
                <a:ext cx="143441" cy="763854"/>
              </a:xfrm>
              <a:custGeom>
                <a:avLst/>
                <a:gdLst>
                  <a:gd name="connsiteX0" fmla="*/ 7357 w 143441"/>
                  <a:gd name="connsiteY0" fmla="*/ 0 h 763854"/>
                  <a:gd name="connsiteX1" fmla="*/ 18392 w 143441"/>
                  <a:gd name="connsiteY1" fmla="*/ 7360 h 763854"/>
                  <a:gd name="connsiteX2" fmla="*/ 128585 w 143441"/>
                  <a:gd name="connsiteY2" fmla="*/ 673980 h 763854"/>
                  <a:gd name="connsiteX3" fmla="*/ 143441 w 143441"/>
                  <a:gd name="connsiteY3" fmla="*/ 763854 h 763854"/>
                  <a:gd name="connsiteX4" fmla="*/ 125225 w 143441"/>
                  <a:gd name="connsiteY4" fmla="*/ 763854 h 763854"/>
                  <a:gd name="connsiteX5" fmla="*/ 100640 w 143441"/>
                  <a:gd name="connsiteY5" fmla="*/ 616054 h 763854"/>
                  <a:gd name="connsiteX6" fmla="*/ 0 w 143441"/>
                  <a:gd name="connsiteY6" fmla="*/ 11039 h 763854"/>
                  <a:gd name="connsiteX7" fmla="*/ 7357 w 143441"/>
                  <a:gd name="connsiteY7" fmla="*/ 0 h 763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3441" h="763854">
                    <a:moveTo>
                      <a:pt x="7357" y="0"/>
                    </a:moveTo>
                    <a:cubicBezTo>
                      <a:pt x="14713" y="0"/>
                      <a:pt x="18392" y="3680"/>
                      <a:pt x="18392" y="7360"/>
                    </a:cubicBezTo>
                    <a:cubicBezTo>
                      <a:pt x="18392" y="7360"/>
                      <a:pt x="18392" y="7360"/>
                      <a:pt x="128585" y="673980"/>
                    </a:cubicBezTo>
                    <a:lnTo>
                      <a:pt x="143441" y="763854"/>
                    </a:lnTo>
                    <a:lnTo>
                      <a:pt x="125225" y="763854"/>
                    </a:lnTo>
                    <a:lnTo>
                      <a:pt x="100640" y="616054"/>
                    </a:lnTo>
                    <a:cubicBezTo>
                      <a:pt x="70336" y="433878"/>
                      <a:pt x="36898" y="232856"/>
                      <a:pt x="0" y="11039"/>
                    </a:cubicBezTo>
                    <a:cubicBezTo>
                      <a:pt x="0" y="7360"/>
                      <a:pt x="3679" y="0"/>
                      <a:pt x="7357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09" name="任意多边形 108" descr="d399e916-7259-401c-bb3a-163ef9373c9d"/>
              <p:cNvSpPr/>
              <p:nvPr/>
            </p:nvSpPr>
            <p:spPr bwMode="auto">
              <a:xfrm>
                <a:off x="8175971" y="6001668"/>
                <a:ext cx="195961" cy="856333"/>
              </a:xfrm>
              <a:custGeom>
                <a:avLst/>
                <a:gdLst>
                  <a:gd name="connsiteX0" fmla="*/ 195961 w 195961"/>
                  <a:gd name="connsiteY0" fmla="*/ 0 h 856333"/>
                  <a:gd name="connsiteX1" fmla="*/ 195961 w 195961"/>
                  <a:gd name="connsiteY1" fmla="*/ 7499 h 856333"/>
                  <a:gd name="connsiteX2" fmla="*/ 70990 w 195961"/>
                  <a:gd name="connsiteY2" fmla="*/ 17496 h 856333"/>
                  <a:gd name="connsiteX3" fmla="*/ 7566 w 195961"/>
                  <a:gd name="connsiteY3" fmla="*/ 856333 h 856333"/>
                  <a:gd name="connsiteX4" fmla="*/ 0 w 195961"/>
                  <a:gd name="connsiteY4" fmla="*/ 856333 h 856333"/>
                  <a:gd name="connsiteX5" fmla="*/ 63492 w 195961"/>
                  <a:gd name="connsiteY5" fmla="*/ 12497 h 856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5961" h="856333">
                    <a:moveTo>
                      <a:pt x="195961" y="0"/>
                    </a:moveTo>
                    <a:lnTo>
                      <a:pt x="195961" y="7499"/>
                    </a:lnTo>
                    <a:lnTo>
                      <a:pt x="70990" y="17496"/>
                    </a:lnTo>
                    <a:lnTo>
                      <a:pt x="7566" y="856333"/>
                    </a:lnTo>
                    <a:lnTo>
                      <a:pt x="0" y="856333"/>
                    </a:lnTo>
                    <a:lnTo>
                      <a:pt x="63492" y="12497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10" name="任意多边形 109" descr="4c29c784-1a91-4687-9911-bb5cb488dd8f"/>
              <p:cNvSpPr/>
              <p:nvPr/>
            </p:nvSpPr>
            <p:spPr bwMode="auto">
              <a:xfrm>
                <a:off x="7537337" y="5266838"/>
                <a:ext cx="1064066" cy="1591162"/>
              </a:xfrm>
              <a:custGeom>
                <a:avLst/>
                <a:gdLst>
                  <a:gd name="connsiteX0" fmla="*/ 1064066 w 1064066"/>
                  <a:gd name="connsiteY0" fmla="*/ 0 h 1591162"/>
                  <a:gd name="connsiteX1" fmla="*/ 891606 w 1064066"/>
                  <a:gd name="connsiteY1" fmla="*/ 737329 h 1591162"/>
                  <a:gd name="connsiteX2" fmla="*/ 761636 w 1064066"/>
                  <a:gd name="connsiteY2" fmla="*/ 747327 h 1591162"/>
                  <a:gd name="connsiteX3" fmla="*/ 720580 w 1064066"/>
                  <a:gd name="connsiteY3" fmla="*/ 1591162 h 1591162"/>
                  <a:gd name="connsiteX4" fmla="*/ 0 w 1064066"/>
                  <a:gd name="connsiteY4" fmla="*/ 1591162 h 1591162"/>
                  <a:gd name="connsiteX5" fmla="*/ 146779 w 1064066"/>
                  <a:gd name="connsiteY5" fmla="*/ 492386 h 1591162"/>
                  <a:gd name="connsiteX6" fmla="*/ 184270 w 1064066"/>
                  <a:gd name="connsiteY6" fmla="*/ 239945 h 1591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64066" h="1591162">
                    <a:moveTo>
                      <a:pt x="1064066" y="0"/>
                    </a:moveTo>
                    <a:lnTo>
                      <a:pt x="891606" y="737329"/>
                    </a:lnTo>
                    <a:lnTo>
                      <a:pt x="761636" y="747327"/>
                    </a:lnTo>
                    <a:lnTo>
                      <a:pt x="720580" y="1591162"/>
                    </a:lnTo>
                    <a:lnTo>
                      <a:pt x="0" y="1591162"/>
                    </a:lnTo>
                    <a:lnTo>
                      <a:pt x="146779" y="492386"/>
                    </a:lnTo>
                    <a:lnTo>
                      <a:pt x="184270" y="239945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11" name="任意多边形 110" descr="e7ae0525-8986-45f9-adbc-ee835059b152"/>
              <p:cNvSpPr/>
              <p:nvPr/>
            </p:nvSpPr>
            <p:spPr bwMode="auto">
              <a:xfrm>
                <a:off x="8193308" y="5999168"/>
                <a:ext cx="186125" cy="858832"/>
              </a:xfrm>
              <a:custGeom>
                <a:avLst/>
                <a:gdLst>
                  <a:gd name="connsiteX0" fmla="*/ 178758 w 186125"/>
                  <a:gd name="connsiteY0" fmla="*/ 0 h 858832"/>
                  <a:gd name="connsiteX1" fmla="*/ 186125 w 186125"/>
                  <a:gd name="connsiteY1" fmla="*/ 7355 h 858832"/>
                  <a:gd name="connsiteX2" fmla="*/ 178758 w 186125"/>
                  <a:gd name="connsiteY2" fmla="*/ 18388 h 858832"/>
                  <a:gd name="connsiteX3" fmla="*/ 57208 w 186125"/>
                  <a:gd name="connsiteY3" fmla="*/ 25744 h 858832"/>
                  <a:gd name="connsiteX4" fmla="*/ 18907 w 186125"/>
                  <a:gd name="connsiteY4" fmla="*/ 807302 h 858832"/>
                  <a:gd name="connsiteX5" fmla="*/ 16381 w 186125"/>
                  <a:gd name="connsiteY5" fmla="*/ 858832 h 858832"/>
                  <a:gd name="connsiteX6" fmla="*/ 0 w 186125"/>
                  <a:gd name="connsiteY6" fmla="*/ 858832 h 858832"/>
                  <a:gd name="connsiteX7" fmla="*/ 2353 w 186125"/>
                  <a:gd name="connsiteY7" fmla="*/ 812278 h 858832"/>
                  <a:gd name="connsiteX8" fmla="*/ 42474 w 186125"/>
                  <a:gd name="connsiteY8" fmla="*/ 18388 h 858832"/>
                  <a:gd name="connsiteX9" fmla="*/ 49841 w 186125"/>
                  <a:gd name="connsiteY9" fmla="*/ 11033 h 858832"/>
                  <a:gd name="connsiteX10" fmla="*/ 178758 w 186125"/>
                  <a:gd name="connsiteY10" fmla="*/ 0 h 858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86125" h="858832">
                    <a:moveTo>
                      <a:pt x="178758" y="0"/>
                    </a:moveTo>
                    <a:cubicBezTo>
                      <a:pt x="182442" y="0"/>
                      <a:pt x="186125" y="3678"/>
                      <a:pt x="186125" y="7355"/>
                    </a:cubicBezTo>
                    <a:cubicBezTo>
                      <a:pt x="186125" y="11033"/>
                      <a:pt x="182442" y="18388"/>
                      <a:pt x="178758" y="18388"/>
                    </a:cubicBezTo>
                    <a:cubicBezTo>
                      <a:pt x="178758" y="18388"/>
                      <a:pt x="178758" y="18388"/>
                      <a:pt x="57208" y="25744"/>
                    </a:cubicBezTo>
                    <a:cubicBezTo>
                      <a:pt x="57208" y="25744"/>
                      <a:pt x="57208" y="25744"/>
                      <a:pt x="18907" y="807302"/>
                    </a:cubicBezTo>
                    <a:lnTo>
                      <a:pt x="16381" y="858832"/>
                    </a:lnTo>
                    <a:lnTo>
                      <a:pt x="0" y="858832"/>
                    </a:lnTo>
                    <a:lnTo>
                      <a:pt x="2353" y="812278"/>
                    </a:lnTo>
                    <a:cubicBezTo>
                      <a:pt x="13986" y="582097"/>
                      <a:pt x="27281" y="319033"/>
                      <a:pt x="42474" y="18388"/>
                    </a:cubicBezTo>
                    <a:cubicBezTo>
                      <a:pt x="42474" y="14711"/>
                      <a:pt x="46158" y="11033"/>
                      <a:pt x="49841" y="11033"/>
                    </a:cubicBezTo>
                    <a:cubicBezTo>
                      <a:pt x="49841" y="11033"/>
                      <a:pt x="49841" y="11033"/>
                      <a:pt x="178758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12" name="任意多边形 111" descr="bf6d716f-6ef3-48e5-9326-4c382b98727a"/>
              <p:cNvSpPr/>
              <p:nvPr/>
            </p:nvSpPr>
            <p:spPr bwMode="auto">
              <a:xfrm>
                <a:off x="7284686" y="3779684"/>
                <a:ext cx="1869565" cy="1534643"/>
              </a:xfrm>
              <a:custGeom>
                <a:avLst/>
                <a:gdLst>
                  <a:gd name="T0" fmla="*/ 120 w 508"/>
                  <a:gd name="T1" fmla="*/ 64 h 417"/>
                  <a:gd name="T2" fmla="*/ 251 w 508"/>
                  <a:gd name="T3" fmla="*/ 11 h 417"/>
                  <a:gd name="T4" fmla="*/ 411 w 508"/>
                  <a:gd name="T5" fmla="*/ 93 h 417"/>
                  <a:gd name="T6" fmla="*/ 494 w 508"/>
                  <a:gd name="T7" fmla="*/ 278 h 417"/>
                  <a:gd name="T8" fmla="*/ 464 w 508"/>
                  <a:gd name="T9" fmla="*/ 405 h 417"/>
                  <a:gd name="T10" fmla="*/ 15 w 508"/>
                  <a:gd name="T11" fmla="*/ 388 h 417"/>
                  <a:gd name="T12" fmla="*/ 120 w 508"/>
                  <a:gd name="T13" fmla="*/ 64 h 4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08" h="417">
                    <a:moveTo>
                      <a:pt x="120" y="64"/>
                    </a:moveTo>
                    <a:cubicBezTo>
                      <a:pt x="208" y="0"/>
                      <a:pt x="251" y="11"/>
                      <a:pt x="251" y="11"/>
                    </a:cubicBezTo>
                    <a:cubicBezTo>
                      <a:pt x="306" y="3"/>
                      <a:pt x="398" y="83"/>
                      <a:pt x="411" y="93"/>
                    </a:cubicBezTo>
                    <a:cubicBezTo>
                      <a:pt x="425" y="103"/>
                      <a:pt x="480" y="224"/>
                      <a:pt x="494" y="278"/>
                    </a:cubicBezTo>
                    <a:cubicBezTo>
                      <a:pt x="508" y="332"/>
                      <a:pt x="464" y="405"/>
                      <a:pt x="464" y="405"/>
                    </a:cubicBezTo>
                    <a:cubicBezTo>
                      <a:pt x="464" y="405"/>
                      <a:pt x="30" y="417"/>
                      <a:pt x="15" y="388"/>
                    </a:cubicBezTo>
                    <a:cubicBezTo>
                      <a:pt x="0" y="358"/>
                      <a:pt x="34" y="127"/>
                      <a:pt x="120" y="6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3" name="任意多边形 112" descr="3ef15b1f-43e9-445e-afe0-98181320acf0"/>
              <p:cNvSpPr/>
              <p:nvPr/>
            </p:nvSpPr>
            <p:spPr bwMode="auto">
              <a:xfrm>
                <a:off x="7612109" y="3819675"/>
                <a:ext cx="1254708" cy="1969542"/>
              </a:xfrm>
              <a:custGeom>
                <a:avLst/>
                <a:gdLst>
                  <a:gd name="T0" fmla="*/ 7 w 341"/>
                  <a:gd name="T1" fmla="*/ 535 h 535"/>
                  <a:gd name="T2" fmla="*/ 3 w 341"/>
                  <a:gd name="T3" fmla="*/ 394 h 535"/>
                  <a:gd name="T4" fmla="*/ 163 w 341"/>
                  <a:gd name="T5" fmla="*/ 3 h 535"/>
                  <a:gd name="T6" fmla="*/ 332 w 341"/>
                  <a:gd name="T7" fmla="*/ 383 h 535"/>
                  <a:gd name="T8" fmla="*/ 334 w 341"/>
                  <a:gd name="T9" fmla="*/ 532 h 535"/>
                  <a:gd name="T10" fmla="*/ 7 w 341"/>
                  <a:gd name="T11" fmla="*/ 535 h 5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1" h="535">
                    <a:moveTo>
                      <a:pt x="7" y="535"/>
                    </a:moveTo>
                    <a:cubicBezTo>
                      <a:pt x="0" y="497"/>
                      <a:pt x="3" y="436"/>
                      <a:pt x="3" y="394"/>
                    </a:cubicBezTo>
                    <a:cubicBezTo>
                      <a:pt x="3" y="183"/>
                      <a:pt x="53" y="8"/>
                      <a:pt x="163" y="3"/>
                    </a:cubicBezTo>
                    <a:cubicBezTo>
                      <a:pt x="230" y="0"/>
                      <a:pt x="319" y="172"/>
                      <a:pt x="332" y="383"/>
                    </a:cubicBezTo>
                    <a:cubicBezTo>
                      <a:pt x="334" y="425"/>
                      <a:pt x="341" y="494"/>
                      <a:pt x="334" y="532"/>
                    </a:cubicBezTo>
                    <a:lnTo>
                      <a:pt x="7" y="535"/>
                    </a:lnTo>
                    <a:close/>
                  </a:path>
                </a:pathLst>
              </a:custGeom>
              <a:solidFill>
                <a:srgbClr val="B9F0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4" name="任意多边形 113" descr="5360beff-fd6d-4b90-ab92-49024a599d8c"/>
              <p:cNvSpPr/>
              <p:nvPr/>
            </p:nvSpPr>
            <p:spPr bwMode="auto">
              <a:xfrm>
                <a:off x="8371933" y="3852166"/>
                <a:ext cx="846383" cy="3005834"/>
              </a:xfrm>
              <a:custGeom>
                <a:avLst/>
                <a:gdLst>
                  <a:gd name="connsiteX0" fmla="*/ 0 w 846383"/>
                  <a:gd name="connsiteY0" fmla="*/ 0 h 3005834"/>
                  <a:gd name="connsiteX1" fmla="*/ 419150 w 846383"/>
                  <a:gd name="connsiteY1" fmla="*/ 710284 h 3005834"/>
                  <a:gd name="connsiteX2" fmla="*/ 812628 w 846383"/>
                  <a:gd name="connsiteY2" fmla="*/ 2774874 h 3005834"/>
                  <a:gd name="connsiteX3" fmla="*/ 846383 w 846383"/>
                  <a:gd name="connsiteY3" fmla="*/ 3005834 h 3005834"/>
                  <a:gd name="connsiteX4" fmla="*/ 97229 w 846383"/>
                  <a:gd name="connsiteY4" fmla="*/ 3005834 h 3005834"/>
                  <a:gd name="connsiteX5" fmla="*/ 96888 w 846383"/>
                  <a:gd name="connsiteY5" fmla="*/ 2993593 h 3005834"/>
                  <a:gd name="connsiteX6" fmla="*/ 25737 w 846383"/>
                  <a:gd name="connsiteY6" fmla="*/ 437947 h 3005834"/>
                  <a:gd name="connsiteX7" fmla="*/ 0 w 846383"/>
                  <a:gd name="connsiteY7" fmla="*/ 0 h 3005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46383" h="3005834">
                    <a:moveTo>
                      <a:pt x="0" y="0"/>
                    </a:moveTo>
                    <a:cubicBezTo>
                      <a:pt x="0" y="0"/>
                      <a:pt x="250019" y="172971"/>
                      <a:pt x="419150" y="710284"/>
                    </a:cubicBezTo>
                    <a:cubicBezTo>
                      <a:pt x="553581" y="1134661"/>
                      <a:pt x="705463" y="2052763"/>
                      <a:pt x="812628" y="2774874"/>
                    </a:cubicBezTo>
                    <a:lnTo>
                      <a:pt x="846383" y="3005834"/>
                    </a:lnTo>
                    <a:lnTo>
                      <a:pt x="97229" y="3005834"/>
                    </a:lnTo>
                    <a:lnTo>
                      <a:pt x="96888" y="2993593"/>
                    </a:lnTo>
                    <a:cubicBezTo>
                      <a:pt x="25737" y="437947"/>
                      <a:pt x="25737" y="437947"/>
                      <a:pt x="25737" y="437947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15" name="任意多边形 114" descr="1d04b20c-3c81-4ed1-85ed-9b94d28a9a3b"/>
              <p:cNvSpPr/>
              <p:nvPr/>
            </p:nvSpPr>
            <p:spPr bwMode="auto">
              <a:xfrm>
                <a:off x="8406924" y="3904655"/>
                <a:ext cx="184957" cy="1627122"/>
              </a:xfrm>
              <a:custGeom>
                <a:avLst/>
                <a:gdLst>
                  <a:gd name="T0" fmla="*/ 0 w 50"/>
                  <a:gd name="T1" fmla="*/ 4 h 442"/>
                  <a:gd name="T2" fmla="*/ 21 w 50"/>
                  <a:gd name="T3" fmla="*/ 63 h 442"/>
                  <a:gd name="T4" fmla="*/ 31 w 50"/>
                  <a:gd name="T5" fmla="*/ 93 h 442"/>
                  <a:gd name="T6" fmla="*/ 36 w 50"/>
                  <a:gd name="T7" fmla="*/ 106 h 442"/>
                  <a:gd name="T8" fmla="*/ 38 w 50"/>
                  <a:gd name="T9" fmla="*/ 105 h 442"/>
                  <a:gd name="T10" fmla="*/ 37 w 50"/>
                  <a:gd name="T11" fmla="*/ 103 h 442"/>
                  <a:gd name="T12" fmla="*/ 20 w 50"/>
                  <a:gd name="T13" fmla="*/ 107 h 442"/>
                  <a:gd name="T14" fmla="*/ 18 w 50"/>
                  <a:gd name="T15" fmla="*/ 109 h 442"/>
                  <a:gd name="T16" fmla="*/ 18 w 50"/>
                  <a:gd name="T17" fmla="*/ 110 h 442"/>
                  <a:gd name="T18" fmla="*/ 19 w 50"/>
                  <a:gd name="T19" fmla="*/ 112 h 442"/>
                  <a:gd name="T20" fmla="*/ 45 w 50"/>
                  <a:gd name="T21" fmla="*/ 129 h 442"/>
                  <a:gd name="T22" fmla="*/ 11 w 50"/>
                  <a:gd name="T23" fmla="*/ 439 h 442"/>
                  <a:gd name="T24" fmla="*/ 14 w 50"/>
                  <a:gd name="T25" fmla="*/ 442 h 442"/>
                  <a:gd name="T26" fmla="*/ 16 w 50"/>
                  <a:gd name="T27" fmla="*/ 440 h 442"/>
                  <a:gd name="T28" fmla="*/ 50 w 50"/>
                  <a:gd name="T29" fmla="*/ 129 h 442"/>
                  <a:gd name="T30" fmla="*/ 49 w 50"/>
                  <a:gd name="T31" fmla="*/ 126 h 442"/>
                  <a:gd name="T32" fmla="*/ 22 w 50"/>
                  <a:gd name="T33" fmla="*/ 108 h 442"/>
                  <a:gd name="T34" fmla="*/ 21 w 50"/>
                  <a:gd name="T35" fmla="*/ 110 h 442"/>
                  <a:gd name="T36" fmla="*/ 23 w 50"/>
                  <a:gd name="T37" fmla="*/ 110 h 442"/>
                  <a:gd name="T38" fmla="*/ 23 w 50"/>
                  <a:gd name="T39" fmla="*/ 109 h 442"/>
                  <a:gd name="T40" fmla="*/ 21 w 50"/>
                  <a:gd name="T41" fmla="*/ 109 h 442"/>
                  <a:gd name="T42" fmla="*/ 21 w 50"/>
                  <a:gd name="T43" fmla="*/ 111 h 442"/>
                  <a:gd name="T44" fmla="*/ 38 w 50"/>
                  <a:gd name="T45" fmla="*/ 107 h 442"/>
                  <a:gd name="T46" fmla="*/ 40 w 50"/>
                  <a:gd name="T47" fmla="*/ 106 h 442"/>
                  <a:gd name="T48" fmla="*/ 40 w 50"/>
                  <a:gd name="T49" fmla="*/ 104 h 442"/>
                  <a:gd name="T50" fmla="*/ 5 w 50"/>
                  <a:gd name="T51" fmla="*/ 2 h 442"/>
                  <a:gd name="T52" fmla="*/ 2 w 50"/>
                  <a:gd name="T53" fmla="*/ 1 h 442"/>
                  <a:gd name="T54" fmla="*/ 0 w 50"/>
                  <a:gd name="T55" fmla="*/ 4 h 4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50" h="442">
                    <a:moveTo>
                      <a:pt x="0" y="4"/>
                    </a:moveTo>
                    <a:cubicBezTo>
                      <a:pt x="4" y="14"/>
                      <a:pt x="13" y="40"/>
                      <a:pt x="21" y="63"/>
                    </a:cubicBezTo>
                    <a:cubicBezTo>
                      <a:pt x="25" y="74"/>
                      <a:pt x="28" y="85"/>
                      <a:pt x="31" y="93"/>
                    </a:cubicBezTo>
                    <a:cubicBezTo>
                      <a:pt x="34" y="101"/>
                      <a:pt x="36" y="106"/>
                      <a:pt x="36" y="106"/>
                    </a:cubicBezTo>
                    <a:cubicBezTo>
                      <a:pt x="38" y="105"/>
                      <a:pt x="38" y="105"/>
                      <a:pt x="38" y="105"/>
                    </a:cubicBezTo>
                    <a:cubicBezTo>
                      <a:pt x="37" y="103"/>
                      <a:pt x="37" y="103"/>
                      <a:pt x="37" y="103"/>
                    </a:cubicBezTo>
                    <a:cubicBezTo>
                      <a:pt x="20" y="107"/>
                      <a:pt x="20" y="107"/>
                      <a:pt x="20" y="107"/>
                    </a:cubicBezTo>
                    <a:cubicBezTo>
                      <a:pt x="19" y="107"/>
                      <a:pt x="18" y="108"/>
                      <a:pt x="18" y="109"/>
                    </a:cubicBezTo>
                    <a:cubicBezTo>
                      <a:pt x="18" y="110"/>
                      <a:pt x="18" y="110"/>
                      <a:pt x="18" y="110"/>
                    </a:cubicBezTo>
                    <a:cubicBezTo>
                      <a:pt x="18" y="111"/>
                      <a:pt x="19" y="111"/>
                      <a:pt x="19" y="112"/>
                    </a:cubicBezTo>
                    <a:cubicBezTo>
                      <a:pt x="45" y="129"/>
                      <a:pt x="45" y="129"/>
                      <a:pt x="45" y="129"/>
                    </a:cubicBezTo>
                    <a:cubicBezTo>
                      <a:pt x="11" y="439"/>
                      <a:pt x="11" y="439"/>
                      <a:pt x="11" y="439"/>
                    </a:cubicBezTo>
                    <a:cubicBezTo>
                      <a:pt x="11" y="441"/>
                      <a:pt x="12" y="442"/>
                      <a:pt x="14" y="442"/>
                    </a:cubicBezTo>
                    <a:cubicBezTo>
                      <a:pt x="15" y="442"/>
                      <a:pt x="16" y="441"/>
                      <a:pt x="16" y="440"/>
                    </a:cubicBezTo>
                    <a:cubicBezTo>
                      <a:pt x="50" y="129"/>
                      <a:pt x="50" y="129"/>
                      <a:pt x="50" y="129"/>
                    </a:cubicBezTo>
                    <a:cubicBezTo>
                      <a:pt x="50" y="128"/>
                      <a:pt x="49" y="127"/>
                      <a:pt x="49" y="126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21" y="110"/>
                      <a:pt x="21" y="110"/>
                      <a:pt x="21" y="110"/>
                    </a:cubicBezTo>
                    <a:cubicBezTo>
                      <a:pt x="23" y="110"/>
                      <a:pt x="23" y="110"/>
                      <a:pt x="23" y="110"/>
                    </a:cubicBezTo>
                    <a:cubicBezTo>
                      <a:pt x="23" y="109"/>
                      <a:pt x="23" y="109"/>
                      <a:pt x="23" y="109"/>
                    </a:cubicBezTo>
                    <a:cubicBezTo>
                      <a:pt x="21" y="109"/>
                      <a:pt x="21" y="109"/>
                      <a:pt x="21" y="109"/>
                    </a:cubicBezTo>
                    <a:cubicBezTo>
                      <a:pt x="21" y="111"/>
                      <a:pt x="21" y="111"/>
                      <a:pt x="21" y="111"/>
                    </a:cubicBezTo>
                    <a:cubicBezTo>
                      <a:pt x="38" y="107"/>
                      <a:pt x="38" y="107"/>
                      <a:pt x="38" y="107"/>
                    </a:cubicBezTo>
                    <a:cubicBezTo>
                      <a:pt x="39" y="107"/>
                      <a:pt x="40" y="107"/>
                      <a:pt x="40" y="106"/>
                    </a:cubicBezTo>
                    <a:cubicBezTo>
                      <a:pt x="40" y="106"/>
                      <a:pt x="40" y="105"/>
                      <a:pt x="40" y="104"/>
                    </a:cubicBezTo>
                    <a:cubicBezTo>
                      <a:pt x="40" y="104"/>
                      <a:pt x="12" y="23"/>
                      <a:pt x="5" y="2"/>
                    </a:cubicBezTo>
                    <a:cubicBezTo>
                      <a:pt x="4" y="1"/>
                      <a:pt x="3" y="0"/>
                      <a:pt x="2" y="1"/>
                    </a:cubicBezTo>
                    <a:cubicBezTo>
                      <a:pt x="0" y="1"/>
                      <a:pt x="0" y="3"/>
                      <a:pt x="0" y="4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6" name="任意多边形 115" descr="cf7df218-9666-42df-a52e-9df9df37e405"/>
              <p:cNvSpPr/>
              <p:nvPr/>
            </p:nvSpPr>
            <p:spPr bwMode="auto">
              <a:xfrm>
                <a:off x="8609378" y="5866698"/>
                <a:ext cx="389909" cy="49988"/>
              </a:xfrm>
              <a:custGeom>
                <a:avLst/>
                <a:gdLst>
                  <a:gd name="T0" fmla="*/ 104 w 106"/>
                  <a:gd name="T1" fmla="*/ 9 h 14"/>
                  <a:gd name="T2" fmla="*/ 3 w 106"/>
                  <a:gd name="T3" fmla="*/ 0 h 14"/>
                  <a:gd name="T4" fmla="*/ 1 w 106"/>
                  <a:gd name="T5" fmla="*/ 2 h 14"/>
                  <a:gd name="T6" fmla="*/ 3 w 106"/>
                  <a:gd name="T7" fmla="*/ 5 h 14"/>
                  <a:gd name="T8" fmla="*/ 104 w 106"/>
                  <a:gd name="T9" fmla="*/ 13 h 14"/>
                  <a:gd name="T10" fmla="*/ 106 w 106"/>
                  <a:gd name="T11" fmla="*/ 11 h 14"/>
                  <a:gd name="T12" fmla="*/ 104 w 106"/>
                  <a:gd name="T13" fmla="*/ 9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5" h="14">
                    <a:moveTo>
                      <a:pt x="104" y="9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1"/>
                      <a:pt x="1" y="2"/>
                    </a:cubicBezTo>
                    <a:cubicBezTo>
                      <a:pt x="0" y="4"/>
                      <a:pt x="1" y="5"/>
                      <a:pt x="3" y="5"/>
                    </a:cubicBezTo>
                    <a:cubicBezTo>
                      <a:pt x="104" y="13"/>
                      <a:pt x="104" y="13"/>
                      <a:pt x="104" y="13"/>
                    </a:cubicBezTo>
                    <a:cubicBezTo>
                      <a:pt x="105" y="14"/>
                      <a:pt x="106" y="13"/>
                      <a:pt x="106" y="11"/>
                    </a:cubicBezTo>
                    <a:cubicBezTo>
                      <a:pt x="106" y="10"/>
                      <a:pt x="105" y="9"/>
                      <a:pt x="104" y="9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7" name="任意多边形 116" descr="32225c9c-f92e-41af-a9d1-2291adcf2682"/>
              <p:cNvSpPr/>
              <p:nvPr/>
            </p:nvSpPr>
            <p:spPr bwMode="auto">
              <a:xfrm>
                <a:off x="8782390" y="4554504"/>
                <a:ext cx="443852" cy="2303496"/>
              </a:xfrm>
              <a:custGeom>
                <a:avLst/>
                <a:gdLst>
                  <a:gd name="connsiteX0" fmla="*/ 7357 w 443852"/>
                  <a:gd name="connsiteY0" fmla="*/ 0 h 2303496"/>
                  <a:gd name="connsiteX1" fmla="*/ 18394 w 443852"/>
                  <a:gd name="connsiteY1" fmla="*/ 3681 h 2303496"/>
                  <a:gd name="connsiteX2" fmla="*/ 371558 w 443852"/>
                  <a:gd name="connsiteY2" fmla="*/ 1825810 h 2303496"/>
                  <a:gd name="connsiteX3" fmla="*/ 409776 w 443852"/>
                  <a:gd name="connsiteY3" fmla="*/ 2072995 h 2303496"/>
                  <a:gd name="connsiteX4" fmla="*/ 443852 w 443852"/>
                  <a:gd name="connsiteY4" fmla="*/ 2303496 h 2303496"/>
                  <a:gd name="connsiteX5" fmla="*/ 427138 w 443852"/>
                  <a:gd name="connsiteY5" fmla="*/ 2303496 h 2303496"/>
                  <a:gd name="connsiteX6" fmla="*/ 393976 w 443852"/>
                  <a:gd name="connsiteY6" fmla="*/ 2074052 h 2303496"/>
                  <a:gd name="connsiteX7" fmla="*/ 356843 w 443852"/>
                  <a:gd name="connsiteY7" fmla="*/ 1825810 h 2303496"/>
                  <a:gd name="connsiteX8" fmla="*/ 0 w 443852"/>
                  <a:gd name="connsiteY8" fmla="*/ 11043 h 2303496"/>
                  <a:gd name="connsiteX9" fmla="*/ 7357 w 443852"/>
                  <a:gd name="connsiteY9" fmla="*/ 0 h 2303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43851" h="2303496">
                    <a:moveTo>
                      <a:pt x="7357" y="0"/>
                    </a:moveTo>
                    <a:cubicBezTo>
                      <a:pt x="11036" y="0"/>
                      <a:pt x="14715" y="0"/>
                      <a:pt x="18394" y="3681"/>
                    </a:cubicBezTo>
                    <a:cubicBezTo>
                      <a:pt x="136115" y="382831"/>
                      <a:pt x="268552" y="1152175"/>
                      <a:pt x="371558" y="1825810"/>
                    </a:cubicBezTo>
                    <a:cubicBezTo>
                      <a:pt x="384894" y="1910015"/>
                      <a:pt x="397654" y="1992724"/>
                      <a:pt x="409776" y="2072995"/>
                    </a:cubicBezTo>
                    <a:lnTo>
                      <a:pt x="443852" y="2303496"/>
                    </a:lnTo>
                    <a:lnTo>
                      <a:pt x="427138" y="2303496"/>
                    </a:lnTo>
                    <a:lnTo>
                      <a:pt x="393976" y="2074052"/>
                    </a:lnTo>
                    <a:cubicBezTo>
                      <a:pt x="382135" y="1993529"/>
                      <a:pt x="369719" y="1910475"/>
                      <a:pt x="356843" y="1825810"/>
                    </a:cubicBezTo>
                    <a:cubicBezTo>
                      <a:pt x="253836" y="1155856"/>
                      <a:pt x="117721" y="386512"/>
                      <a:pt x="0" y="11043"/>
                    </a:cubicBezTo>
                    <a:cubicBezTo>
                      <a:pt x="0" y="7362"/>
                      <a:pt x="0" y="0"/>
                      <a:pt x="7357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18" name="任意多边形 117" descr="f184a8c7-a5a8-4200-a4fa-481314a9b26b"/>
              <p:cNvSpPr/>
              <p:nvPr/>
            </p:nvSpPr>
            <p:spPr bwMode="auto">
              <a:xfrm>
                <a:off x="7183000" y="3852166"/>
                <a:ext cx="849013" cy="3005834"/>
              </a:xfrm>
              <a:custGeom>
                <a:avLst/>
                <a:gdLst>
                  <a:gd name="connsiteX0" fmla="*/ 849013 w 849013"/>
                  <a:gd name="connsiteY0" fmla="*/ 0 h 3005834"/>
                  <a:gd name="connsiteX1" fmla="*/ 823308 w 849013"/>
                  <a:gd name="connsiteY1" fmla="*/ 437947 h 3005834"/>
                  <a:gd name="connsiteX2" fmla="*/ 749511 w 849013"/>
                  <a:gd name="connsiteY2" fmla="*/ 2993593 h 3005834"/>
                  <a:gd name="connsiteX3" fmla="*/ 749158 w 849013"/>
                  <a:gd name="connsiteY3" fmla="*/ 3005834 h 3005834"/>
                  <a:gd name="connsiteX4" fmla="*/ 0 w 849013"/>
                  <a:gd name="connsiteY4" fmla="*/ 3005834 h 3005834"/>
                  <a:gd name="connsiteX5" fmla="*/ 33714 w 849013"/>
                  <a:gd name="connsiteY5" fmla="*/ 2774874 h 3005834"/>
                  <a:gd name="connsiteX6" fmla="*/ 426708 w 849013"/>
                  <a:gd name="connsiteY6" fmla="*/ 710284 h 3005834"/>
                  <a:gd name="connsiteX7" fmla="*/ 849013 w 849013"/>
                  <a:gd name="connsiteY7" fmla="*/ 0 h 3005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49013" h="3005834">
                    <a:moveTo>
                      <a:pt x="849013" y="0"/>
                    </a:moveTo>
                    <a:cubicBezTo>
                      <a:pt x="849013" y="0"/>
                      <a:pt x="849013" y="0"/>
                      <a:pt x="823308" y="437947"/>
                    </a:cubicBezTo>
                    <a:cubicBezTo>
                      <a:pt x="823308" y="437947"/>
                      <a:pt x="823308" y="437947"/>
                      <a:pt x="749511" y="2993593"/>
                    </a:cubicBezTo>
                    <a:lnTo>
                      <a:pt x="749158" y="3005834"/>
                    </a:lnTo>
                    <a:lnTo>
                      <a:pt x="0" y="3005834"/>
                    </a:lnTo>
                    <a:lnTo>
                      <a:pt x="33714" y="2774874"/>
                    </a:lnTo>
                    <a:cubicBezTo>
                      <a:pt x="140748" y="2052763"/>
                      <a:pt x="292442" y="1134661"/>
                      <a:pt x="426708" y="710284"/>
                    </a:cubicBezTo>
                    <a:cubicBezTo>
                      <a:pt x="599302" y="172971"/>
                      <a:pt x="849013" y="0"/>
                      <a:pt x="84901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19" name="任意多边形 118" descr="09c9d1d5-37d2-4c9f-b557-a93e2e9bbb95"/>
              <p:cNvSpPr/>
              <p:nvPr/>
            </p:nvSpPr>
            <p:spPr bwMode="auto">
              <a:xfrm>
                <a:off x="7812063" y="3904655"/>
                <a:ext cx="184957" cy="1704604"/>
              </a:xfrm>
              <a:custGeom>
                <a:avLst/>
                <a:gdLst>
                  <a:gd name="T0" fmla="*/ 45 w 50"/>
                  <a:gd name="T1" fmla="*/ 2 h 463"/>
                  <a:gd name="T2" fmla="*/ 9 w 50"/>
                  <a:gd name="T3" fmla="*/ 104 h 463"/>
                  <a:gd name="T4" fmla="*/ 10 w 50"/>
                  <a:gd name="T5" fmla="*/ 106 h 463"/>
                  <a:gd name="T6" fmla="*/ 11 w 50"/>
                  <a:gd name="T7" fmla="*/ 107 h 463"/>
                  <a:gd name="T8" fmla="*/ 28 w 50"/>
                  <a:gd name="T9" fmla="*/ 111 h 463"/>
                  <a:gd name="T10" fmla="*/ 29 w 50"/>
                  <a:gd name="T11" fmla="*/ 109 h 463"/>
                  <a:gd name="T12" fmla="*/ 27 w 50"/>
                  <a:gd name="T13" fmla="*/ 109 h 463"/>
                  <a:gd name="T14" fmla="*/ 27 w 50"/>
                  <a:gd name="T15" fmla="*/ 110 h 463"/>
                  <a:gd name="T16" fmla="*/ 29 w 50"/>
                  <a:gd name="T17" fmla="*/ 110 h 463"/>
                  <a:gd name="T18" fmla="*/ 28 w 50"/>
                  <a:gd name="T19" fmla="*/ 108 h 463"/>
                  <a:gd name="T20" fmla="*/ 1 w 50"/>
                  <a:gd name="T21" fmla="*/ 126 h 463"/>
                  <a:gd name="T22" fmla="*/ 0 w 50"/>
                  <a:gd name="T23" fmla="*/ 128 h 463"/>
                  <a:gd name="T24" fmla="*/ 28 w 50"/>
                  <a:gd name="T25" fmla="*/ 460 h 463"/>
                  <a:gd name="T26" fmla="*/ 30 w 50"/>
                  <a:gd name="T27" fmla="*/ 462 h 463"/>
                  <a:gd name="T28" fmla="*/ 33 w 50"/>
                  <a:gd name="T29" fmla="*/ 460 h 463"/>
                  <a:gd name="T30" fmla="*/ 5 w 50"/>
                  <a:gd name="T31" fmla="*/ 129 h 463"/>
                  <a:gd name="T32" fmla="*/ 30 w 50"/>
                  <a:gd name="T33" fmla="*/ 112 h 463"/>
                  <a:gd name="T34" fmla="*/ 31 w 50"/>
                  <a:gd name="T35" fmla="*/ 110 h 463"/>
                  <a:gd name="T36" fmla="*/ 31 w 50"/>
                  <a:gd name="T37" fmla="*/ 109 h 463"/>
                  <a:gd name="T38" fmla="*/ 30 w 50"/>
                  <a:gd name="T39" fmla="*/ 107 h 463"/>
                  <a:gd name="T40" fmla="*/ 12 w 50"/>
                  <a:gd name="T41" fmla="*/ 103 h 463"/>
                  <a:gd name="T42" fmla="*/ 12 w 50"/>
                  <a:gd name="T43" fmla="*/ 105 h 463"/>
                  <a:gd name="T44" fmla="*/ 14 w 50"/>
                  <a:gd name="T45" fmla="*/ 106 h 463"/>
                  <a:gd name="T46" fmla="*/ 18 w 50"/>
                  <a:gd name="T47" fmla="*/ 93 h 463"/>
                  <a:gd name="T48" fmla="*/ 49 w 50"/>
                  <a:gd name="T49" fmla="*/ 4 h 463"/>
                  <a:gd name="T50" fmla="*/ 48 w 50"/>
                  <a:gd name="T51" fmla="*/ 1 h 463"/>
                  <a:gd name="T52" fmla="*/ 45 w 50"/>
                  <a:gd name="T53" fmla="*/ 2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0" h="462">
                    <a:moveTo>
                      <a:pt x="45" y="2"/>
                    </a:moveTo>
                    <a:cubicBezTo>
                      <a:pt x="37" y="23"/>
                      <a:pt x="9" y="104"/>
                      <a:pt x="9" y="104"/>
                    </a:cubicBezTo>
                    <a:cubicBezTo>
                      <a:pt x="9" y="105"/>
                      <a:pt x="9" y="106"/>
                      <a:pt x="10" y="106"/>
                    </a:cubicBezTo>
                    <a:cubicBezTo>
                      <a:pt x="10" y="107"/>
                      <a:pt x="10" y="107"/>
                      <a:pt x="11" y="107"/>
                    </a:cubicBezTo>
                    <a:cubicBezTo>
                      <a:pt x="28" y="111"/>
                      <a:pt x="28" y="111"/>
                      <a:pt x="28" y="111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7" y="109"/>
                      <a:pt x="27" y="109"/>
                      <a:pt x="27" y="109"/>
                    </a:cubicBezTo>
                    <a:cubicBezTo>
                      <a:pt x="27" y="110"/>
                      <a:pt x="27" y="110"/>
                      <a:pt x="27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8" y="108"/>
                      <a:pt x="28" y="108"/>
                      <a:pt x="28" y="108"/>
                    </a:cubicBezTo>
                    <a:cubicBezTo>
                      <a:pt x="1" y="126"/>
                      <a:pt x="1" y="126"/>
                      <a:pt x="1" y="126"/>
                    </a:cubicBezTo>
                    <a:cubicBezTo>
                      <a:pt x="0" y="127"/>
                      <a:pt x="0" y="128"/>
                      <a:pt x="0" y="128"/>
                    </a:cubicBezTo>
                    <a:cubicBezTo>
                      <a:pt x="28" y="460"/>
                      <a:pt x="28" y="460"/>
                      <a:pt x="28" y="460"/>
                    </a:cubicBezTo>
                    <a:cubicBezTo>
                      <a:pt x="28" y="462"/>
                      <a:pt x="29" y="463"/>
                      <a:pt x="30" y="462"/>
                    </a:cubicBezTo>
                    <a:cubicBezTo>
                      <a:pt x="32" y="462"/>
                      <a:pt x="33" y="461"/>
                      <a:pt x="33" y="460"/>
                    </a:cubicBezTo>
                    <a:cubicBezTo>
                      <a:pt x="5" y="129"/>
                      <a:pt x="5" y="129"/>
                      <a:pt x="5" y="129"/>
                    </a:cubicBezTo>
                    <a:cubicBezTo>
                      <a:pt x="30" y="112"/>
                      <a:pt x="30" y="112"/>
                      <a:pt x="30" y="112"/>
                    </a:cubicBezTo>
                    <a:cubicBezTo>
                      <a:pt x="31" y="111"/>
                      <a:pt x="31" y="111"/>
                      <a:pt x="31" y="110"/>
                    </a:cubicBezTo>
                    <a:cubicBezTo>
                      <a:pt x="31" y="109"/>
                      <a:pt x="31" y="109"/>
                      <a:pt x="31" y="109"/>
                    </a:cubicBezTo>
                    <a:cubicBezTo>
                      <a:pt x="31" y="108"/>
                      <a:pt x="31" y="107"/>
                      <a:pt x="30" y="107"/>
                    </a:cubicBezTo>
                    <a:cubicBezTo>
                      <a:pt x="12" y="103"/>
                      <a:pt x="12" y="103"/>
                      <a:pt x="12" y="103"/>
                    </a:cubicBezTo>
                    <a:cubicBezTo>
                      <a:pt x="12" y="105"/>
                      <a:pt x="12" y="105"/>
                      <a:pt x="12" y="105"/>
                    </a:cubicBezTo>
                    <a:cubicBezTo>
                      <a:pt x="14" y="106"/>
                      <a:pt x="14" y="106"/>
                      <a:pt x="14" y="106"/>
                    </a:cubicBezTo>
                    <a:cubicBezTo>
                      <a:pt x="14" y="106"/>
                      <a:pt x="16" y="101"/>
                      <a:pt x="18" y="93"/>
                    </a:cubicBezTo>
                    <a:cubicBezTo>
                      <a:pt x="27" y="69"/>
                      <a:pt x="44" y="20"/>
                      <a:pt x="49" y="4"/>
                    </a:cubicBezTo>
                    <a:cubicBezTo>
                      <a:pt x="50" y="3"/>
                      <a:pt x="49" y="1"/>
                      <a:pt x="48" y="1"/>
                    </a:cubicBezTo>
                    <a:cubicBezTo>
                      <a:pt x="47" y="0"/>
                      <a:pt x="45" y="1"/>
                      <a:pt x="45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0" name="任意多边形 119" descr="edb4aae8-4275-4416-ab38-c13723b30465"/>
              <p:cNvSpPr/>
              <p:nvPr/>
            </p:nvSpPr>
            <p:spPr bwMode="auto">
              <a:xfrm>
                <a:off x="7399659" y="5866698"/>
                <a:ext cx="389909" cy="49988"/>
              </a:xfrm>
              <a:custGeom>
                <a:avLst/>
                <a:gdLst>
                  <a:gd name="T0" fmla="*/ 3 w 106"/>
                  <a:gd name="T1" fmla="*/ 13 h 14"/>
                  <a:gd name="T2" fmla="*/ 104 w 106"/>
                  <a:gd name="T3" fmla="*/ 5 h 14"/>
                  <a:gd name="T4" fmla="*/ 106 w 106"/>
                  <a:gd name="T5" fmla="*/ 2 h 14"/>
                  <a:gd name="T6" fmla="*/ 103 w 106"/>
                  <a:gd name="T7" fmla="*/ 0 h 14"/>
                  <a:gd name="T8" fmla="*/ 2 w 106"/>
                  <a:gd name="T9" fmla="*/ 9 h 14"/>
                  <a:gd name="T10" fmla="*/ 0 w 106"/>
                  <a:gd name="T11" fmla="*/ 11 h 14"/>
                  <a:gd name="T12" fmla="*/ 3 w 106"/>
                  <a:gd name="T13" fmla="*/ 1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5" h="14">
                    <a:moveTo>
                      <a:pt x="3" y="13"/>
                    </a:moveTo>
                    <a:cubicBezTo>
                      <a:pt x="104" y="5"/>
                      <a:pt x="104" y="5"/>
                      <a:pt x="104" y="5"/>
                    </a:cubicBezTo>
                    <a:cubicBezTo>
                      <a:pt x="105" y="5"/>
                      <a:pt x="106" y="4"/>
                      <a:pt x="106" y="2"/>
                    </a:cubicBezTo>
                    <a:cubicBezTo>
                      <a:pt x="106" y="1"/>
                      <a:pt x="105" y="0"/>
                      <a:pt x="103" y="0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1" y="9"/>
                      <a:pt x="0" y="10"/>
                      <a:pt x="0" y="11"/>
                    </a:cubicBezTo>
                    <a:cubicBezTo>
                      <a:pt x="0" y="13"/>
                      <a:pt x="2" y="14"/>
                      <a:pt x="3" y="13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1" name="任意多边形 120" descr="4dc1d8e7-1bbd-4d73-ba15-fb3699eeb628"/>
              <p:cNvSpPr/>
              <p:nvPr/>
            </p:nvSpPr>
            <p:spPr bwMode="auto">
              <a:xfrm>
                <a:off x="7175572" y="4554504"/>
                <a:ext cx="443828" cy="2303496"/>
              </a:xfrm>
              <a:custGeom>
                <a:avLst/>
                <a:gdLst>
                  <a:gd name="connsiteX0" fmla="*/ 438626 w 443828"/>
                  <a:gd name="connsiteY0" fmla="*/ 0 h 2303496"/>
                  <a:gd name="connsiteX1" fmla="*/ 442305 w 443828"/>
                  <a:gd name="connsiteY1" fmla="*/ 11043 h 2303496"/>
                  <a:gd name="connsiteX2" fmla="*/ 107534 w 443828"/>
                  <a:gd name="connsiteY2" fmla="*/ 1700654 h 2303496"/>
                  <a:gd name="connsiteX3" fmla="*/ 37810 w 443828"/>
                  <a:gd name="connsiteY3" fmla="*/ 2164411 h 2303496"/>
                  <a:gd name="connsiteX4" fmla="*/ 17786 w 443828"/>
                  <a:gd name="connsiteY4" fmla="*/ 2303496 h 2303496"/>
                  <a:gd name="connsiteX5" fmla="*/ 0 w 443828"/>
                  <a:gd name="connsiteY5" fmla="*/ 2303496 h 2303496"/>
                  <a:gd name="connsiteX6" fmla="*/ 33585 w 443828"/>
                  <a:gd name="connsiteY6" fmla="*/ 2072995 h 2303496"/>
                  <a:gd name="connsiteX7" fmla="*/ 70746 w 443828"/>
                  <a:gd name="connsiteY7" fmla="*/ 1825810 h 2303496"/>
                  <a:gd name="connsiteX8" fmla="*/ 427590 w 443828"/>
                  <a:gd name="connsiteY8" fmla="*/ 3681 h 2303496"/>
                  <a:gd name="connsiteX9" fmla="*/ 438626 w 443828"/>
                  <a:gd name="connsiteY9" fmla="*/ 0 h 2303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43828" h="2303496">
                    <a:moveTo>
                      <a:pt x="438626" y="0"/>
                    </a:moveTo>
                    <a:cubicBezTo>
                      <a:pt x="442305" y="0"/>
                      <a:pt x="445984" y="7362"/>
                      <a:pt x="442305" y="11043"/>
                    </a:cubicBezTo>
                    <a:cubicBezTo>
                      <a:pt x="331941" y="364426"/>
                      <a:pt x="206862" y="1060148"/>
                      <a:pt x="107534" y="1700654"/>
                    </a:cubicBezTo>
                    <a:cubicBezTo>
                      <a:pt x="82702" y="1860780"/>
                      <a:pt x="59250" y="2017456"/>
                      <a:pt x="37810" y="2164411"/>
                    </a:cubicBezTo>
                    <a:lnTo>
                      <a:pt x="17786" y="2303496"/>
                    </a:lnTo>
                    <a:lnTo>
                      <a:pt x="0" y="2303496"/>
                    </a:lnTo>
                    <a:lnTo>
                      <a:pt x="33585" y="2072995"/>
                    </a:lnTo>
                    <a:cubicBezTo>
                      <a:pt x="45455" y="1992724"/>
                      <a:pt x="57871" y="1910015"/>
                      <a:pt x="70746" y="1825810"/>
                    </a:cubicBezTo>
                    <a:cubicBezTo>
                      <a:pt x="173753" y="1152175"/>
                      <a:pt x="306189" y="382831"/>
                      <a:pt x="427590" y="3681"/>
                    </a:cubicBezTo>
                    <a:cubicBezTo>
                      <a:pt x="427590" y="0"/>
                      <a:pt x="434947" y="0"/>
                      <a:pt x="438626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22" name="任意多边形 121" descr="05f6a305-dbb5-4899-a65e-da32d9641dd0"/>
              <p:cNvSpPr/>
              <p:nvPr/>
            </p:nvSpPr>
            <p:spPr bwMode="auto">
              <a:xfrm>
                <a:off x="8324444" y="4716965"/>
                <a:ext cx="499884" cy="424901"/>
              </a:xfrm>
              <a:custGeom>
                <a:avLst/>
                <a:gdLst>
                  <a:gd name="T0" fmla="*/ 131 w 136"/>
                  <a:gd name="T1" fmla="*/ 67 h 115"/>
                  <a:gd name="T2" fmla="*/ 74 w 136"/>
                  <a:gd name="T3" fmla="*/ 0 h 115"/>
                  <a:gd name="T4" fmla="*/ 75 w 136"/>
                  <a:gd name="T5" fmla="*/ 24 h 115"/>
                  <a:gd name="T6" fmla="*/ 20 w 136"/>
                  <a:gd name="T7" fmla="*/ 9 h 115"/>
                  <a:gd name="T8" fmla="*/ 0 w 136"/>
                  <a:gd name="T9" fmla="*/ 87 h 115"/>
                  <a:gd name="T10" fmla="*/ 108 w 136"/>
                  <a:gd name="T11" fmla="*/ 113 h 115"/>
                  <a:gd name="T12" fmla="*/ 131 w 136"/>
                  <a:gd name="T13" fmla="*/ 67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6" h="115">
                    <a:moveTo>
                      <a:pt x="131" y="67"/>
                    </a:moveTo>
                    <a:cubicBezTo>
                      <a:pt x="131" y="67"/>
                      <a:pt x="87" y="1"/>
                      <a:pt x="74" y="0"/>
                    </a:cubicBezTo>
                    <a:cubicBezTo>
                      <a:pt x="60" y="0"/>
                      <a:pt x="75" y="24"/>
                      <a:pt x="75" y="24"/>
                    </a:cubicBezTo>
                    <a:cubicBezTo>
                      <a:pt x="75" y="24"/>
                      <a:pt x="35" y="7"/>
                      <a:pt x="20" y="9"/>
                    </a:cubicBezTo>
                    <a:cubicBezTo>
                      <a:pt x="5" y="11"/>
                      <a:pt x="0" y="87"/>
                      <a:pt x="0" y="87"/>
                    </a:cubicBezTo>
                    <a:cubicBezTo>
                      <a:pt x="0" y="87"/>
                      <a:pt x="74" y="115"/>
                      <a:pt x="108" y="113"/>
                    </a:cubicBezTo>
                    <a:cubicBezTo>
                      <a:pt x="136" y="111"/>
                      <a:pt x="131" y="67"/>
                      <a:pt x="131" y="67"/>
                    </a:cubicBezTo>
                    <a:close/>
                  </a:path>
                </a:pathLst>
              </a:custGeom>
              <a:solidFill>
                <a:srgbClr val="ECB0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3" name="任意多边形 122" descr="e7673e1f-150b-463f-8399-d68a81923fbb"/>
              <p:cNvSpPr/>
              <p:nvPr/>
            </p:nvSpPr>
            <p:spPr bwMode="auto">
              <a:xfrm>
                <a:off x="8529397" y="4562001"/>
                <a:ext cx="187457" cy="244943"/>
              </a:xfrm>
              <a:custGeom>
                <a:avLst/>
                <a:gdLst>
                  <a:gd name="T0" fmla="*/ 28 w 75"/>
                  <a:gd name="T1" fmla="*/ 98 h 98"/>
                  <a:gd name="T2" fmla="*/ 75 w 75"/>
                  <a:gd name="T3" fmla="*/ 22 h 98"/>
                  <a:gd name="T4" fmla="*/ 41 w 75"/>
                  <a:gd name="T5" fmla="*/ 0 h 98"/>
                  <a:gd name="T6" fmla="*/ 0 w 75"/>
                  <a:gd name="T7" fmla="*/ 87 h 98"/>
                  <a:gd name="T8" fmla="*/ 28 w 75"/>
                  <a:gd name="T9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" h="98">
                    <a:moveTo>
                      <a:pt x="28" y="98"/>
                    </a:moveTo>
                    <a:lnTo>
                      <a:pt x="75" y="22"/>
                    </a:lnTo>
                    <a:lnTo>
                      <a:pt x="41" y="0"/>
                    </a:lnTo>
                    <a:lnTo>
                      <a:pt x="0" y="87"/>
                    </a:lnTo>
                    <a:lnTo>
                      <a:pt x="28" y="98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4" name="任意多边形 123" descr="cb5a0af6-7dab-46a8-b0bc-bd13f4aca43a"/>
              <p:cNvSpPr/>
              <p:nvPr/>
            </p:nvSpPr>
            <p:spPr bwMode="auto">
              <a:xfrm>
                <a:off x="8511900" y="3934648"/>
                <a:ext cx="1132238" cy="1632121"/>
              </a:xfrm>
              <a:custGeom>
                <a:avLst/>
                <a:gdLst>
                  <a:gd name="T0" fmla="*/ 119 w 308"/>
                  <a:gd name="T1" fmla="*/ 261 h 444"/>
                  <a:gd name="T2" fmla="*/ 112 w 308"/>
                  <a:gd name="T3" fmla="*/ 192 h 444"/>
                  <a:gd name="T4" fmla="*/ 10 w 308"/>
                  <a:gd name="T5" fmla="*/ 66 h 444"/>
                  <a:gd name="T6" fmla="*/ 0 w 308"/>
                  <a:gd name="T7" fmla="*/ 0 h 444"/>
                  <a:gd name="T8" fmla="*/ 221 w 308"/>
                  <a:gd name="T9" fmla="*/ 236 h 444"/>
                  <a:gd name="T10" fmla="*/ 169 w 308"/>
                  <a:gd name="T11" fmla="*/ 441 h 444"/>
                  <a:gd name="T12" fmla="*/ 18 w 308"/>
                  <a:gd name="T13" fmla="*/ 373 h 444"/>
                  <a:gd name="T14" fmla="*/ 60 w 308"/>
                  <a:gd name="T15" fmla="*/ 236 h 444"/>
                  <a:gd name="T16" fmla="*/ 119 w 308"/>
                  <a:gd name="T17" fmla="*/ 261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08" h="443">
                    <a:moveTo>
                      <a:pt x="119" y="261"/>
                    </a:moveTo>
                    <a:cubicBezTo>
                      <a:pt x="112" y="192"/>
                      <a:pt x="112" y="192"/>
                      <a:pt x="112" y="192"/>
                    </a:cubicBezTo>
                    <a:cubicBezTo>
                      <a:pt x="10" y="66"/>
                      <a:pt x="10" y="66"/>
                      <a:pt x="10" y="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6" y="35"/>
                      <a:pt x="166" y="106"/>
                      <a:pt x="221" y="236"/>
                    </a:cubicBezTo>
                    <a:cubicBezTo>
                      <a:pt x="308" y="442"/>
                      <a:pt x="194" y="444"/>
                      <a:pt x="169" y="441"/>
                    </a:cubicBezTo>
                    <a:cubicBezTo>
                      <a:pt x="143" y="439"/>
                      <a:pt x="18" y="373"/>
                      <a:pt x="18" y="373"/>
                    </a:cubicBezTo>
                    <a:cubicBezTo>
                      <a:pt x="60" y="236"/>
                      <a:pt x="60" y="236"/>
                      <a:pt x="60" y="236"/>
                    </a:cubicBezTo>
                    <a:lnTo>
                      <a:pt x="119" y="26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5" name="任意多边形 124" descr="b349333b-8f54-49dc-a893-29f37c7ae562"/>
              <p:cNvSpPr/>
              <p:nvPr/>
            </p:nvSpPr>
            <p:spPr bwMode="auto">
              <a:xfrm>
                <a:off x="8566887" y="4791948"/>
                <a:ext cx="882296" cy="774820"/>
              </a:xfrm>
              <a:custGeom>
                <a:avLst/>
                <a:gdLst>
                  <a:gd name="T0" fmla="*/ 204 w 240"/>
                  <a:gd name="T1" fmla="*/ 4 h 211"/>
                  <a:gd name="T2" fmla="*/ 236 w 240"/>
                  <a:gd name="T3" fmla="*/ 129 h 211"/>
                  <a:gd name="T4" fmla="*/ 208 w 240"/>
                  <a:gd name="T5" fmla="*/ 193 h 211"/>
                  <a:gd name="T6" fmla="*/ 163 w 240"/>
                  <a:gd name="T7" fmla="*/ 206 h 211"/>
                  <a:gd name="T8" fmla="*/ 154 w 240"/>
                  <a:gd name="T9" fmla="*/ 206 h 211"/>
                  <a:gd name="T10" fmla="*/ 141 w 240"/>
                  <a:gd name="T11" fmla="*/ 203 h 211"/>
                  <a:gd name="T12" fmla="*/ 57 w 240"/>
                  <a:gd name="T13" fmla="*/ 165 h 211"/>
                  <a:gd name="T14" fmla="*/ 20 w 240"/>
                  <a:gd name="T15" fmla="*/ 146 h 211"/>
                  <a:gd name="T16" fmla="*/ 8 w 240"/>
                  <a:gd name="T17" fmla="*/ 140 h 211"/>
                  <a:gd name="T18" fmla="*/ 4 w 240"/>
                  <a:gd name="T19" fmla="*/ 138 h 211"/>
                  <a:gd name="T20" fmla="*/ 3 w 240"/>
                  <a:gd name="T21" fmla="*/ 140 h 211"/>
                  <a:gd name="T22" fmla="*/ 5 w 240"/>
                  <a:gd name="T23" fmla="*/ 140 h 211"/>
                  <a:gd name="T24" fmla="*/ 46 w 240"/>
                  <a:gd name="T25" fmla="*/ 6 h 211"/>
                  <a:gd name="T26" fmla="*/ 177 w 240"/>
                  <a:gd name="T27" fmla="*/ 61 h 211"/>
                  <a:gd name="T28" fmla="*/ 180 w 240"/>
                  <a:gd name="T29" fmla="*/ 60 h 211"/>
                  <a:gd name="T30" fmla="*/ 179 w 240"/>
                  <a:gd name="T31" fmla="*/ 56 h 211"/>
                  <a:gd name="T32" fmla="*/ 46 w 240"/>
                  <a:gd name="T33" fmla="*/ 1 h 211"/>
                  <a:gd name="T34" fmla="*/ 44 w 240"/>
                  <a:gd name="T35" fmla="*/ 1 h 211"/>
                  <a:gd name="T36" fmla="*/ 43 w 240"/>
                  <a:gd name="T37" fmla="*/ 2 h 211"/>
                  <a:gd name="T38" fmla="*/ 1 w 240"/>
                  <a:gd name="T39" fmla="*/ 139 h 211"/>
                  <a:gd name="T40" fmla="*/ 2 w 240"/>
                  <a:gd name="T41" fmla="*/ 142 h 211"/>
                  <a:gd name="T42" fmla="*/ 68 w 240"/>
                  <a:gd name="T43" fmla="*/ 175 h 211"/>
                  <a:gd name="T44" fmla="*/ 119 w 240"/>
                  <a:gd name="T45" fmla="*/ 199 h 211"/>
                  <a:gd name="T46" fmla="*/ 139 w 240"/>
                  <a:gd name="T47" fmla="*/ 207 h 211"/>
                  <a:gd name="T48" fmla="*/ 154 w 240"/>
                  <a:gd name="T49" fmla="*/ 211 h 211"/>
                  <a:gd name="T50" fmla="*/ 163 w 240"/>
                  <a:gd name="T51" fmla="*/ 211 h 211"/>
                  <a:gd name="T52" fmla="*/ 211 w 240"/>
                  <a:gd name="T53" fmla="*/ 197 h 211"/>
                  <a:gd name="T54" fmla="*/ 240 w 240"/>
                  <a:gd name="T55" fmla="*/ 129 h 211"/>
                  <a:gd name="T56" fmla="*/ 208 w 240"/>
                  <a:gd name="T57" fmla="*/ 2 h 211"/>
                  <a:gd name="T58" fmla="*/ 205 w 240"/>
                  <a:gd name="T59" fmla="*/ 1 h 211"/>
                  <a:gd name="T60" fmla="*/ 204 w 240"/>
                  <a:gd name="T61" fmla="*/ 4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40" h="211">
                    <a:moveTo>
                      <a:pt x="204" y="4"/>
                    </a:moveTo>
                    <a:cubicBezTo>
                      <a:pt x="227" y="59"/>
                      <a:pt x="236" y="99"/>
                      <a:pt x="236" y="129"/>
                    </a:cubicBezTo>
                    <a:cubicBezTo>
                      <a:pt x="236" y="163"/>
                      <a:pt x="223" y="183"/>
                      <a:pt x="208" y="193"/>
                    </a:cubicBezTo>
                    <a:cubicBezTo>
                      <a:pt x="193" y="204"/>
                      <a:pt x="175" y="206"/>
                      <a:pt x="163" y="206"/>
                    </a:cubicBezTo>
                    <a:cubicBezTo>
                      <a:pt x="159" y="206"/>
                      <a:pt x="156" y="206"/>
                      <a:pt x="154" y="206"/>
                    </a:cubicBezTo>
                    <a:cubicBezTo>
                      <a:pt x="151" y="206"/>
                      <a:pt x="147" y="205"/>
                      <a:pt x="141" y="203"/>
                    </a:cubicBezTo>
                    <a:cubicBezTo>
                      <a:pt x="121" y="195"/>
                      <a:pt x="86" y="179"/>
                      <a:pt x="57" y="165"/>
                    </a:cubicBezTo>
                    <a:cubicBezTo>
                      <a:pt x="43" y="157"/>
                      <a:pt x="29" y="151"/>
                      <a:pt x="20" y="146"/>
                    </a:cubicBezTo>
                    <a:cubicBezTo>
                      <a:pt x="15" y="143"/>
                      <a:pt x="11" y="141"/>
                      <a:pt x="8" y="140"/>
                    </a:cubicBezTo>
                    <a:cubicBezTo>
                      <a:pt x="5" y="138"/>
                      <a:pt x="4" y="138"/>
                      <a:pt x="4" y="138"/>
                    </a:cubicBezTo>
                    <a:cubicBezTo>
                      <a:pt x="3" y="140"/>
                      <a:pt x="3" y="140"/>
                      <a:pt x="3" y="140"/>
                    </a:cubicBezTo>
                    <a:cubicBezTo>
                      <a:pt x="5" y="140"/>
                      <a:pt x="5" y="140"/>
                      <a:pt x="5" y="140"/>
                    </a:cubicBezTo>
                    <a:cubicBezTo>
                      <a:pt x="46" y="6"/>
                      <a:pt x="46" y="6"/>
                      <a:pt x="46" y="6"/>
                    </a:cubicBezTo>
                    <a:cubicBezTo>
                      <a:pt x="177" y="61"/>
                      <a:pt x="177" y="61"/>
                      <a:pt x="177" y="61"/>
                    </a:cubicBezTo>
                    <a:cubicBezTo>
                      <a:pt x="178" y="61"/>
                      <a:pt x="180" y="61"/>
                      <a:pt x="180" y="60"/>
                    </a:cubicBezTo>
                    <a:cubicBezTo>
                      <a:pt x="181" y="58"/>
                      <a:pt x="180" y="57"/>
                      <a:pt x="179" y="56"/>
                    </a:cubicBezTo>
                    <a:cubicBezTo>
                      <a:pt x="46" y="1"/>
                      <a:pt x="46" y="1"/>
                      <a:pt x="46" y="1"/>
                    </a:cubicBezTo>
                    <a:cubicBezTo>
                      <a:pt x="45" y="0"/>
                      <a:pt x="44" y="0"/>
                      <a:pt x="44" y="1"/>
                    </a:cubicBezTo>
                    <a:cubicBezTo>
                      <a:pt x="43" y="1"/>
                      <a:pt x="43" y="2"/>
                      <a:pt x="43" y="2"/>
                    </a:cubicBezTo>
                    <a:cubicBezTo>
                      <a:pt x="1" y="139"/>
                      <a:pt x="1" y="139"/>
                      <a:pt x="1" y="139"/>
                    </a:cubicBezTo>
                    <a:cubicBezTo>
                      <a:pt x="0" y="140"/>
                      <a:pt x="1" y="141"/>
                      <a:pt x="2" y="142"/>
                    </a:cubicBezTo>
                    <a:cubicBezTo>
                      <a:pt x="2" y="142"/>
                      <a:pt x="33" y="158"/>
                      <a:pt x="68" y="175"/>
                    </a:cubicBezTo>
                    <a:cubicBezTo>
                      <a:pt x="85" y="184"/>
                      <a:pt x="103" y="192"/>
                      <a:pt x="119" y="199"/>
                    </a:cubicBezTo>
                    <a:cubicBezTo>
                      <a:pt x="126" y="202"/>
                      <a:pt x="133" y="205"/>
                      <a:pt x="139" y="207"/>
                    </a:cubicBezTo>
                    <a:cubicBezTo>
                      <a:pt x="145" y="209"/>
                      <a:pt x="150" y="211"/>
                      <a:pt x="154" y="211"/>
                    </a:cubicBezTo>
                    <a:cubicBezTo>
                      <a:pt x="156" y="211"/>
                      <a:pt x="159" y="211"/>
                      <a:pt x="163" y="211"/>
                    </a:cubicBezTo>
                    <a:cubicBezTo>
                      <a:pt x="175" y="211"/>
                      <a:pt x="195" y="209"/>
                      <a:pt x="211" y="197"/>
                    </a:cubicBezTo>
                    <a:cubicBezTo>
                      <a:pt x="227" y="186"/>
                      <a:pt x="240" y="165"/>
                      <a:pt x="240" y="129"/>
                    </a:cubicBezTo>
                    <a:cubicBezTo>
                      <a:pt x="240" y="98"/>
                      <a:pt x="231" y="57"/>
                      <a:pt x="208" y="2"/>
                    </a:cubicBezTo>
                    <a:cubicBezTo>
                      <a:pt x="208" y="1"/>
                      <a:pt x="206" y="0"/>
                      <a:pt x="205" y="1"/>
                    </a:cubicBezTo>
                    <a:cubicBezTo>
                      <a:pt x="204" y="1"/>
                      <a:pt x="203" y="3"/>
                      <a:pt x="204" y="4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6" name="任意多边形 125" descr="72834f10-0102-4f35-95bd-be10a03deb4d"/>
              <p:cNvSpPr/>
              <p:nvPr/>
            </p:nvSpPr>
            <p:spPr bwMode="auto">
              <a:xfrm>
                <a:off x="7687092" y="4519512"/>
                <a:ext cx="832307" cy="1099744"/>
              </a:xfrm>
              <a:custGeom>
                <a:avLst/>
                <a:gdLst>
                  <a:gd name="T0" fmla="*/ 41 w 226"/>
                  <a:gd name="T1" fmla="*/ 299 h 299"/>
                  <a:gd name="T2" fmla="*/ 185 w 226"/>
                  <a:gd name="T3" fmla="*/ 299 h 299"/>
                  <a:gd name="T4" fmla="*/ 226 w 226"/>
                  <a:gd name="T5" fmla="*/ 258 h 299"/>
                  <a:gd name="T6" fmla="*/ 226 w 226"/>
                  <a:gd name="T7" fmla="*/ 41 h 299"/>
                  <a:gd name="T8" fmla="*/ 185 w 226"/>
                  <a:gd name="T9" fmla="*/ 0 h 299"/>
                  <a:gd name="T10" fmla="*/ 41 w 226"/>
                  <a:gd name="T11" fmla="*/ 0 h 299"/>
                  <a:gd name="T12" fmla="*/ 0 w 226"/>
                  <a:gd name="T13" fmla="*/ 41 h 299"/>
                  <a:gd name="T14" fmla="*/ 0 w 226"/>
                  <a:gd name="T15" fmla="*/ 258 h 299"/>
                  <a:gd name="T16" fmla="*/ 41 w 226"/>
                  <a:gd name="T17" fmla="*/ 29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26" h="299">
                    <a:moveTo>
                      <a:pt x="41" y="299"/>
                    </a:moveTo>
                    <a:cubicBezTo>
                      <a:pt x="185" y="299"/>
                      <a:pt x="185" y="299"/>
                      <a:pt x="185" y="299"/>
                    </a:cubicBezTo>
                    <a:cubicBezTo>
                      <a:pt x="207" y="299"/>
                      <a:pt x="226" y="281"/>
                      <a:pt x="226" y="258"/>
                    </a:cubicBezTo>
                    <a:cubicBezTo>
                      <a:pt x="226" y="41"/>
                      <a:pt x="226" y="41"/>
                      <a:pt x="226" y="41"/>
                    </a:cubicBezTo>
                    <a:cubicBezTo>
                      <a:pt x="226" y="18"/>
                      <a:pt x="207" y="0"/>
                      <a:pt x="185" y="0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18" y="0"/>
                      <a:pt x="0" y="18"/>
                      <a:pt x="0" y="41"/>
                    </a:cubicBezTo>
                    <a:cubicBezTo>
                      <a:pt x="0" y="258"/>
                      <a:pt x="0" y="258"/>
                      <a:pt x="0" y="258"/>
                    </a:cubicBezTo>
                    <a:cubicBezTo>
                      <a:pt x="0" y="281"/>
                      <a:pt x="18" y="299"/>
                      <a:pt x="41" y="299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7" name="任意多边形 126" descr="1f27f003-4941-424f-991c-95b1fc7992a2"/>
              <p:cNvSpPr/>
              <p:nvPr/>
            </p:nvSpPr>
            <p:spPr bwMode="auto">
              <a:xfrm>
                <a:off x="7897043" y="4489519"/>
                <a:ext cx="412405" cy="117473"/>
              </a:xfrm>
              <a:custGeom>
                <a:avLst/>
                <a:gdLst>
                  <a:gd name="T0" fmla="*/ 15 w 112"/>
                  <a:gd name="T1" fmla="*/ 32 h 32"/>
                  <a:gd name="T2" fmla="*/ 96 w 112"/>
                  <a:gd name="T3" fmla="*/ 32 h 32"/>
                  <a:gd name="T4" fmla="*/ 112 w 112"/>
                  <a:gd name="T5" fmla="*/ 16 h 32"/>
                  <a:gd name="T6" fmla="*/ 112 w 112"/>
                  <a:gd name="T7" fmla="*/ 15 h 32"/>
                  <a:gd name="T8" fmla="*/ 96 w 112"/>
                  <a:gd name="T9" fmla="*/ 0 h 32"/>
                  <a:gd name="T10" fmla="*/ 15 w 112"/>
                  <a:gd name="T11" fmla="*/ 0 h 32"/>
                  <a:gd name="T12" fmla="*/ 0 w 112"/>
                  <a:gd name="T13" fmla="*/ 15 h 32"/>
                  <a:gd name="T14" fmla="*/ 0 w 112"/>
                  <a:gd name="T15" fmla="*/ 16 h 32"/>
                  <a:gd name="T16" fmla="*/ 15 w 112"/>
                  <a:gd name="T17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2" h="32">
                    <a:moveTo>
                      <a:pt x="15" y="32"/>
                    </a:moveTo>
                    <a:cubicBezTo>
                      <a:pt x="96" y="32"/>
                      <a:pt x="96" y="32"/>
                      <a:pt x="96" y="32"/>
                    </a:cubicBezTo>
                    <a:cubicBezTo>
                      <a:pt x="105" y="32"/>
                      <a:pt x="112" y="25"/>
                      <a:pt x="112" y="16"/>
                    </a:cubicBezTo>
                    <a:cubicBezTo>
                      <a:pt x="112" y="15"/>
                      <a:pt x="112" y="15"/>
                      <a:pt x="112" y="15"/>
                    </a:cubicBezTo>
                    <a:cubicBezTo>
                      <a:pt x="112" y="7"/>
                      <a:pt x="105" y="0"/>
                      <a:pt x="96" y="0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7" y="0"/>
                      <a:pt x="0" y="7"/>
                      <a:pt x="0" y="15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25"/>
                      <a:pt x="7" y="32"/>
                      <a:pt x="15" y="32"/>
                    </a:cubicBez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8" name="任意多边形 127" descr="c74f1682-08ec-4249-92ba-4305dcd64331"/>
              <p:cNvSpPr>
                <a:spLocks noEditPoints="1"/>
              </p:cNvSpPr>
              <p:nvPr/>
            </p:nvSpPr>
            <p:spPr bwMode="auto">
              <a:xfrm>
                <a:off x="8009518" y="4404539"/>
                <a:ext cx="184957" cy="179958"/>
              </a:xfrm>
              <a:custGeom>
                <a:avLst/>
                <a:gdLst>
                  <a:gd name="T0" fmla="*/ 0 w 50"/>
                  <a:gd name="T1" fmla="*/ 25 h 49"/>
                  <a:gd name="T2" fmla="*/ 25 w 50"/>
                  <a:gd name="T3" fmla="*/ 49 h 49"/>
                  <a:gd name="T4" fmla="*/ 50 w 50"/>
                  <a:gd name="T5" fmla="*/ 25 h 49"/>
                  <a:gd name="T6" fmla="*/ 25 w 50"/>
                  <a:gd name="T7" fmla="*/ 0 h 49"/>
                  <a:gd name="T8" fmla="*/ 0 w 50"/>
                  <a:gd name="T9" fmla="*/ 25 h 49"/>
                  <a:gd name="T10" fmla="*/ 11 w 50"/>
                  <a:gd name="T11" fmla="*/ 25 h 49"/>
                  <a:gd name="T12" fmla="*/ 25 w 50"/>
                  <a:gd name="T13" fmla="*/ 11 h 49"/>
                  <a:gd name="T14" fmla="*/ 38 w 50"/>
                  <a:gd name="T15" fmla="*/ 25 h 49"/>
                  <a:gd name="T16" fmla="*/ 25 w 50"/>
                  <a:gd name="T17" fmla="*/ 38 h 49"/>
                  <a:gd name="T18" fmla="*/ 11 w 50"/>
                  <a:gd name="T19" fmla="*/ 25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0" h="49">
                    <a:moveTo>
                      <a:pt x="0" y="25"/>
                    </a:moveTo>
                    <a:cubicBezTo>
                      <a:pt x="0" y="38"/>
                      <a:pt x="11" y="49"/>
                      <a:pt x="25" y="49"/>
                    </a:cubicBezTo>
                    <a:cubicBezTo>
                      <a:pt x="39" y="49"/>
                      <a:pt x="50" y="38"/>
                      <a:pt x="50" y="25"/>
                    </a:cubicBezTo>
                    <a:cubicBezTo>
                      <a:pt x="50" y="11"/>
                      <a:pt x="39" y="0"/>
                      <a:pt x="25" y="0"/>
                    </a:cubicBezTo>
                    <a:cubicBezTo>
                      <a:pt x="11" y="0"/>
                      <a:pt x="0" y="11"/>
                      <a:pt x="0" y="25"/>
                    </a:cubicBezTo>
                    <a:close/>
                    <a:moveTo>
                      <a:pt x="11" y="25"/>
                    </a:moveTo>
                    <a:cubicBezTo>
                      <a:pt x="11" y="17"/>
                      <a:pt x="17" y="11"/>
                      <a:pt x="25" y="11"/>
                    </a:cubicBezTo>
                    <a:cubicBezTo>
                      <a:pt x="32" y="11"/>
                      <a:pt x="38" y="17"/>
                      <a:pt x="38" y="25"/>
                    </a:cubicBezTo>
                    <a:cubicBezTo>
                      <a:pt x="38" y="32"/>
                      <a:pt x="32" y="38"/>
                      <a:pt x="25" y="38"/>
                    </a:cubicBezTo>
                    <a:cubicBezTo>
                      <a:pt x="17" y="38"/>
                      <a:pt x="11" y="32"/>
                      <a:pt x="11" y="25"/>
                    </a:cubicBez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9" name="任意多边形 128" descr="c2de1c50-0358-474b-9810-90b6bd66301c"/>
              <p:cNvSpPr/>
              <p:nvPr/>
            </p:nvSpPr>
            <p:spPr bwMode="auto">
              <a:xfrm>
                <a:off x="7454647" y="4924418"/>
                <a:ext cx="534876" cy="447397"/>
              </a:xfrm>
              <a:custGeom>
                <a:avLst/>
                <a:gdLst>
                  <a:gd name="T0" fmla="*/ 63 w 145"/>
                  <a:gd name="T1" fmla="*/ 1 h 122"/>
                  <a:gd name="T2" fmla="*/ 63 w 145"/>
                  <a:gd name="T3" fmla="*/ 23 h 122"/>
                  <a:gd name="T4" fmla="*/ 119 w 145"/>
                  <a:gd name="T5" fmla="*/ 2 h 122"/>
                  <a:gd name="T6" fmla="*/ 124 w 145"/>
                  <a:gd name="T7" fmla="*/ 20 h 122"/>
                  <a:gd name="T8" fmla="*/ 141 w 145"/>
                  <a:gd name="T9" fmla="*/ 24 h 122"/>
                  <a:gd name="T10" fmla="*/ 130 w 145"/>
                  <a:gd name="T11" fmla="*/ 44 h 122"/>
                  <a:gd name="T12" fmla="*/ 143 w 145"/>
                  <a:gd name="T13" fmla="*/ 48 h 122"/>
                  <a:gd name="T14" fmla="*/ 124 w 145"/>
                  <a:gd name="T15" fmla="*/ 67 h 122"/>
                  <a:gd name="T16" fmla="*/ 137 w 145"/>
                  <a:gd name="T17" fmla="*/ 65 h 122"/>
                  <a:gd name="T18" fmla="*/ 103 w 145"/>
                  <a:gd name="T19" fmla="*/ 96 h 122"/>
                  <a:gd name="T20" fmla="*/ 44 w 145"/>
                  <a:gd name="T21" fmla="*/ 122 h 122"/>
                  <a:gd name="T22" fmla="*/ 0 w 145"/>
                  <a:gd name="T23" fmla="*/ 51 h 122"/>
                  <a:gd name="T24" fmla="*/ 63 w 145"/>
                  <a:gd name="T25" fmla="*/ 1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5" h="122">
                    <a:moveTo>
                      <a:pt x="63" y="1"/>
                    </a:moveTo>
                    <a:cubicBezTo>
                      <a:pt x="63" y="23"/>
                      <a:pt x="63" y="23"/>
                      <a:pt x="63" y="23"/>
                    </a:cubicBezTo>
                    <a:cubicBezTo>
                      <a:pt x="63" y="23"/>
                      <a:pt x="108" y="0"/>
                      <a:pt x="119" y="2"/>
                    </a:cubicBezTo>
                    <a:cubicBezTo>
                      <a:pt x="129" y="3"/>
                      <a:pt x="133" y="12"/>
                      <a:pt x="124" y="20"/>
                    </a:cubicBezTo>
                    <a:cubicBezTo>
                      <a:pt x="124" y="20"/>
                      <a:pt x="137" y="16"/>
                      <a:pt x="141" y="24"/>
                    </a:cubicBezTo>
                    <a:cubicBezTo>
                      <a:pt x="144" y="33"/>
                      <a:pt x="138" y="40"/>
                      <a:pt x="130" y="44"/>
                    </a:cubicBezTo>
                    <a:cubicBezTo>
                      <a:pt x="130" y="44"/>
                      <a:pt x="141" y="40"/>
                      <a:pt x="143" y="48"/>
                    </a:cubicBezTo>
                    <a:cubicBezTo>
                      <a:pt x="145" y="55"/>
                      <a:pt x="124" y="67"/>
                      <a:pt x="124" y="67"/>
                    </a:cubicBezTo>
                    <a:cubicBezTo>
                      <a:pt x="124" y="67"/>
                      <a:pt x="134" y="60"/>
                      <a:pt x="137" y="65"/>
                    </a:cubicBezTo>
                    <a:cubicBezTo>
                      <a:pt x="140" y="69"/>
                      <a:pt x="136" y="80"/>
                      <a:pt x="103" y="96"/>
                    </a:cubicBezTo>
                    <a:cubicBezTo>
                      <a:pt x="70" y="111"/>
                      <a:pt x="44" y="122"/>
                      <a:pt x="44" y="122"/>
                    </a:cubicBezTo>
                    <a:cubicBezTo>
                      <a:pt x="0" y="51"/>
                      <a:pt x="0" y="51"/>
                      <a:pt x="0" y="51"/>
                    </a:cubicBezTo>
                    <a:lnTo>
                      <a:pt x="63" y="1"/>
                    </a:lnTo>
                    <a:close/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0" name="任意多边形 129" descr="36b09d1c-0c87-4892-becb-e0b7c7af63d9"/>
              <p:cNvSpPr/>
              <p:nvPr/>
            </p:nvSpPr>
            <p:spPr bwMode="auto">
              <a:xfrm>
                <a:off x="7787069" y="5154364"/>
                <a:ext cx="157464" cy="89979"/>
              </a:xfrm>
              <a:custGeom>
                <a:avLst/>
                <a:gdLst>
                  <a:gd name="T0" fmla="*/ 39 w 43"/>
                  <a:gd name="T1" fmla="*/ 0 h 24"/>
                  <a:gd name="T2" fmla="*/ 2 w 43"/>
                  <a:gd name="T3" fmla="*/ 19 h 24"/>
                  <a:gd name="T4" fmla="*/ 1 w 43"/>
                  <a:gd name="T5" fmla="*/ 22 h 24"/>
                  <a:gd name="T6" fmla="*/ 4 w 43"/>
                  <a:gd name="T7" fmla="*/ 23 h 24"/>
                  <a:gd name="T8" fmla="*/ 41 w 43"/>
                  <a:gd name="T9" fmla="*/ 5 h 24"/>
                  <a:gd name="T10" fmla="*/ 42 w 43"/>
                  <a:gd name="T11" fmla="*/ 1 h 24"/>
                  <a:gd name="T12" fmla="*/ 39 w 43"/>
                  <a:gd name="T13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24">
                    <a:moveTo>
                      <a:pt x="39" y="0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20"/>
                      <a:pt x="0" y="21"/>
                      <a:pt x="1" y="22"/>
                    </a:cubicBezTo>
                    <a:cubicBezTo>
                      <a:pt x="1" y="23"/>
                      <a:pt x="3" y="24"/>
                      <a:pt x="4" y="23"/>
                    </a:cubicBezTo>
                    <a:cubicBezTo>
                      <a:pt x="41" y="5"/>
                      <a:pt x="41" y="5"/>
                      <a:pt x="41" y="5"/>
                    </a:cubicBezTo>
                    <a:cubicBezTo>
                      <a:pt x="42" y="4"/>
                      <a:pt x="43" y="3"/>
                      <a:pt x="42" y="1"/>
                    </a:cubicBezTo>
                    <a:cubicBezTo>
                      <a:pt x="41" y="0"/>
                      <a:pt x="40" y="0"/>
                      <a:pt x="39" y="0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1" name="任意多边形 130" descr="c5664c45-e422-4009-a847-4d67cb2e7b40"/>
              <p:cNvSpPr/>
              <p:nvPr/>
            </p:nvSpPr>
            <p:spPr bwMode="auto">
              <a:xfrm>
                <a:off x="7752077" y="5059387"/>
                <a:ext cx="217450" cy="129970"/>
              </a:xfrm>
              <a:custGeom>
                <a:avLst/>
                <a:gdLst>
                  <a:gd name="T0" fmla="*/ 55 w 59"/>
                  <a:gd name="T1" fmla="*/ 1 h 35"/>
                  <a:gd name="T2" fmla="*/ 2 w 59"/>
                  <a:gd name="T3" fmla="*/ 30 h 35"/>
                  <a:gd name="T4" fmla="*/ 1 w 59"/>
                  <a:gd name="T5" fmla="*/ 33 h 35"/>
                  <a:gd name="T6" fmla="*/ 4 w 59"/>
                  <a:gd name="T7" fmla="*/ 34 h 35"/>
                  <a:gd name="T8" fmla="*/ 57 w 59"/>
                  <a:gd name="T9" fmla="*/ 5 h 35"/>
                  <a:gd name="T10" fmla="*/ 58 w 59"/>
                  <a:gd name="T11" fmla="*/ 2 h 35"/>
                  <a:gd name="T12" fmla="*/ 55 w 59"/>
                  <a:gd name="T13" fmla="*/ 1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9" h="35">
                    <a:moveTo>
                      <a:pt x="55" y="1"/>
                    </a:moveTo>
                    <a:cubicBezTo>
                      <a:pt x="2" y="30"/>
                      <a:pt x="2" y="30"/>
                      <a:pt x="2" y="30"/>
                    </a:cubicBezTo>
                    <a:cubicBezTo>
                      <a:pt x="1" y="31"/>
                      <a:pt x="0" y="32"/>
                      <a:pt x="1" y="33"/>
                    </a:cubicBezTo>
                    <a:cubicBezTo>
                      <a:pt x="2" y="34"/>
                      <a:pt x="3" y="35"/>
                      <a:pt x="4" y="34"/>
                    </a:cubicBezTo>
                    <a:cubicBezTo>
                      <a:pt x="57" y="5"/>
                      <a:pt x="57" y="5"/>
                      <a:pt x="57" y="5"/>
                    </a:cubicBezTo>
                    <a:cubicBezTo>
                      <a:pt x="59" y="4"/>
                      <a:pt x="59" y="3"/>
                      <a:pt x="58" y="2"/>
                    </a:cubicBezTo>
                    <a:cubicBezTo>
                      <a:pt x="58" y="1"/>
                      <a:pt x="56" y="0"/>
                      <a:pt x="55" y="1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2" name="任意多边形 131" descr="fd896d6c-efa5-4bea-a4d8-18ff1c98f412"/>
              <p:cNvSpPr/>
              <p:nvPr/>
            </p:nvSpPr>
            <p:spPr bwMode="auto">
              <a:xfrm>
                <a:off x="7704588" y="4979405"/>
                <a:ext cx="224948" cy="139967"/>
              </a:xfrm>
              <a:custGeom>
                <a:avLst/>
                <a:gdLst>
                  <a:gd name="T0" fmla="*/ 57 w 61"/>
                  <a:gd name="T1" fmla="*/ 1 h 38"/>
                  <a:gd name="T2" fmla="*/ 1 w 61"/>
                  <a:gd name="T3" fmla="*/ 33 h 38"/>
                  <a:gd name="T4" fmla="*/ 0 w 61"/>
                  <a:gd name="T5" fmla="*/ 36 h 38"/>
                  <a:gd name="T6" fmla="*/ 4 w 61"/>
                  <a:gd name="T7" fmla="*/ 37 h 38"/>
                  <a:gd name="T8" fmla="*/ 59 w 61"/>
                  <a:gd name="T9" fmla="*/ 5 h 38"/>
                  <a:gd name="T10" fmla="*/ 60 w 61"/>
                  <a:gd name="T11" fmla="*/ 2 h 38"/>
                  <a:gd name="T12" fmla="*/ 57 w 61"/>
                  <a:gd name="T13" fmla="*/ 1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1" h="38">
                    <a:moveTo>
                      <a:pt x="57" y="1"/>
                    </a:moveTo>
                    <a:cubicBezTo>
                      <a:pt x="1" y="33"/>
                      <a:pt x="1" y="33"/>
                      <a:pt x="1" y="33"/>
                    </a:cubicBezTo>
                    <a:cubicBezTo>
                      <a:pt x="0" y="34"/>
                      <a:pt x="0" y="35"/>
                      <a:pt x="0" y="36"/>
                    </a:cubicBezTo>
                    <a:cubicBezTo>
                      <a:pt x="1" y="37"/>
                      <a:pt x="2" y="38"/>
                      <a:pt x="4" y="37"/>
                    </a:cubicBezTo>
                    <a:cubicBezTo>
                      <a:pt x="59" y="5"/>
                      <a:pt x="59" y="5"/>
                      <a:pt x="59" y="5"/>
                    </a:cubicBezTo>
                    <a:cubicBezTo>
                      <a:pt x="61" y="5"/>
                      <a:pt x="61" y="3"/>
                      <a:pt x="60" y="2"/>
                    </a:cubicBezTo>
                    <a:cubicBezTo>
                      <a:pt x="60" y="1"/>
                      <a:pt x="58" y="0"/>
                      <a:pt x="57" y="1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3" name="任意多边形 132" descr="eb4acaa7-4bc8-4ac0-b460-44ff26d9825d"/>
              <p:cNvSpPr/>
              <p:nvPr/>
            </p:nvSpPr>
            <p:spPr bwMode="auto">
              <a:xfrm>
                <a:off x="6852286" y="3927149"/>
                <a:ext cx="1054755" cy="1724599"/>
              </a:xfrm>
              <a:custGeom>
                <a:avLst/>
                <a:gdLst>
                  <a:gd name="T0" fmla="*/ 59 w 287"/>
                  <a:gd name="T1" fmla="*/ 224 h 469"/>
                  <a:gd name="T2" fmla="*/ 287 w 287"/>
                  <a:gd name="T3" fmla="*/ 0 h 469"/>
                  <a:gd name="T4" fmla="*/ 272 w 287"/>
                  <a:gd name="T5" fmla="*/ 22 h 469"/>
                  <a:gd name="T6" fmla="*/ 205 w 287"/>
                  <a:gd name="T7" fmla="*/ 101 h 469"/>
                  <a:gd name="T8" fmla="*/ 140 w 287"/>
                  <a:gd name="T9" fmla="*/ 279 h 469"/>
                  <a:gd name="T10" fmla="*/ 164 w 287"/>
                  <a:gd name="T11" fmla="*/ 272 h 469"/>
                  <a:gd name="T12" fmla="*/ 214 w 287"/>
                  <a:gd name="T13" fmla="*/ 414 h 469"/>
                  <a:gd name="T14" fmla="*/ 123 w 287"/>
                  <a:gd name="T15" fmla="*/ 454 h 469"/>
                  <a:gd name="T16" fmla="*/ 20 w 287"/>
                  <a:gd name="T17" fmla="*/ 429 h 469"/>
                  <a:gd name="T18" fmla="*/ 59 w 287"/>
                  <a:gd name="T19" fmla="*/ 224 h 4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87" h="469">
                    <a:moveTo>
                      <a:pt x="59" y="224"/>
                    </a:moveTo>
                    <a:cubicBezTo>
                      <a:pt x="118" y="107"/>
                      <a:pt x="218" y="24"/>
                      <a:pt x="287" y="0"/>
                    </a:cubicBezTo>
                    <a:cubicBezTo>
                      <a:pt x="272" y="22"/>
                      <a:pt x="272" y="22"/>
                      <a:pt x="272" y="22"/>
                    </a:cubicBezTo>
                    <a:cubicBezTo>
                      <a:pt x="246" y="44"/>
                      <a:pt x="220" y="71"/>
                      <a:pt x="205" y="101"/>
                    </a:cubicBezTo>
                    <a:cubicBezTo>
                      <a:pt x="173" y="163"/>
                      <a:pt x="148" y="252"/>
                      <a:pt x="140" y="279"/>
                    </a:cubicBezTo>
                    <a:cubicBezTo>
                      <a:pt x="154" y="275"/>
                      <a:pt x="164" y="272"/>
                      <a:pt x="164" y="272"/>
                    </a:cubicBezTo>
                    <a:cubicBezTo>
                      <a:pt x="214" y="414"/>
                      <a:pt x="214" y="414"/>
                      <a:pt x="214" y="414"/>
                    </a:cubicBezTo>
                    <a:cubicBezTo>
                      <a:pt x="214" y="414"/>
                      <a:pt x="149" y="445"/>
                      <a:pt x="123" y="454"/>
                    </a:cubicBezTo>
                    <a:cubicBezTo>
                      <a:pt x="99" y="462"/>
                      <a:pt x="43" y="469"/>
                      <a:pt x="20" y="429"/>
                    </a:cubicBezTo>
                    <a:cubicBezTo>
                      <a:pt x="0" y="396"/>
                      <a:pt x="10" y="322"/>
                      <a:pt x="59" y="22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4" name="任意多边形 133" descr="c50f0589-4915-4d70-906f-f245fbb9c267"/>
              <p:cNvSpPr/>
              <p:nvPr/>
            </p:nvSpPr>
            <p:spPr bwMode="auto">
              <a:xfrm>
                <a:off x="6882279" y="4739461"/>
                <a:ext cx="767322" cy="897292"/>
              </a:xfrm>
              <a:custGeom>
                <a:avLst/>
                <a:gdLst>
                  <a:gd name="T0" fmla="*/ 49 w 209"/>
                  <a:gd name="T1" fmla="*/ 2 h 244"/>
                  <a:gd name="T2" fmla="*/ 0 w 209"/>
                  <a:gd name="T3" fmla="*/ 163 h 244"/>
                  <a:gd name="T4" fmla="*/ 21 w 209"/>
                  <a:gd name="T5" fmla="*/ 225 h 244"/>
                  <a:gd name="T6" fmla="*/ 72 w 209"/>
                  <a:gd name="T7" fmla="*/ 244 h 244"/>
                  <a:gd name="T8" fmla="*/ 116 w 209"/>
                  <a:gd name="T9" fmla="*/ 235 h 244"/>
                  <a:gd name="T10" fmla="*/ 171 w 209"/>
                  <a:gd name="T11" fmla="*/ 212 h 244"/>
                  <a:gd name="T12" fmla="*/ 207 w 209"/>
                  <a:gd name="T13" fmla="*/ 195 h 244"/>
                  <a:gd name="T14" fmla="*/ 208 w 209"/>
                  <a:gd name="T15" fmla="*/ 192 h 244"/>
                  <a:gd name="T16" fmla="*/ 159 w 209"/>
                  <a:gd name="T17" fmla="*/ 51 h 244"/>
                  <a:gd name="T18" fmla="*/ 156 w 209"/>
                  <a:gd name="T19" fmla="*/ 49 h 244"/>
                  <a:gd name="T20" fmla="*/ 69 w 209"/>
                  <a:gd name="T21" fmla="*/ 75 h 244"/>
                  <a:gd name="T22" fmla="*/ 67 w 209"/>
                  <a:gd name="T23" fmla="*/ 78 h 244"/>
                  <a:gd name="T24" fmla="*/ 71 w 209"/>
                  <a:gd name="T25" fmla="*/ 79 h 244"/>
                  <a:gd name="T26" fmla="*/ 125 w 209"/>
                  <a:gd name="T27" fmla="*/ 62 h 244"/>
                  <a:gd name="T28" fmla="*/ 148 w 209"/>
                  <a:gd name="T29" fmla="*/ 56 h 244"/>
                  <a:gd name="T30" fmla="*/ 157 w 209"/>
                  <a:gd name="T31" fmla="*/ 54 h 244"/>
                  <a:gd name="T32" fmla="*/ 156 w 209"/>
                  <a:gd name="T33" fmla="*/ 51 h 244"/>
                  <a:gd name="T34" fmla="*/ 154 w 209"/>
                  <a:gd name="T35" fmla="*/ 52 h 244"/>
                  <a:gd name="T36" fmla="*/ 204 w 209"/>
                  <a:gd name="T37" fmla="*/ 194 h 244"/>
                  <a:gd name="T38" fmla="*/ 206 w 209"/>
                  <a:gd name="T39" fmla="*/ 193 h 244"/>
                  <a:gd name="T40" fmla="*/ 205 w 209"/>
                  <a:gd name="T41" fmla="*/ 191 h 244"/>
                  <a:gd name="T42" fmla="*/ 195 w 209"/>
                  <a:gd name="T43" fmla="*/ 196 h 244"/>
                  <a:gd name="T44" fmla="*/ 114 w 209"/>
                  <a:gd name="T45" fmla="*/ 231 h 244"/>
                  <a:gd name="T46" fmla="*/ 72 w 209"/>
                  <a:gd name="T47" fmla="*/ 239 h 244"/>
                  <a:gd name="T48" fmla="*/ 24 w 209"/>
                  <a:gd name="T49" fmla="*/ 222 h 244"/>
                  <a:gd name="T50" fmla="*/ 4 w 209"/>
                  <a:gd name="T51" fmla="*/ 163 h 244"/>
                  <a:gd name="T52" fmla="*/ 54 w 209"/>
                  <a:gd name="T53" fmla="*/ 4 h 244"/>
                  <a:gd name="T54" fmla="*/ 52 w 209"/>
                  <a:gd name="T55" fmla="*/ 1 h 244"/>
                  <a:gd name="T56" fmla="*/ 49 w 209"/>
                  <a:gd name="T57" fmla="*/ 2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209" h="244">
                    <a:moveTo>
                      <a:pt x="49" y="2"/>
                    </a:moveTo>
                    <a:cubicBezTo>
                      <a:pt x="14" y="73"/>
                      <a:pt x="0" y="125"/>
                      <a:pt x="0" y="163"/>
                    </a:cubicBezTo>
                    <a:cubicBezTo>
                      <a:pt x="0" y="192"/>
                      <a:pt x="8" y="212"/>
                      <a:pt x="21" y="225"/>
                    </a:cubicBezTo>
                    <a:cubicBezTo>
                      <a:pt x="34" y="238"/>
                      <a:pt x="52" y="244"/>
                      <a:pt x="72" y="244"/>
                    </a:cubicBezTo>
                    <a:cubicBezTo>
                      <a:pt x="86" y="244"/>
                      <a:pt x="101" y="241"/>
                      <a:pt x="116" y="235"/>
                    </a:cubicBezTo>
                    <a:cubicBezTo>
                      <a:pt x="129" y="230"/>
                      <a:pt x="152" y="220"/>
                      <a:pt x="171" y="212"/>
                    </a:cubicBezTo>
                    <a:cubicBezTo>
                      <a:pt x="191" y="203"/>
                      <a:pt x="207" y="195"/>
                      <a:pt x="207" y="195"/>
                    </a:cubicBezTo>
                    <a:cubicBezTo>
                      <a:pt x="208" y="195"/>
                      <a:pt x="209" y="194"/>
                      <a:pt x="208" y="192"/>
                    </a:cubicBezTo>
                    <a:cubicBezTo>
                      <a:pt x="159" y="51"/>
                      <a:pt x="159" y="51"/>
                      <a:pt x="159" y="51"/>
                    </a:cubicBezTo>
                    <a:cubicBezTo>
                      <a:pt x="158" y="49"/>
                      <a:pt x="157" y="49"/>
                      <a:pt x="156" y="49"/>
                    </a:cubicBezTo>
                    <a:cubicBezTo>
                      <a:pt x="156" y="49"/>
                      <a:pt x="100" y="62"/>
                      <a:pt x="69" y="75"/>
                    </a:cubicBezTo>
                    <a:cubicBezTo>
                      <a:pt x="68" y="75"/>
                      <a:pt x="67" y="77"/>
                      <a:pt x="67" y="78"/>
                    </a:cubicBezTo>
                    <a:cubicBezTo>
                      <a:pt x="68" y="79"/>
                      <a:pt x="69" y="80"/>
                      <a:pt x="71" y="79"/>
                    </a:cubicBezTo>
                    <a:cubicBezTo>
                      <a:pt x="86" y="73"/>
                      <a:pt x="107" y="67"/>
                      <a:pt x="125" y="62"/>
                    </a:cubicBezTo>
                    <a:cubicBezTo>
                      <a:pt x="134" y="60"/>
                      <a:pt x="142" y="57"/>
                      <a:pt x="148" y="56"/>
                    </a:cubicBezTo>
                    <a:cubicBezTo>
                      <a:pt x="153" y="55"/>
                      <a:pt x="157" y="54"/>
                      <a:pt x="157" y="54"/>
                    </a:cubicBezTo>
                    <a:cubicBezTo>
                      <a:pt x="156" y="51"/>
                      <a:pt x="156" y="51"/>
                      <a:pt x="156" y="51"/>
                    </a:cubicBezTo>
                    <a:cubicBezTo>
                      <a:pt x="154" y="52"/>
                      <a:pt x="154" y="52"/>
                      <a:pt x="154" y="52"/>
                    </a:cubicBezTo>
                    <a:cubicBezTo>
                      <a:pt x="204" y="194"/>
                      <a:pt x="204" y="194"/>
                      <a:pt x="204" y="194"/>
                    </a:cubicBezTo>
                    <a:cubicBezTo>
                      <a:pt x="206" y="193"/>
                      <a:pt x="206" y="193"/>
                      <a:pt x="206" y="193"/>
                    </a:cubicBezTo>
                    <a:cubicBezTo>
                      <a:pt x="205" y="191"/>
                      <a:pt x="205" y="191"/>
                      <a:pt x="205" y="191"/>
                    </a:cubicBezTo>
                    <a:cubicBezTo>
                      <a:pt x="205" y="191"/>
                      <a:pt x="201" y="193"/>
                      <a:pt x="195" y="196"/>
                    </a:cubicBezTo>
                    <a:cubicBezTo>
                      <a:pt x="175" y="205"/>
                      <a:pt x="134" y="224"/>
                      <a:pt x="114" y="231"/>
                    </a:cubicBezTo>
                    <a:cubicBezTo>
                      <a:pt x="100" y="236"/>
                      <a:pt x="85" y="239"/>
                      <a:pt x="72" y="239"/>
                    </a:cubicBezTo>
                    <a:cubicBezTo>
                      <a:pt x="53" y="239"/>
                      <a:pt x="36" y="233"/>
                      <a:pt x="24" y="222"/>
                    </a:cubicBezTo>
                    <a:cubicBezTo>
                      <a:pt x="12" y="210"/>
                      <a:pt x="4" y="191"/>
                      <a:pt x="4" y="163"/>
                    </a:cubicBezTo>
                    <a:cubicBezTo>
                      <a:pt x="4" y="127"/>
                      <a:pt x="18" y="75"/>
                      <a:pt x="54" y="4"/>
                    </a:cubicBezTo>
                    <a:cubicBezTo>
                      <a:pt x="54" y="3"/>
                      <a:pt x="54" y="1"/>
                      <a:pt x="52" y="1"/>
                    </a:cubicBezTo>
                    <a:cubicBezTo>
                      <a:pt x="51" y="0"/>
                      <a:pt x="50" y="1"/>
                      <a:pt x="49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5" name="椭圆 134" descr="031c469b-0890-4947-b6f7-69339bb0de78"/>
              <p:cNvSpPr>
                <a:spLocks noChangeArrowheads="1"/>
              </p:cNvSpPr>
              <p:nvPr/>
            </p:nvSpPr>
            <p:spPr bwMode="auto">
              <a:xfrm>
                <a:off x="8032012" y="3779684"/>
                <a:ext cx="339921" cy="224948"/>
              </a:xfrm>
              <a:prstGeom prst="ellipse">
                <a:avLst/>
              </a:pr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6" name="任意多边形 135" descr="bd1c1cf1-f521-4776-8b9c-0cadd29084c2"/>
              <p:cNvSpPr/>
              <p:nvPr/>
            </p:nvSpPr>
            <p:spPr bwMode="auto">
              <a:xfrm>
                <a:off x="8054507" y="3149830"/>
                <a:ext cx="482389" cy="764822"/>
              </a:xfrm>
              <a:custGeom>
                <a:avLst/>
                <a:gdLst>
                  <a:gd name="T0" fmla="*/ 44 w 131"/>
                  <a:gd name="T1" fmla="*/ 3 h 208"/>
                  <a:gd name="T2" fmla="*/ 80 w 131"/>
                  <a:gd name="T3" fmla="*/ 1 h 208"/>
                  <a:gd name="T4" fmla="*/ 127 w 131"/>
                  <a:gd name="T5" fmla="*/ 50 h 208"/>
                  <a:gd name="T6" fmla="*/ 130 w 131"/>
                  <a:gd name="T7" fmla="*/ 107 h 208"/>
                  <a:gd name="T8" fmla="*/ 88 w 131"/>
                  <a:gd name="T9" fmla="*/ 159 h 208"/>
                  <a:gd name="T10" fmla="*/ 76 w 131"/>
                  <a:gd name="T11" fmla="*/ 160 h 208"/>
                  <a:gd name="T12" fmla="*/ 76 w 131"/>
                  <a:gd name="T13" fmla="*/ 179 h 208"/>
                  <a:gd name="T14" fmla="*/ 47 w 131"/>
                  <a:gd name="T15" fmla="*/ 208 h 208"/>
                  <a:gd name="T16" fmla="*/ 35 w 131"/>
                  <a:gd name="T17" fmla="*/ 208 h 208"/>
                  <a:gd name="T18" fmla="*/ 6 w 131"/>
                  <a:gd name="T19" fmla="*/ 179 h 208"/>
                  <a:gd name="T20" fmla="*/ 6 w 131"/>
                  <a:gd name="T21" fmla="*/ 153 h 208"/>
                  <a:gd name="T22" fmla="*/ 5 w 131"/>
                  <a:gd name="T23" fmla="*/ 123 h 208"/>
                  <a:gd name="T24" fmla="*/ 5 w 131"/>
                  <a:gd name="T25" fmla="*/ 118 h 208"/>
                  <a:gd name="T26" fmla="*/ 5 w 131"/>
                  <a:gd name="T27" fmla="*/ 113 h 208"/>
                  <a:gd name="T28" fmla="*/ 2 w 131"/>
                  <a:gd name="T29" fmla="*/ 56 h 208"/>
                  <a:gd name="T30" fmla="*/ 44 w 131"/>
                  <a:gd name="T31" fmla="*/ 3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31" h="208">
                    <a:moveTo>
                      <a:pt x="44" y="3"/>
                    </a:moveTo>
                    <a:cubicBezTo>
                      <a:pt x="80" y="1"/>
                      <a:pt x="80" y="1"/>
                      <a:pt x="80" y="1"/>
                    </a:cubicBezTo>
                    <a:cubicBezTo>
                      <a:pt x="105" y="0"/>
                      <a:pt x="126" y="22"/>
                      <a:pt x="127" y="50"/>
                    </a:cubicBezTo>
                    <a:cubicBezTo>
                      <a:pt x="130" y="107"/>
                      <a:pt x="130" y="107"/>
                      <a:pt x="130" y="107"/>
                    </a:cubicBezTo>
                    <a:cubicBezTo>
                      <a:pt x="131" y="134"/>
                      <a:pt x="113" y="158"/>
                      <a:pt x="88" y="159"/>
                    </a:cubicBezTo>
                    <a:cubicBezTo>
                      <a:pt x="76" y="160"/>
                      <a:pt x="76" y="160"/>
                      <a:pt x="76" y="160"/>
                    </a:cubicBezTo>
                    <a:cubicBezTo>
                      <a:pt x="76" y="179"/>
                      <a:pt x="76" y="179"/>
                      <a:pt x="76" y="179"/>
                    </a:cubicBezTo>
                    <a:cubicBezTo>
                      <a:pt x="76" y="195"/>
                      <a:pt x="63" y="208"/>
                      <a:pt x="47" y="208"/>
                    </a:cubicBezTo>
                    <a:cubicBezTo>
                      <a:pt x="35" y="208"/>
                      <a:pt x="35" y="208"/>
                      <a:pt x="35" y="208"/>
                    </a:cubicBezTo>
                    <a:cubicBezTo>
                      <a:pt x="19" y="208"/>
                      <a:pt x="6" y="195"/>
                      <a:pt x="6" y="179"/>
                    </a:cubicBezTo>
                    <a:cubicBezTo>
                      <a:pt x="6" y="153"/>
                      <a:pt x="6" y="153"/>
                      <a:pt x="6" y="153"/>
                    </a:cubicBezTo>
                    <a:cubicBezTo>
                      <a:pt x="5" y="123"/>
                      <a:pt x="5" y="123"/>
                      <a:pt x="5" y="123"/>
                    </a:cubicBezTo>
                    <a:cubicBezTo>
                      <a:pt x="5" y="121"/>
                      <a:pt x="5" y="119"/>
                      <a:pt x="5" y="118"/>
                    </a:cubicBezTo>
                    <a:cubicBezTo>
                      <a:pt x="5" y="116"/>
                      <a:pt x="5" y="115"/>
                      <a:pt x="5" y="113"/>
                    </a:cubicBezTo>
                    <a:cubicBezTo>
                      <a:pt x="2" y="56"/>
                      <a:pt x="2" y="56"/>
                      <a:pt x="2" y="56"/>
                    </a:cubicBezTo>
                    <a:cubicBezTo>
                      <a:pt x="0" y="28"/>
                      <a:pt x="19" y="5"/>
                      <a:pt x="44" y="3"/>
                    </a:cubicBezTo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7" name="任意多边形 136" descr="748e5e37-c29f-416a-b152-f05fad315d8e"/>
              <p:cNvSpPr/>
              <p:nvPr/>
            </p:nvSpPr>
            <p:spPr bwMode="auto">
              <a:xfrm>
                <a:off x="8239464" y="3382276"/>
                <a:ext cx="62486" cy="62486"/>
              </a:xfrm>
              <a:custGeom>
                <a:avLst/>
                <a:gdLst>
                  <a:gd name="T0" fmla="*/ 1 w 17"/>
                  <a:gd name="T1" fmla="*/ 9 h 17"/>
                  <a:gd name="T2" fmla="*/ 9 w 17"/>
                  <a:gd name="T3" fmla="*/ 17 h 17"/>
                  <a:gd name="T4" fmla="*/ 17 w 17"/>
                  <a:gd name="T5" fmla="*/ 8 h 17"/>
                  <a:gd name="T6" fmla="*/ 9 w 17"/>
                  <a:gd name="T7" fmla="*/ 0 h 17"/>
                  <a:gd name="T8" fmla="*/ 1 w 17"/>
                  <a:gd name="T9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17">
                    <a:moveTo>
                      <a:pt x="1" y="9"/>
                    </a:moveTo>
                    <a:cubicBezTo>
                      <a:pt x="1" y="14"/>
                      <a:pt x="5" y="17"/>
                      <a:pt x="9" y="17"/>
                    </a:cubicBezTo>
                    <a:cubicBezTo>
                      <a:pt x="14" y="17"/>
                      <a:pt x="17" y="13"/>
                      <a:pt x="17" y="8"/>
                    </a:cubicBezTo>
                    <a:cubicBezTo>
                      <a:pt x="17" y="4"/>
                      <a:pt x="13" y="0"/>
                      <a:pt x="9" y="0"/>
                    </a:cubicBezTo>
                    <a:cubicBezTo>
                      <a:pt x="4" y="1"/>
                      <a:pt x="0" y="4"/>
                      <a:pt x="1" y="9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8" name="任意多边形 137" descr="0860b794-4ef0-4808-a5f0-e4d33e586e50"/>
              <p:cNvSpPr/>
              <p:nvPr/>
            </p:nvSpPr>
            <p:spPr bwMode="auto">
              <a:xfrm>
                <a:off x="8441916" y="3369779"/>
                <a:ext cx="49988" cy="54987"/>
              </a:xfrm>
              <a:custGeom>
                <a:avLst/>
                <a:gdLst>
                  <a:gd name="T0" fmla="*/ 0 w 14"/>
                  <a:gd name="T1" fmla="*/ 8 h 15"/>
                  <a:gd name="T2" fmla="*/ 7 w 14"/>
                  <a:gd name="T3" fmla="*/ 15 h 15"/>
                  <a:gd name="T4" fmla="*/ 14 w 14"/>
                  <a:gd name="T5" fmla="*/ 7 h 15"/>
                  <a:gd name="T6" fmla="*/ 6 w 14"/>
                  <a:gd name="T7" fmla="*/ 1 h 15"/>
                  <a:gd name="T8" fmla="*/ 0 w 14"/>
                  <a:gd name="T9" fmla="*/ 8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5">
                    <a:moveTo>
                      <a:pt x="0" y="8"/>
                    </a:moveTo>
                    <a:cubicBezTo>
                      <a:pt x="0" y="12"/>
                      <a:pt x="3" y="15"/>
                      <a:pt x="7" y="15"/>
                    </a:cubicBezTo>
                    <a:cubicBezTo>
                      <a:pt x="11" y="15"/>
                      <a:pt x="14" y="11"/>
                      <a:pt x="14" y="7"/>
                    </a:cubicBezTo>
                    <a:cubicBezTo>
                      <a:pt x="14" y="3"/>
                      <a:pt x="10" y="0"/>
                      <a:pt x="6" y="1"/>
                    </a:cubicBezTo>
                    <a:cubicBezTo>
                      <a:pt x="3" y="1"/>
                      <a:pt x="0" y="4"/>
                      <a:pt x="0" y="8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9" name="任意多边形 138" descr="fb336fb8-c33c-418b-9c56-5dfebda04f32"/>
              <p:cNvSpPr/>
              <p:nvPr/>
            </p:nvSpPr>
            <p:spPr bwMode="auto">
              <a:xfrm>
                <a:off x="8146985" y="3452259"/>
                <a:ext cx="157464" cy="149965"/>
              </a:xfrm>
              <a:custGeom>
                <a:avLst/>
                <a:gdLst>
                  <a:gd name="T0" fmla="*/ 22 w 43"/>
                  <a:gd name="T1" fmla="*/ 0 h 41"/>
                  <a:gd name="T2" fmla="*/ 21 w 43"/>
                  <a:gd name="T3" fmla="*/ 0 h 41"/>
                  <a:gd name="T4" fmla="*/ 1 w 43"/>
                  <a:gd name="T5" fmla="*/ 22 h 41"/>
                  <a:gd name="T6" fmla="*/ 22 w 43"/>
                  <a:gd name="T7" fmla="*/ 41 h 41"/>
                  <a:gd name="T8" fmla="*/ 23 w 43"/>
                  <a:gd name="T9" fmla="*/ 41 h 41"/>
                  <a:gd name="T10" fmla="*/ 42 w 43"/>
                  <a:gd name="T11" fmla="*/ 20 h 41"/>
                  <a:gd name="T12" fmla="*/ 22 w 43"/>
                  <a:gd name="T13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41">
                    <a:moveTo>
                      <a:pt x="22" y="0"/>
                    </a:moveTo>
                    <a:cubicBezTo>
                      <a:pt x="21" y="0"/>
                      <a:pt x="21" y="0"/>
                      <a:pt x="21" y="0"/>
                    </a:cubicBezTo>
                    <a:cubicBezTo>
                      <a:pt x="9" y="1"/>
                      <a:pt x="0" y="11"/>
                      <a:pt x="1" y="22"/>
                    </a:cubicBezTo>
                    <a:cubicBezTo>
                      <a:pt x="2" y="33"/>
                      <a:pt x="11" y="41"/>
                      <a:pt x="22" y="41"/>
                    </a:cubicBezTo>
                    <a:cubicBezTo>
                      <a:pt x="22" y="41"/>
                      <a:pt x="22" y="41"/>
                      <a:pt x="23" y="41"/>
                    </a:cubicBezTo>
                    <a:cubicBezTo>
                      <a:pt x="34" y="41"/>
                      <a:pt x="43" y="31"/>
                      <a:pt x="42" y="20"/>
                    </a:cubicBezTo>
                    <a:cubicBezTo>
                      <a:pt x="42" y="9"/>
                      <a:pt x="33" y="0"/>
                      <a:pt x="22" y="0"/>
                    </a:cubicBezTo>
                  </a:path>
                </a:pathLst>
              </a:custGeom>
              <a:solidFill>
                <a:srgbClr val="FC95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0" name="任意多边形 139" descr="a2f45f77-0845-4ee0-9a0f-e968bb010e4c"/>
              <p:cNvSpPr/>
              <p:nvPr/>
            </p:nvSpPr>
            <p:spPr bwMode="auto">
              <a:xfrm flipH="1">
                <a:off x="8531895" y="3554736"/>
                <a:ext cx="0" cy="17497"/>
              </a:xfrm>
              <a:custGeom>
                <a:avLst/>
                <a:gdLst>
                  <a:gd name="T0" fmla="*/ 0 h 5"/>
                  <a:gd name="T1" fmla="*/ 5 h 5"/>
                  <a:gd name="T2" fmla="*/ 0 h 5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5">
                    <a:moveTo>
                      <a:pt x="0" y="0"/>
                    </a:moveTo>
                    <a:cubicBezTo>
                      <a:pt x="0" y="2"/>
                      <a:pt x="0" y="3"/>
                      <a:pt x="0" y="5"/>
                    </a:cubicBezTo>
                    <a:cubicBezTo>
                      <a:pt x="0" y="3"/>
                      <a:pt x="0" y="2"/>
                      <a:pt x="0" y="0"/>
                    </a:cubicBezTo>
                  </a:path>
                </a:pathLst>
              </a:custGeom>
              <a:solidFill>
                <a:srgbClr val="4734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1" name="任意多边形 140" descr="a13b7a63-0f93-4433-9e6d-51b453fe89a1"/>
              <p:cNvSpPr/>
              <p:nvPr/>
            </p:nvSpPr>
            <p:spPr bwMode="auto">
              <a:xfrm>
                <a:off x="8459413" y="3462257"/>
                <a:ext cx="72484" cy="114973"/>
              </a:xfrm>
              <a:custGeom>
                <a:avLst/>
                <a:gdLst>
                  <a:gd name="T0" fmla="*/ 16 w 20"/>
                  <a:gd name="T1" fmla="*/ 0 h 31"/>
                  <a:gd name="T2" fmla="*/ 15 w 20"/>
                  <a:gd name="T3" fmla="*/ 0 h 31"/>
                  <a:gd name="T4" fmla="*/ 0 w 20"/>
                  <a:gd name="T5" fmla="*/ 17 h 31"/>
                  <a:gd name="T6" fmla="*/ 16 w 20"/>
                  <a:gd name="T7" fmla="*/ 31 h 31"/>
                  <a:gd name="T8" fmla="*/ 17 w 20"/>
                  <a:gd name="T9" fmla="*/ 31 h 31"/>
                  <a:gd name="T10" fmla="*/ 20 w 20"/>
                  <a:gd name="T11" fmla="*/ 31 h 31"/>
                  <a:gd name="T12" fmla="*/ 20 w 20"/>
                  <a:gd name="T13" fmla="*/ 30 h 31"/>
                  <a:gd name="T14" fmla="*/ 20 w 20"/>
                  <a:gd name="T15" fmla="*/ 25 h 31"/>
                  <a:gd name="T16" fmla="*/ 20 w 20"/>
                  <a:gd name="T17" fmla="*/ 22 h 31"/>
                  <a:gd name="T18" fmla="*/ 19 w 20"/>
                  <a:gd name="T19" fmla="*/ 0 h 31"/>
                  <a:gd name="T20" fmla="*/ 16 w 20"/>
                  <a:gd name="T21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0" h="31">
                    <a:moveTo>
                      <a:pt x="16" y="0"/>
                    </a:moveTo>
                    <a:cubicBezTo>
                      <a:pt x="16" y="0"/>
                      <a:pt x="16" y="0"/>
                      <a:pt x="15" y="0"/>
                    </a:cubicBezTo>
                    <a:cubicBezTo>
                      <a:pt x="7" y="1"/>
                      <a:pt x="0" y="8"/>
                      <a:pt x="0" y="17"/>
                    </a:cubicBezTo>
                    <a:cubicBezTo>
                      <a:pt x="1" y="25"/>
                      <a:pt x="8" y="31"/>
                      <a:pt x="16" y="31"/>
                    </a:cubicBezTo>
                    <a:cubicBezTo>
                      <a:pt x="16" y="31"/>
                      <a:pt x="17" y="31"/>
                      <a:pt x="17" y="31"/>
                    </a:cubicBezTo>
                    <a:cubicBezTo>
                      <a:pt x="18" y="31"/>
                      <a:pt x="19" y="31"/>
                      <a:pt x="20" y="31"/>
                    </a:cubicBezTo>
                    <a:cubicBezTo>
                      <a:pt x="20" y="31"/>
                      <a:pt x="20" y="30"/>
                      <a:pt x="20" y="30"/>
                    </a:cubicBezTo>
                    <a:cubicBezTo>
                      <a:pt x="20" y="28"/>
                      <a:pt x="20" y="27"/>
                      <a:pt x="20" y="25"/>
                    </a:cubicBezTo>
                    <a:cubicBezTo>
                      <a:pt x="20" y="24"/>
                      <a:pt x="20" y="23"/>
                      <a:pt x="20" y="22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7" y="0"/>
                      <a:pt x="16" y="0"/>
                    </a:cubicBezTo>
                  </a:path>
                </a:pathLst>
              </a:custGeom>
              <a:solidFill>
                <a:srgbClr val="FC95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2" name="任意多边形 141" descr="83058056-0fcb-47a3-a831-43e322e1f521"/>
              <p:cNvSpPr/>
              <p:nvPr/>
            </p:nvSpPr>
            <p:spPr bwMode="auto">
              <a:xfrm>
                <a:off x="7897043" y="3397272"/>
                <a:ext cx="219949" cy="217450"/>
              </a:xfrm>
              <a:custGeom>
                <a:avLst/>
                <a:gdLst>
                  <a:gd name="T0" fmla="*/ 1 w 60"/>
                  <a:gd name="T1" fmla="*/ 31 h 59"/>
                  <a:gd name="T2" fmla="*/ 31 w 60"/>
                  <a:gd name="T3" fmla="*/ 58 h 59"/>
                  <a:gd name="T4" fmla="*/ 59 w 60"/>
                  <a:gd name="T5" fmla="*/ 28 h 59"/>
                  <a:gd name="T6" fmla="*/ 28 w 60"/>
                  <a:gd name="T7" fmla="*/ 0 h 59"/>
                  <a:gd name="T8" fmla="*/ 1 w 60"/>
                  <a:gd name="T9" fmla="*/ 31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59">
                    <a:moveTo>
                      <a:pt x="1" y="31"/>
                    </a:moveTo>
                    <a:cubicBezTo>
                      <a:pt x="1" y="47"/>
                      <a:pt x="15" y="59"/>
                      <a:pt x="31" y="58"/>
                    </a:cubicBezTo>
                    <a:cubicBezTo>
                      <a:pt x="47" y="58"/>
                      <a:pt x="60" y="44"/>
                      <a:pt x="59" y="28"/>
                    </a:cubicBezTo>
                    <a:cubicBezTo>
                      <a:pt x="58" y="12"/>
                      <a:pt x="44" y="0"/>
                      <a:pt x="28" y="0"/>
                    </a:cubicBezTo>
                    <a:cubicBezTo>
                      <a:pt x="12" y="1"/>
                      <a:pt x="0" y="15"/>
                      <a:pt x="1" y="31"/>
                    </a:cubicBezTo>
                    <a:close/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lvl="0"/>
                <a:endParaRPr lang="zh-CN" altLang="en-US"/>
              </a:p>
            </p:txBody>
          </p:sp>
          <p:sp>
            <p:nvSpPr>
              <p:cNvPr id="143" name="任意多边形 142" descr="7bb810b8-be51-4301-8fe1-9610231b7e80"/>
              <p:cNvSpPr/>
              <p:nvPr/>
            </p:nvSpPr>
            <p:spPr bwMode="auto">
              <a:xfrm>
                <a:off x="7982023" y="3444762"/>
                <a:ext cx="89979" cy="79981"/>
              </a:xfrm>
              <a:custGeom>
                <a:avLst/>
                <a:gdLst>
                  <a:gd name="T0" fmla="*/ 25 w 25"/>
                  <a:gd name="T1" fmla="*/ 19 h 22"/>
                  <a:gd name="T2" fmla="*/ 25 w 25"/>
                  <a:gd name="T3" fmla="*/ 19 h 22"/>
                  <a:gd name="T4" fmla="*/ 23 w 25"/>
                  <a:gd name="T5" fmla="*/ 10 h 22"/>
                  <a:gd name="T6" fmla="*/ 17 w 25"/>
                  <a:gd name="T7" fmla="*/ 3 h 22"/>
                  <a:gd name="T8" fmla="*/ 7 w 25"/>
                  <a:gd name="T9" fmla="*/ 0 h 22"/>
                  <a:gd name="T10" fmla="*/ 3 w 25"/>
                  <a:gd name="T11" fmla="*/ 0 h 22"/>
                  <a:gd name="T12" fmla="*/ 1 w 25"/>
                  <a:gd name="T13" fmla="*/ 3 h 22"/>
                  <a:gd name="T14" fmla="*/ 3 w 25"/>
                  <a:gd name="T15" fmla="*/ 5 h 22"/>
                  <a:gd name="T16" fmla="*/ 7 w 25"/>
                  <a:gd name="T17" fmla="*/ 5 h 22"/>
                  <a:gd name="T18" fmla="*/ 15 w 25"/>
                  <a:gd name="T19" fmla="*/ 7 h 22"/>
                  <a:gd name="T20" fmla="*/ 20 w 25"/>
                  <a:gd name="T21" fmla="*/ 14 h 22"/>
                  <a:gd name="T22" fmla="*/ 20 w 25"/>
                  <a:gd name="T23" fmla="*/ 19 h 22"/>
                  <a:gd name="T24" fmla="*/ 20 w 25"/>
                  <a:gd name="T25" fmla="*/ 19 h 22"/>
                  <a:gd name="T26" fmla="*/ 23 w 25"/>
                  <a:gd name="T27" fmla="*/ 22 h 22"/>
                  <a:gd name="T28" fmla="*/ 25 w 25"/>
                  <a:gd name="T29" fmla="*/ 19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" h="22">
                    <a:moveTo>
                      <a:pt x="25" y="19"/>
                    </a:moveTo>
                    <a:cubicBezTo>
                      <a:pt x="25" y="19"/>
                      <a:pt x="25" y="19"/>
                      <a:pt x="25" y="19"/>
                    </a:cubicBezTo>
                    <a:cubicBezTo>
                      <a:pt x="25" y="19"/>
                      <a:pt x="25" y="14"/>
                      <a:pt x="23" y="10"/>
                    </a:cubicBezTo>
                    <a:cubicBezTo>
                      <a:pt x="22" y="7"/>
                      <a:pt x="20" y="5"/>
                      <a:pt x="17" y="3"/>
                    </a:cubicBezTo>
                    <a:cubicBezTo>
                      <a:pt x="15" y="1"/>
                      <a:pt x="11" y="0"/>
                      <a:pt x="7" y="0"/>
                    </a:cubicBezTo>
                    <a:cubicBezTo>
                      <a:pt x="6" y="0"/>
                      <a:pt x="4" y="0"/>
                      <a:pt x="3" y="0"/>
                    </a:cubicBezTo>
                    <a:cubicBezTo>
                      <a:pt x="1" y="1"/>
                      <a:pt x="0" y="2"/>
                      <a:pt x="1" y="3"/>
                    </a:cubicBezTo>
                    <a:cubicBezTo>
                      <a:pt x="1" y="5"/>
                      <a:pt x="2" y="5"/>
                      <a:pt x="3" y="5"/>
                    </a:cubicBezTo>
                    <a:cubicBezTo>
                      <a:pt x="5" y="5"/>
                      <a:pt x="6" y="5"/>
                      <a:pt x="7" y="5"/>
                    </a:cubicBezTo>
                    <a:cubicBezTo>
                      <a:pt x="11" y="5"/>
                      <a:pt x="13" y="6"/>
                      <a:pt x="15" y="7"/>
                    </a:cubicBezTo>
                    <a:cubicBezTo>
                      <a:pt x="17" y="9"/>
                      <a:pt x="19" y="12"/>
                      <a:pt x="20" y="14"/>
                    </a:cubicBezTo>
                    <a:cubicBezTo>
                      <a:pt x="20" y="17"/>
                      <a:pt x="20" y="19"/>
                      <a:pt x="20" y="19"/>
                    </a:cubicBezTo>
                    <a:cubicBezTo>
                      <a:pt x="20" y="19"/>
                      <a:pt x="20" y="19"/>
                      <a:pt x="20" y="19"/>
                    </a:cubicBezTo>
                    <a:cubicBezTo>
                      <a:pt x="20" y="21"/>
                      <a:pt x="21" y="22"/>
                      <a:pt x="23" y="22"/>
                    </a:cubicBezTo>
                    <a:cubicBezTo>
                      <a:pt x="24" y="22"/>
                      <a:pt x="25" y="21"/>
                      <a:pt x="25" y="19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4" name="任意多边形 143" descr="21f3ee31-3a1e-47cd-9f1f-07a2dd095538"/>
              <p:cNvSpPr/>
              <p:nvPr/>
            </p:nvSpPr>
            <p:spPr bwMode="auto">
              <a:xfrm>
                <a:off x="7937034" y="2972371"/>
                <a:ext cx="609858" cy="489886"/>
              </a:xfrm>
              <a:custGeom>
                <a:avLst/>
                <a:gdLst>
                  <a:gd name="T0" fmla="*/ 33 w 166"/>
                  <a:gd name="T1" fmla="*/ 49 h 133"/>
                  <a:gd name="T2" fmla="*/ 166 w 166"/>
                  <a:gd name="T3" fmla="*/ 97 h 133"/>
                  <a:gd name="T4" fmla="*/ 118 w 166"/>
                  <a:gd name="T5" fmla="*/ 59 h 133"/>
                  <a:gd name="T6" fmla="*/ 61 w 166"/>
                  <a:gd name="T7" fmla="*/ 105 h 133"/>
                  <a:gd name="T8" fmla="*/ 48 w 166"/>
                  <a:gd name="T9" fmla="*/ 110 h 133"/>
                  <a:gd name="T10" fmla="*/ 46 w 166"/>
                  <a:gd name="T11" fmla="*/ 133 h 133"/>
                  <a:gd name="T12" fmla="*/ 29 w 166"/>
                  <a:gd name="T13" fmla="*/ 113 h 133"/>
                  <a:gd name="T14" fmla="*/ 33 w 166"/>
                  <a:gd name="T15" fmla="*/ 49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6" h="133">
                    <a:moveTo>
                      <a:pt x="33" y="49"/>
                    </a:moveTo>
                    <a:cubicBezTo>
                      <a:pt x="52" y="27"/>
                      <a:pt x="151" y="0"/>
                      <a:pt x="166" y="97"/>
                    </a:cubicBezTo>
                    <a:cubicBezTo>
                      <a:pt x="166" y="97"/>
                      <a:pt x="136" y="88"/>
                      <a:pt x="118" y="59"/>
                    </a:cubicBezTo>
                    <a:cubicBezTo>
                      <a:pt x="118" y="59"/>
                      <a:pt x="115" y="81"/>
                      <a:pt x="61" y="105"/>
                    </a:cubicBezTo>
                    <a:cubicBezTo>
                      <a:pt x="57" y="107"/>
                      <a:pt x="52" y="109"/>
                      <a:pt x="48" y="110"/>
                    </a:cubicBezTo>
                    <a:cubicBezTo>
                      <a:pt x="46" y="133"/>
                      <a:pt x="46" y="133"/>
                      <a:pt x="46" y="133"/>
                    </a:cubicBezTo>
                    <a:cubicBezTo>
                      <a:pt x="29" y="113"/>
                      <a:pt x="29" y="113"/>
                      <a:pt x="29" y="113"/>
                    </a:cubicBezTo>
                    <a:cubicBezTo>
                      <a:pt x="0" y="112"/>
                      <a:pt x="17" y="67"/>
                      <a:pt x="33" y="49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5" name="任意多边形 144" descr="3090322f-a31e-4d49-8587-63d7034d1da9"/>
              <p:cNvSpPr/>
              <p:nvPr/>
            </p:nvSpPr>
            <p:spPr bwMode="auto">
              <a:xfrm>
                <a:off x="8356936" y="3377277"/>
                <a:ext cx="47490" cy="77483"/>
              </a:xfrm>
              <a:custGeom>
                <a:avLst/>
                <a:gdLst>
                  <a:gd name="T0" fmla="*/ 3 w 13"/>
                  <a:gd name="T1" fmla="*/ 3 h 21"/>
                  <a:gd name="T2" fmla="*/ 8 w 13"/>
                  <a:gd name="T3" fmla="*/ 19 h 21"/>
                  <a:gd name="T4" fmla="*/ 11 w 13"/>
                  <a:gd name="T5" fmla="*/ 18 h 21"/>
                  <a:gd name="T6" fmla="*/ 8 w 13"/>
                  <a:gd name="T7" fmla="*/ 18 h 21"/>
                  <a:gd name="T8" fmla="*/ 8 w 13"/>
                  <a:gd name="T9" fmla="*/ 18 h 21"/>
                  <a:gd name="T10" fmla="*/ 11 w 13"/>
                  <a:gd name="T11" fmla="*/ 18 h 21"/>
                  <a:gd name="T12" fmla="*/ 10 w 13"/>
                  <a:gd name="T13" fmla="*/ 16 h 21"/>
                  <a:gd name="T14" fmla="*/ 10 w 13"/>
                  <a:gd name="T15" fmla="*/ 16 h 21"/>
                  <a:gd name="T16" fmla="*/ 10 w 13"/>
                  <a:gd name="T17" fmla="*/ 18 h 21"/>
                  <a:gd name="T18" fmla="*/ 10 w 13"/>
                  <a:gd name="T19" fmla="*/ 16 h 21"/>
                  <a:gd name="T20" fmla="*/ 3 w 13"/>
                  <a:gd name="T21" fmla="*/ 17 h 21"/>
                  <a:gd name="T22" fmla="*/ 1 w 13"/>
                  <a:gd name="T23" fmla="*/ 19 h 21"/>
                  <a:gd name="T24" fmla="*/ 3 w 13"/>
                  <a:gd name="T25" fmla="*/ 21 h 21"/>
                  <a:gd name="T26" fmla="*/ 10 w 13"/>
                  <a:gd name="T27" fmla="*/ 21 h 21"/>
                  <a:gd name="T28" fmla="*/ 11 w 13"/>
                  <a:gd name="T29" fmla="*/ 21 h 21"/>
                  <a:gd name="T30" fmla="*/ 11 w 13"/>
                  <a:gd name="T31" fmla="*/ 21 h 21"/>
                  <a:gd name="T32" fmla="*/ 13 w 13"/>
                  <a:gd name="T33" fmla="*/ 19 h 21"/>
                  <a:gd name="T34" fmla="*/ 13 w 13"/>
                  <a:gd name="T35" fmla="*/ 18 h 21"/>
                  <a:gd name="T36" fmla="*/ 13 w 13"/>
                  <a:gd name="T37" fmla="*/ 17 h 21"/>
                  <a:gd name="T38" fmla="*/ 8 w 13"/>
                  <a:gd name="T39" fmla="*/ 2 h 21"/>
                  <a:gd name="T40" fmla="*/ 5 w 13"/>
                  <a:gd name="T41" fmla="*/ 0 h 21"/>
                  <a:gd name="T42" fmla="*/ 3 w 13"/>
                  <a:gd name="T43" fmla="*/ 3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3" h="21">
                    <a:moveTo>
                      <a:pt x="3" y="3"/>
                    </a:moveTo>
                    <a:cubicBezTo>
                      <a:pt x="5" y="9"/>
                      <a:pt x="6" y="14"/>
                      <a:pt x="8" y="19"/>
                    </a:cubicBezTo>
                    <a:cubicBezTo>
                      <a:pt x="11" y="18"/>
                      <a:pt x="11" y="18"/>
                      <a:pt x="11" y="18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11" y="18"/>
                      <a:pt x="11" y="18"/>
                      <a:pt x="11" y="18"/>
                    </a:cubicBezTo>
                    <a:cubicBezTo>
                      <a:pt x="10" y="16"/>
                      <a:pt x="10" y="16"/>
                      <a:pt x="10" y="16"/>
                    </a:cubicBezTo>
                    <a:cubicBezTo>
                      <a:pt x="10" y="16"/>
                      <a:pt x="10" y="16"/>
                      <a:pt x="10" y="16"/>
                    </a:cubicBezTo>
                    <a:cubicBezTo>
                      <a:pt x="10" y="18"/>
                      <a:pt x="10" y="18"/>
                      <a:pt x="10" y="18"/>
                    </a:cubicBezTo>
                    <a:cubicBezTo>
                      <a:pt x="10" y="16"/>
                      <a:pt x="10" y="16"/>
                      <a:pt x="10" y="16"/>
                    </a:cubicBezTo>
                    <a:cubicBezTo>
                      <a:pt x="8" y="16"/>
                      <a:pt x="5" y="16"/>
                      <a:pt x="3" y="17"/>
                    </a:cubicBezTo>
                    <a:cubicBezTo>
                      <a:pt x="2" y="17"/>
                      <a:pt x="0" y="18"/>
                      <a:pt x="1" y="19"/>
                    </a:cubicBezTo>
                    <a:cubicBezTo>
                      <a:pt x="1" y="20"/>
                      <a:pt x="2" y="21"/>
                      <a:pt x="3" y="21"/>
                    </a:cubicBezTo>
                    <a:cubicBezTo>
                      <a:pt x="5" y="21"/>
                      <a:pt x="8" y="21"/>
                      <a:pt x="10" y="21"/>
                    </a:cubicBezTo>
                    <a:cubicBezTo>
                      <a:pt x="11" y="21"/>
                      <a:pt x="11" y="21"/>
                      <a:pt x="11" y="21"/>
                    </a:cubicBezTo>
                    <a:cubicBezTo>
                      <a:pt x="11" y="21"/>
                      <a:pt x="11" y="21"/>
                      <a:pt x="11" y="21"/>
                    </a:cubicBezTo>
                    <a:cubicBezTo>
                      <a:pt x="12" y="20"/>
                      <a:pt x="13" y="20"/>
                      <a:pt x="13" y="19"/>
                    </a:cubicBezTo>
                    <a:cubicBezTo>
                      <a:pt x="13" y="18"/>
                      <a:pt x="13" y="18"/>
                      <a:pt x="13" y="18"/>
                    </a:cubicBezTo>
                    <a:cubicBezTo>
                      <a:pt x="13" y="18"/>
                      <a:pt x="13" y="17"/>
                      <a:pt x="13" y="17"/>
                    </a:cubicBezTo>
                    <a:cubicBezTo>
                      <a:pt x="11" y="12"/>
                      <a:pt x="9" y="7"/>
                      <a:pt x="8" y="2"/>
                    </a:cubicBezTo>
                    <a:cubicBezTo>
                      <a:pt x="8" y="1"/>
                      <a:pt x="7" y="0"/>
                      <a:pt x="5" y="0"/>
                    </a:cubicBezTo>
                    <a:cubicBezTo>
                      <a:pt x="4" y="1"/>
                      <a:pt x="3" y="2"/>
                      <a:pt x="3" y="3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6" name="任意多边形 145" descr="0cfb8975-53ed-4e23-8499-db32b405e72a"/>
              <p:cNvSpPr/>
              <p:nvPr/>
            </p:nvSpPr>
            <p:spPr bwMode="auto">
              <a:xfrm>
                <a:off x="8324444" y="3507247"/>
                <a:ext cx="134969" cy="32493"/>
              </a:xfrm>
              <a:custGeom>
                <a:avLst/>
                <a:gdLst>
                  <a:gd name="T0" fmla="*/ 2 w 37"/>
                  <a:gd name="T1" fmla="*/ 5 h 9"/>
                  <a:gd name="T2" fmla="*/ 19 w 37"/>
                  <a:gd name="T3" fmla="*/ 9 h 9"/>
                  <a:gd name="T4" fmla="*/ 35 w 37"/>
                  <a:gd name="T5" fmla="*/ 5 h 9"/>
                  <a:gd name="T6" fmla="*/ 36 w 37"/>
                  <a:gd name="T7" fmla="*/ 2 h 9"/>
                  <a:gd name="T8" fmla="*/ 33 w 37"/>
                  <a:gd name="T9" fmla="*/ 1 h 9"/>
                  <a:gd name="T10" fmla="*/ 19 w 37"/>
                  <a:gd name="T11" fmla="*/ 4 h 9"/>
                  <a:gd name="T12" fmla="*/ 8 w 37"/>
                  <a:gd name="T13" fmla="*/ 3 h 9"/>
                  <a:gd name="T14" fmla="*/ 5 w 37"/>
                  <a:gd name="T15" fmla="*/ 1 h 9"/>
                  <a:gd name="T16" fmla="*/ 4 w 37"/>
                  <a:gd name="T17" fmla="*/ 1 h 9"/>
                  <a:gd name="T18" fmla="*/ 4 w 37"/>
                  <a:gd name="T19" fmla="*/ 1 h 9"/>
                  <a:gd name="T20" fmla="*/ 4 w 37"/>
                  <a:gd name="T21" fmla="*/ 1 h 9"/>
                  <a:gd name="T22" fmla="*/ 1 w 37"/>
                  <a:gd name="T23" fmla="*/ 2 h 9"/>
                  <a:gd name="T24" fmla="*/ 2 w 37"/>
                  <a:gd name="T25" fmla="*/ 5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" h="9">
                    <a:moveTo>
                      <a:pt x="2" y="5"/>
                    </a:moveTo>
                    <a:cubicBezTo>
                      <a:pt x="2" y="5"/>
                      <a:pt x="9" y="9"/>
                      <a:pt x="19" y="9"/>
                    </a:cubicBezTo>
                    <a:cubicBezTo>
                      <a:pt x="24" y="9"/>
                      <a:pt x="29" y="8"/>
                      <a:pt x="35" y="5"/>
                    </a:cubicBezTo>
                    <a:cubicBezTo>
                      <a:pt x="36" y="4"/>
                      <a:pt x="37" y="3"/>
                      <a:pt x="36" y="2"/>
                    </a:cubicBezTo>
                    <a:cubicBezTo>
                      <a:pt x="35" y="1"/>
                      <a:pt x="34" y="0"/>
                      <a:pt x="33" y="1"/>
                    </a:cubicBezTo>
                    <a:cubicBezTo>
                      <a:pt x="28" y="4"/>
                      <a:pt x="23" y="4"/>
                      <a:pt x="19" y="4"/>
                    </a:cubicBezTo>
                    <a:cubicBezTo>
                      <a:pt x="15" y="4"/>
                      <a:pt x="11" y="4"/>
                      <a:pt x="8" y="3"/>
                    </a:cubicBezTo>
                    <a:cubicBezTo>
                      <a:pt x="7" y="2"/>
                      <a:pt x="6" y="2"/>
                      <a:pt x="5" y="1"/>
                    </a:cubicBezTo>
                    <a:cubicBezTo>
                      <a:pt x="5" y="1"/>
                      <a:pt x="4" y="1"/>
                      <a:pt x="4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3" y="0"/>
                      <a:pt x="1" y="1"/>
                      <a:pt x="1" y="2"/>
                    </a:cubicBezTo>
                    <a:cubicBezTo>
                      <a:pt x="0" y="3"/>
                      <a:pt x="0" y="4"/>
                      <a:pt x="2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7" name="任意多边形 146" descr="a6ade899-29ed-4a7c-90a3-86d8bba5eabf"/>
              <p:cNvSpPr/>
              <p:nvPr/>
            </p:nvSpPr>
            <p:spPr bwMode="auto">
              <a:xfrm>
                <a:off x="9074270" y="2282531"/>
                <a:ext cx="392410" cy="392410"/>
              </a:xfrm>
              <a:custGeom>
                <a:avLst/>
                <a:gdLst>
                  <a:gd name="T0" fmla="*/ 96 w 107"/>
                  <a:gd name="T1" fmla="*/ 35 h 107"/>
                  <a:gd name="T2" fmla="*/ 72 w 107"/>
                  <a:gd name="T3" fmla="*/ 96 h 107"/>
                  <a:gd name="T4" fmla="*/ 10 w 107"/>
                  <a:gd name="T5" fmla="*/ 72 h 107"/>
                  <a:gd name="T6" fmla="*/ 35 w 107"/>
                  <a:gd name="T7" fmla="*/ 10 h 107"/>
                  <a:gd name="T8" fmla="*/ 96 w 107"/>
                  <a:gd name="T9" fmla="*/ 35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107">
                    <a:moveTo>
                      <a:pt x="96" y="35"/>
                    </a:moveTo>
                    <a:cubicBezTo>
                      <a:pt x="107" y="59"/>
                      <a:pt x="96" y="86"/>
                      <a:pt x="72" y="96"/>
                    </a:cubicBezTo>
                    <a:cubicBezTo>
                      <a:pt x="48" y="107"/>
                      <a:pt x="20" y="96"/>
                      <a:pt x="10" y="72"/>
                    </a:cubicBezTo>
                    <a:cubicBezTo>
                      <a:pt x="0" y="48"/>
                      <a:pt x="11" y="20"/>
                      <a:pt x="35" y="10"/>
                    </a:cubicBezTo>
                    <a:cubicBezTo>
                      <a:pt x="59" y="0"/>
                      <a:pt x="86" y="11"/>
                      <a:pt x="96" y="3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8" name="任意多边形 147" descr="4fb8ffac-bac7-49f2-9b23-a976cfcf7bda"/>
              <p:cNvSpPr/>
              <p:nvPr/>
            </p:nvSpPr>
            <p:spPr bwMode="auto">
              <a:xfrm>
                <a:off x="9099264" y="2400005"/>
                <a:ext cx="339921" cy="157464"/>
              </a:xfrm>
              <a:custGeom>
                <a:avLst/>
                <a:gdLst>
                  <a:gd name="T0" fmla="*/ 4 w 92"/>
                  <a:gd name="T1" fmla="*/ 42 h 43"/>
                  <a:gd name="T2" fmla="*/ 90 w 92"/>
                  <a:gd name="T3" fmla="*/ 5 h 43"/>
                  <a:gd name="T4" fmla="*/ 92 w 92"/>
                  <a:gd name="T5" fmla="*/ 2 h 43"/>
                  <a:gd name="T6" fmla="*/ 88 w 92"/>
                  <a:gd name="T7" fmla="*/ 0 h 43"/>
                  <a:gd name="T8" fmla="*/ 2 w 92"/>
                  <a:gd name="T9" fmla="*/ 38 h 43"/>
                  <a:gd name="T10" fmla="*/ 1 w 92"/>
                  <a:gd name="T11" fmla="*/ 41 h 43"/>
                  <a:gd name="T12" fmla="*/ 4 w 92"/>
                  <a:gd name="T13" fmla="*/ 4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2" h="43">
                    <a:moveTo>
                      <a:pt x="4" y="42"/>
                    </a:moveTo>
                    <a:cubicBezTo>
                      <a:pt x="90" y="5"/>
                      <a:pt x="90" y="5"/>
                      <a:pt x="90" y="5"/>
                    </a:cubicBezTo>
                    <a:cubicBezTo>
                      <a:pt x="92" y="4"/>
                      <a:pt x="92" y="3"/>
                      <a:pt x="92" y="2"/>
                    </a:cubicBezTo>
                    <a:cubicBezTo>
                      <a:pt x="91" y="1"/>
                      <a:pt x="90" y="0"/>
                      <a:pt x="88" y="0"/>
                    </a:cubicBezTo>
                    <a:cubicBezTo>
                      <a:pt x="2" y="38"/>
                      <a:pt x="2" y="38"/>
                      <a:pt x="2" y="38"/>
                    </a:cubicBezTo>
                    <a:cubicBezTo>
                      <a:pt x="1" y="38"/>
                      <a:pt x="0" y="40"/>
                      <a:pt x="1" y="41"/>
                    </a:cubicBezTo>
                    <a:cubicBezTo>
                      <a:pt x="1" y="42"/>
                      <a:pt x="3" y="43"/>
                      <a:pt x="4" y="42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9" name="任意多边形 148" descr="b5cfbbea-1818-4b0a-b9c4-517d5bc7fe56"/>
              <p:cNvSpPr/>
              <p:nvPr/>
            </p:nvSpPr>
            <p:spPr bwMode="auto">
              <a:xfrm>
                <a:off x="9916573" y="5309328"/>
                <a:ext cx="372414" cy="374913"/>
              </a:xfrm>
              <a:custGeom>
                <a:avLst/>
                <a:gdLst>
                  <a:gd name="T0" fmla="*/ 97 w 101"/>
                  <a:gd name="T1" fmla="*/ 43 h 102"/>
                  <a:gd name="T2" fmla="*/ 58 w 101"/>
                  <a:gd name="T3" fmla="*/ 97 h 102"/>
                  <a:gd name="T4" fmla="*/ 4 w 101"/>
                  <a:gd name="T5" fmla="*/ 59 h 102"/>
                  <a:gd name="T6" fmla="*/ 42 w 101"/>
                  <a:gd name="T7" fmla="*/ 5 h 102"/>
                  <a:gd name="T8" fmla="*/ 97 w 101"/>
                  <a:gd name="T9" fmla="*/ 43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" h="102">
                    <a:moveTo>
                      <a:pt x="97" y="43"/>
                    </a:moveTo>
                    <a:cubicBezTo>
                      <a:pt x="101" y="69"/>
                      <a:pt x="84" y="93"/>
                      <a:pt x="58" y="97"/>
                    </a:cubicBezTo>
                    <a:cubicBezTo>
                      <a:pt x="33" y="102"/>
                      <a:pt x="9" y="85"/>
                      <a:pt x="4" y="59"/>
                    </a:cubicBezTo>
                    <a:cubicBezTo>
                      <a:pt x="0" y="34"/>
                      <a:pt x="17" y="9"/>
                      <a:pt x="42" y="5"/>
                    </a:cubicBezTo>
                    <a:cubicBezTo>
                      <a:pt x="68" y="0"/>
                      <a:pt x="92" y="17"/>
                      <a:pt x="97" y="4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0" name="任意多边形 149" descr="7724843f-b235-4ac1-8551-758521dc1dc9"/>
              <p:cNvSpPr/>
              <p:nvPr/>
            </p:nvSpPr>
            <p:spPr bwMode="auto">
              <a:xfrm>
                <a:off x="9919074" y="5456793"/>
                <a:ext cx="362417" cy="82482"/>
              </a:xfrm>
              <a:custGeom>
                <a:avLst/>
                <a:gdLst>
                  <a:gd name="T0" fmla="*/ 3 w 98"/>
                  <a:gd name="T1" fmla="*/ 22 h 22"/>
                  <a:gd name="T2" fmla="*/ 96 w 98"/>
                  <a:gd name="T3" fmla="*/ 5 h 22"/>
                  <a:gd name="T4" fmla="*/ 98 w 98"/>
                  <a:gd name="T5" fmla="*/ 3 h 22"/>
                  <a:gd name="T6" fmla="*/ 95 w 98"/>
                  <a:gd name="T7" fmla="*/ 1 h 22"/>
                  <a:gd name="T8" fmla="*/ 3 w 98"/>
                  <a:gd name="T9" fmla="*/ 17 h 22"/>
                  <a:gd name="T10" fmla="*/ 1 w 98"/>
                  <a:gd name="T11" fmla="*/ 20 h 22"/>
                  <a:gd name="T12" fmla="*/ 3 w 98"/>
                  <a:gd name="T13" fmla="*/ 2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8" h="22">
                    <a:moveTo>
                      <a:pt x="3" y="22"/>
                    </a:moveTo>
                    <a:cubicBezTo>
                      <a:pt x="96" y="5"/>
                      <a:pt x="96" y="5"/>
                      <a:pt x="96" y="5"/>
                    </a:cubicBezTo>
                    <a:cubicBezTo>
                      <a:pt x="97" y="5"/>
                      <a:pt x="98" y="4"/>
                      <a:pt x="98" y="3"/>
                    </a:cubicBezTo>
                    <a:cubicBezTo>
                      <a:pt x="98" y="1"/>
                      <a:pt x="96" y="0"/>
                      <a:pt x="95" y="1"/>
                    </a:cubicBezTo>
                    <a:cubicBezTo>
                      <a:pt x="3" y="17"/>
                      <a:pt x="3" y="17"/>
                      <a:pt x="3" y="17"/>
                    </a:cubicBezTo>
                    <a:cubicBezTo>
                      <a:pt x="1" y="17"/>
                      <a:pt x="0" y="18"/>
                      <a:pt x="1" y="20"/>
                    </a:cubicBezTo>
                    <a:cubicBezTo>
                      <a:pt x="1" y="21"/>
                      <a:pt x="2" y="22"/>
                      <a:pt x="3" y="22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1" name="任意多边形 150" descr="f2506fc0-3869-489c-9148-3a4260cc4394"/>
              <p:cNvSpPr/>
              <p:nvPr/>
            </p:nvSpPr>
            <p:spPr bwMode="auto">
              <a:xfrm>
                <a:off x="6619841" y="2692436"/>
                <a:ext cx="834806" cy="837306"/>
              </a:xfrm>
              <a:custGeom>
                <a:avLst/>
                <a:gdLst>
                  <a:gd name="T0" fmla="*/ 8 w 227"/>
                  <a:gd name="T1" fmla="*/ 129 h 227"/>
                  <a:gd name="T2" fmla="*/ 129 w 227"/>
                  <a:gd name="T3" fmla="*/ 218 h 227"/>
                  <a:gd name="T4" fmla="*/ 219 w 227"/>
                  <a:gd name="T5" fmla="*/ 98 h 227"/>
                  <a:gd name="T6" fmla="*/ 98 w 227"/>
                  <a:gd name="T7" fmla="*/ 8 h 227"/>
                  <a:gd name="T8" fmla="*/ 8 w 227"/>
                  <a:gd name="T9" fmla="*/ 129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26">
                    <a:moveTo>
                      <a:pt x="8" y="129"/>
                    </a:moveTo>
                    <a:cubicBezTo>
                      <a:pt x="17" y="187"/>
                      <a:pt x="71" y="227"/>
                      <a:pt x="129" y="218"/>
                    </a:cubicBezTo>
                    <a:cubicBezTo>
                      <a:pt x="187" y="210"/>
                      <a:pt x="227" y="156"/>
                      <a:pt x="219" y="98"/>
                    </a:cubicBezTo>
                    <a:cubicBezTo>
                      <a:pt x="210" y="40"/>
                      <a:pt x="156" y="0"/>
                      <a:pt x="98" y="8"/>
                    </a:cubicBezTo>
                    <a:cubicBezTo>
                      <a:pt x="40" y="17"/>
                      <a:pt x="0" y="71"/>
                      <a:pt x="8" y="129"/>
                    </a:cubicBez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2" name="任意多边形 151" descr="aaa4dcd8-5afd-434f-9ddc-7286b017568b"/>
              <p:cNvSpPr/>
              <p:nvPr/>
            </p:nvSpPr>
            <p:spPr bwMode="auto">
              <a:xfrm>
                <a:off x="6817294" y="2984869"/>
                <a:ext cx="439898" cy="24994"/>
              </a:xfrm>
              <a:custGeom>
                <a:avLst/>
                <a:gdLst>
                  <a:gd name="T0" fmla="*/ 115 w 119"/>
                  <a:gd name="T1" fmla="*/ 7 h 7"/>
                  <a:gd name="T2" fmla="*/ 3 w 119"/>
                  <a:gd name="T3" fmla="*/ 7 h 7"/>
                  <a:gd name="T4" fmla="*/ 0 w 119"/>
                  <a:gd name="T5" fmla="*/ 3 h 7"/>
                  <a:gd name="T6" fmla="*/ 3 w 119"/>
                  <a:gd name="T7" fmla="*/ 0 h 7"/>
                  <a:gd name="T8" fmla="*/ 115 w 119"/>
                  <a:gd name="T9" fmla="*/ 0 h 7"/>
                  <a:gd name="T10" fmla="*/ 119 w 119"/>
                  <a:gd name="T11" fmla="*/ 3 h 7"/>
                  <a:gd name="T12" fmla="*/ 115 w 119"/>
                  <a:gd name="T13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9" h="7">
                    <a:moveTo>
                      <a:pt x="115" y="7"/>
                    </a:moveTo>
                    <a:cubicBezTo>
                      <a:pt x="3" y="7"/>
                      <a:pt x="3" y="7"/>
                      <a:pt x="3" y="7"/>
                    </a:cubicBezTo>
                    <a:cubicBezTo>
                      <a:pt x="1" y="7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17" y="0"/>
                      <a:pt x="119" y="1"/>
                      <a:pt x="119" y="3"/>
                    </a:cubicBezTo>
                    <a:cubicBezTo>
                      <a:pt x="119" y="5"/>
                      <a:pt x="117" y="7"/>
                      <a:pt x="115" y="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3" name="任意多边形 152" descr="37bc8cfc-d441-442b-8e77-67e4f038e62c"/>
              <p:cNvSpPr/>
              <p:nvPr/>
            </p:nvSpPr>
            <p:spPr bwMode="auto">
              <a:xfrm>
                <a:off x="6817294" y="3057351"/>
                <a:ext cx="439898" cy="27494"/>
              </a:xfrm>
              <a:custGeom>
                <a:avLst/>
                <a:gdLst>
                  <a:gd name="T0" fmla="*/ 115 w 119"/>
                  <a:gd name="T1" fmla="*/ 7 h 7"/>
                  <a:gd name="T2" fmla="*/ 3 w 119"/>
                  <a:gd name="T3" fmla="*/ 7 h 7"/>
                  <a:gd name="T4" fmla="*/ 0 w 119"/>
                  <a:gd name="T5" fmla="*/ 4 h 7"/>
                  <a:gd name="T6" fmla="*/ 3 w 119"/>
                  <a:gd name="T7" fmla="*/ 0 h 7"/>
                  <a:gd name="T8" fmla="*/ 115 w 119"/>
                  <a:gd name="T9" fmla="*/ 0 h 7"/>
                  <a:gd name="T10" fmla="*/ 119 w 119"/>
                  <a:gd name="T11" fmla="*/ 4 h 7"/>
                  <a:gd name="T12" fmla="*/ 115 w 119"/>
                  <a:gd name="T13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9" h="7">
                    <a:moveTo>
                      <a:pt x="115" y="7"/>
                    </a:moveTo>
                    <a:cubicBezTo>
                      <a:pt x="3" y="7"/>
                      <a:pt x="3" y="7"/>
                      <a:pt x="3" y="7"/>
                    </a:cubicBezTo>
                    <a:cubicBezTo>
                      <a:pt x="1" y="7"/>
                      <a:pt x="0" y="6"/>
                      <a:pt x="0" y="4"/>
                    </a:cubicBezTo>
                    <a:cubicBezTo>
                      <a:pt x="0" y="2"/>
                      <a:pt x="1" y="0"/>
                      <a:pt x="3" y="0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17" y="0"/>
                      <a:pt x="119" y="2"/>
                      <a:pt x="119" y="4"/>
                    </a:cubicBezTo>
                    <a:cubicBezTo>
                      <a:pt x="119" y="6"/>
                      <a:pt x="117" y="7"/>
                      <a:pt x="115" y="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4" name="任意多边形 153" descr="72463dfd-3c4e-4ce2-8e07-92aefef6c779"/>
              <p:cNvSpPr/>
              <p:nvPr/>
            </p:nvSpPr>
            <p:spPr bwMode="auto">
              <a:xfrm>
                <a:off x="6817294" y="3134834"/>
                <a:ext cx="439898" cy="24994"/>
              </a:xfrm>
              <a:custGeom>
                <a:avLst/>
                <a:gdLst>
                  <a:gd name="T0" fmla="*/ 115 w 119"/>
                  <a:gd name="T1" fmla="*/ 7 h 7"/>
                  <a:gd name="T2" fmla="*/ 3 w 119"/>
                  <a:gd name="T3" fmla="*/ 7 h 7"/>
                  <a:gd name="T4" fmla="*/ 0 w 119"/>
                  <a:gd name="T5" fmla="*/ 4 h 7"/>
                  <a:gd name="T6" fmla="*/ 3 w 119"/>
                  <a:gd name="T7" fmla="*/ 0 h 7"/>
                  <a:gd name="T8" fmla="*/ 115 w 119"/>
                  <a:gd name="T9" fmla="*/ 0 h 7"/>
                  <a:gd name="T10" fmla="*/ 119 w 119"/>
                  <a:gd name="T11" fmla="*/ 4 h 7"/>
                  <a:gd name="T12" fmla="*/ 115 w 119"/>
                  <a:gd name="T13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9" h="7">
                    <a:moveTo>
                      <a:pt x="115" y="7"/>
                    </a:moveTo>
                    <a:cubicBezTo>
                      <a:pt x="3" y="7"/>
                      <a:pt x="3" y="7"/>
                      <a:pt x="3" y="7"/>
                    </a:cubicBezTo>
                    <a:cubicBezTo>
                      <a:pt x="1" y="7"/>
                      <a:pt x="0" y="6"/>
                      <a:pt x="0" y="4"/>
                    </a:cubicBezTo>
                    <a:cubicBezTo>
                      <a:pt x="0" y="2"/>
                      <a:pt x="1" y="0"/>
                      <a:pt x="3" y="0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17" y="0"/>
                      <a:pt x="119" y="2"/>
                      <a:pt x="119" y="4"/>
                    </a:cubicBezTo>
                    <a:cubicBezTo>
                      <a:pt x="119" y="6"/>
                      <a:pt x="117" y="7"/>
                      <a:pt x="115" y="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5" name="任意多边形 154" descr="e55cd2e2-33d8-4aaa-8234-7ca658c65652"/>
              <p:cNvSpPr/>
              <p:nvPr/>
            </p:nvSpPr>
            <p:spPr bwMode="auto">
              <a:xfrm>
                <a:off x="6817294" y="3212315"/>
                <a:ext cx="439898" cy="24994"/>
              </a:xfrm>
              <a:custGeom>
                <a:avLst/>
                <a:gdLst>
                  <a:gd name="T0" fmla="*/ 115 w 119"/>
                  <a:gd name="T1" fmla="*/ 7 h 7"/>
                  <a:gd name="T2" fmla="*/ 3 w 119"/>
                  <a:gd name="T3" fmla="*/ 7 h 7"/>
                  <a:gd name="T4" fmla="*/ 0 w 119"/>
                  <a:gd name="T5" fmla="*/ 3 h 7"/>
                  <a:gd name="T6" fmla="*/ 3 w 119"/>
                  <a:gd name="T7" fmla="*/ 0 h 7"/>
                  <a:gd name="T8" fmla="*/ 115 w 119"/>
                  <a:gd name="T9" fmla="*/ 0 h 7"/>
                  <a:gd name="T10" fmla="*/ 119 w 119"/>
                  <a:gd name="T11" fmla="*/ 3 h 7"/>
                  <a:gd name="T12" fmla="*/ 115 w 119"/>
                  <a:gd name="T13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9" h="7">
                    <a:moveTo>
                      <a:pt x="115" y="7"/>
                    </a:moveTo>
                    <a:cubicBezTo>
                      <a:pt x="3" y="7"/>
                      <a:pt x="3" y="7"/>
                      <a:pt x="3" y="7"/>
                    </a:cubicBezTo>
                    <a:cubicBezTo>
                      <a:pt x="1" y="7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17" y="0"/>
                      <a:pt x="119" y="1"/>
                      <a:pt x="119" y="3"/>
                    </a:cubicBezTo>
                    <a:cubicBezTo>
                      <a:pt x="119" y="5"/>
                      <a:pt x="117" y="7"/>
                      <a:pt x="115" y="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6" name="任意多边形 155" descr="19863ead-866b-43c6-8bd8-2e04bbc90bf4"/>
              <p:cNvSpPr/>
              <p:nvPr/>
            </p:nvSpPr>
            <p:spPr bwMode="auto">
              <a:xfrm>
                <a:off x="7289685" y="3164827"/>
                <a:ext cx="342421" cy="219949"/>
              </a:xfrm>
              <a:custGeom>
                <a:avLst/>
                <a:gdLst>
                  <a:gd name="T0" fmla="*/ 43 w 137"/>
                  <a:gd name="T1" fmla="*/ 0 h 88"/>
                  <a:gd name="T2" fmla="*/ 137 w 137"/>
                  <a:gd name="T3" fmla="*/ 88 h 88"/>
                  <a:gd name="T4" fmla="*/ 0 w 137"/>
                  <a:gd name="T5" fmla="*/ 65 h 88"/>
                  <a:gd name="T6" fmla="*/ 43 w 137"/>
                  <a:gd name="T7" fmla="*/ 0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7" h="88">
                    <a:moveTo>
                      <a:pt x="43" y="0"/>
                    </a:moveTo>
                    <a:lnTo>
                      <a:pt x="137" y="88"/>
                    </a:lnTo>
                    <a:lnTo>
                      <a:pt x="0" y="6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7" name="任意多边形 156" descr="f55f7bbf-70b4-4abb-9f00-134ba68710db"/>
              <p:cNvSpPr/>
              <p:nvPr/>
            </p:nvSpPr>
            <p:spPr bwMode="auto">
              <a:xfrm>
                <a:off x="3900473" y="4324557"/>
                <a:ext cx="1797083" cy="1644618"/>
              </a:xfrm>
              <a:custGeom>
                <a:avLst/>
                <a:gdLst>
                  <a:gd name="T0" fmla="*/ 620 w 719"/>
                  <a:gd name="T1" fmla="*/ 0 h 658"/>
                  <a:gd name="T2" fmla="*/ 719 w 719"/>
                  <a:gd name="T3" fmla="*/ 546 h 658"/>
                  <a:gd name="T4" fmla="*/ 100 w 719"/>
                  <a:gd name="T5" fmla="*/ 658 h 658"/>
                  <a:gd name="T6" fmla="*/ 0 w 719"/>
                  <a:gd name="T7" fmla="*/ 113 h 658"/>
                  <a:gd name="T8" fmla="*/ 620 w 719"/>
                  <a:gd name="T9" fmla="*/ 0 h 6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9" h="658">
                    <a:moveTo>
                      <a:pt x="620" y="0"/>
                    </a:moveTo>
                    <a:lnTo>
                      <a:pt x="719" y="546"/>
                    </a:lnTo>
                    <a:lnTo>
                      <a:pt x="100" y="658"/>
                    </a:lnTo>
                    <a:lnTo>
                      <a:pt x="0" y="113"/>
                    </a:lnTo>
                    <a:lnTo>
                      <a:pt x="62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8" name="任意多边形 157" descr="73a0a528-2ff4-40f2-af47-a049bc9effef"/>
              <p:cNvSpPr/>
              <p:nvPr/>
            </p:nvSpPr>
            <p:spPr bwMode="auto">
              <a:xfrm>
                <a:off x="3890475" y="4317058"/>
                <a:ext cx="1567136" cy="1662114"/>
              </a:xfrm>
              <a:custGeom>
                <a:avLst/>
                <a:gdLst>
                  <a:gd name="T0" fmla="*/ 73 w 426"/>
                  <a:gd name="T1" fmla="*/ 449 h 452"/>
                  <a:gd name="T2" fmla="*/ 6 w 426"/>
                  <a:gd name="T3" fmla="*/ 81 h 452"/>
                  <a:gd name="T4" fmla="*/ 424 w 426"/>
                  <a:gd name="T5" fmla="*/ 5 h 452"/>
                  <a:gd name="T6" fmla="*/ 426 w 426"/>
                  <a:gd name="T7" fmla="*/ 2 h 452"/>
                  <a:gd name="T8" fmla="*/ 423 w 426"/>
                  <a:gd name="T9" fmla="*/ 0 h 452"/>
                  <a:gd name="T10" fmla="*/ 3 w 426"/>
                  <a:gd name="T11" fmla="*/ 77 h 452"/>
                  <a:gd name="T12" fmla="*/ 1 w 426"/>
                  <a:gd name="T13" fmla="*/ 79 h 452"/>
                  <a:gd name="T14" fmla="*/ 68 w 426"/>
                  <a:gd name="T15" fmla="*/ 450 h 452"/>
                  <a:gd name="T16" fmla="*/ 71 w 426"/>
                  <a:gd name="T17" fmla="*/ 452 h 452"/>
                  <a:gd name="T18" fmla="*/ 73 w 426"/>
                  <a:gd name="T19" fmla="*/ 449 h 4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6" h="452">
                    <a:moveTo>
                      <a:pt x="73" y="449"/>
                    </a:moveTo>
                    <a:cubicBezTo>
                      <a:pt x="6" y="81"/>
                      <a:pt x="6" y="81"/>
                      <a:pt x="6" y="81"/>
                    </a:cubicBezTo>
                    <a:cubicBezTo>
                      <a:pt x="424" y="5"/>
                      <a:pt x="424" y="5"/>
                      <a:pt x="424" y="5"/>
                    </a:cubicBezTo>
                    <a:cubicBezTo>
                      <a:pt x="425" y="4"/>
                      <a:pt x="426" y="3"/>
                      <a:pt x="426" y="2"/>
                    </a:cubicBezTo>
                    <a:cubicBezTo>
                      <a:pt x="426" y="0"/>
                      <a:pt x="424" y="0"/>
                      <a:pt x="423" y="0"/>
                    </a:cubicBezTo>
                    <a:cubicBezTo>
                      <a:pt x="3" y="77"/>
                      <a:pt x="3" y="77"/>
                      <a:pt x="3" y="77"/>
                    </a:cubicBezTo>
                    <a:cubicBezTo>
                      <a:pt x="1" y="77"/>
                      <a:pt x="0" y="78"/>
                      <a:pt x="1" y="79"/>
                    </a:cubicBezTo>
                    <a:cubicBezTo>
                      <a:pt x="68" y="450"/>
                      <a:pt x="68" y="450"/>
                      <a:pt x="68" y="450"/>
                    </a:cubicBezTo>
                    <a:cubicBezTo>
                      <a:pt x="69" y="451"/>
                      <a:pt x="70" y="452"/>
                      <a:pt x="71" y="452"/>
                    </a:cubicBezTo>
                    <a:cubicBezTo>
                      <a:pt x="73" y="452"/>
                      <a:pt x="73" y="450"/>
                      <a:pt x="73" y="449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9" name="任意多边形 158" descr="500554f2-0989-40d5-baaa-cb2a9a99c8f7"/>
              <p:cNvSpPr/>
              <p:nvPr/>
            </p:nvSpPr>
            <p:spPr bwMode="auto">
              <a:xfrm>
                <a:off x="4177908" y="4809445"/>
                <a:ext cx="662347" cy="994769"/>
              </a:xfrm>
              <a:custGeom>
                <a:avLst/>
                <a:gdLst>
                  <a:gd name="T0" fmla="*/ 138 w 180"/>
                  <a:gd name="T1" fmla="*/ 76 h 270"/>
                  <a:gd name="T2" fmla="*/ 122 w 180"/>
                  <a:gd name="T3" fmla="*/ 34 h 270"/>
                  <a:gd name="T4" fmla="*/ 80 w 180"/>
                  <a:gd name="T5" fmla="*/ 5 h 270"/>
                  <a:gd name="T6" fmla="*/ 20 w 180"/>
                  <a:gd name="T7" fmla="*/ 70 h 270"/>
                  <a:gd name="T8" fmla="*/ 3 w 180"/>
                  <a:gd name="T9" fmla="*/ 206 h 270"/>
                  <a:gd name="T10" fmla="*/ 50 w 180"/>
                  <a:gd name="T11" fmla="*/ 257 h 270"/>
                  <a:gd name="T12" fmla="*/ 127 w 180"/>
                  <a:gd name="T13" fmla="*/ 219 h 270"/>
                  <a:gd name="T14" fmla="*/ 171 w 180"/>
                  <a:gd name="T15" fmla="*/ 163 h 270"/>
                  <a:gd name="T16" fmla="*/ 138 w 180"/>
                  <a:gd name="T17" fmla="*/ 76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0" h="270">
                    <a:moveTo>
                      <a:pt x="138" y="76"/>
                    </a:moveTo>
                    <a:cubicBezTo>
                      <a:pt x="138" y="76"/>
                      <a:pt x="132" y="54"/>
                      <a:pt x="122" y="34"/>
                    </a:cubicBezTo>
                    <a:cubicBezTo>
                      <a:pt x="111" y="14"/>
                      <a:pt x="102" y="0"/>
                      <a:pt x="80" y="5"/>
                    </a:cubicBezTo>
                    <a:cubicBezTo>
                      <a:pt x="57" y="10"/>
                      <a:pt x="36" y="21"/>
                      <a:pt x="20" y="70"/>
                    </a:cubicBezTo>
                    <a:cubicBezTo>
                      <a:pt x="3" y="119"/>
                      <a:pt x="0" y="181"/>
                      <a:pt x="3" y="206"/>
                    </a:cubicBezTo>
                    <a:cubicBezTo>
                      <a:pt x="7" y="230"/>
                      <a:pt x="11" y="270"/>
                      <a:pt x="50" y="257"/>
                    </a:cubicBezTo>
                    <a:cubicBezTo>
                      <a:pt x="90" y="244"/>
                      <a:pt x="80" y="227"/>
                      <a:pt x="127" y="219"/>
                    </a:cubicBezTo>
                    <a:cubicBezTo>
                      <a:pt x="174" y="210"/>
                      <a:pt x="180" y="181"/>
                      <a:pt x="171" y="163"/>
                    </a:cubicBezTo>
                    <a:cubicBezTo>
                      <a:pt x="163" y="145"/>
                      <a:pt x="137" y="100"/>
                      <a:pt x="138" y="76"/>
                    </a:cubicBez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0" name="任意多边形 159" descr="4fa81376-b3ba-481d-b36b-75eaf099c804"/>
              <p:cNvSpPr/>
              <p:nvPr/>
            </p:nvSpPr>
            <p:spPr bwMode="auto">
              <a:xfrm>
                <a:off x="4827757" y="4716965"/>
                <a:ext cx="732331" cy="884794"/>
              </a:xfrm>
              <a:custGeom>
                <a:avLst/>
                <a:gdLst>
                  <a:gd name="T0" fmla="*/ 17 w 199"/>
                  <a:gd name="T1" fmla="*/ 139 h 240"/>
                  <a:gd name="T2" fmla="*/ 12 w 199"/>
                  <a:gd name="T3" fmla="*/ 81 h 240"/>
                  <a:gd name="T4" fmla="*/ 15 w 199"/>
                  <a:gd name="T5" fmla="*/ 35 h 240"/>
                  <a:gd name="T6" fmla="*/ 49 w 199"/>
                  <a:gd name="T7" fmla="*/ 3 h 240"/>
                  <a:gd name="T8" fmla="*/ 137 w 199"/>
                  <a:gd name="T9" fmla="*/ 62 h 240"/>
                  <a:gd name="T10" fmla="*/ 188 w 199"/>
                  <a:gd name="T11" fmla="*/ 165 h 240"/>
                  <a:gd name="T12" fmla="*/ 169 w 199"/>
                  <a:gd name="T13" fmla="*/ 225 h 240"/>
                  <a:gd name="T14" fmla="*/ 100 w 199"/>
                  <a:gd name="T15" fmla="*/ 217 h 240"/>
                  <a:gd name="T16" fmla="*/ 16 w 199"/>
                  <a:gd name="T17" fmla="*/ 210 h 240"/>
                  <a:gd name="T18" fmla="*/ 17 w 199"/>
                  <a:gd name="T19" fmla="*/ 139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99" h="240">
                    <a:moveTo>
                      <a:pt x="17" y="139"/>
                    </a:moveTo>
                    <a:cubicBezTo>
                      <a:pt x="17" y="139"/>
                      <a:pt x="14" y="100"/>
                      <a:pt x="12" y="81"/>
                    </a:cubicBezTo>
                    <a:cubicBezTo>
                      <a:pt x="10" y="62"/>
                      <a:pt x="15" y="50"/>
                      <a:pt x="15" y="35"/>
                    </a:cubicBezTo>
                    <a:cubicBezTo>
                      <a:pt x="15" y="20"/>
                      <a:pt x="26" y="6"/>
                      <a:pt x="49" y="3"/>
                    </a:cubicBezTo>
                    <a:cubicBezTo>
                      <a:pt x="71" y="0"/>
                      <a:pt x="113" y="20"/>
                      <a:pt x="137" y="62"/>
                    </a:cubicBezTo>
                    <a:cubicBezTo>
                      <a:pt x="162" y="103"/>
                      <a:pt x="182" y="140"/>
                      <a:pt x="188" y="165"/>
                    </a:cubicBezTo>
                    <a:cubicBezTo>
                      <a:pt x="193" y="190"/>
                      <a:pt x="199" y="210"/>
                      <a:pt x="169" y="225"/>
                    </a:cubicBezTo>
                    <a:cubicBezTo>
                      <a:pt x="140" y="240"/>
                      <a:pt x="125" y="211"/>
                      <a:pt x="100" y="217"/>
                    </a:cubicBezTo>
                    <a:cubicBezTo>
                      <a:pt x="76" y="223"/>
                      <a:pt x="31" y="233"/>
                      <a:pt x="16" y="210"/>
                    </a:cubicBezTo>
                    <a:cubicBezTo>
                      <a:pt x="0" y="186"/>
                      <a:pt x="19" y="159"/>
                      <a:pt x="17" y="139"/>
                    </a:cubicBez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1" name="任意多边形 160" descr="5633b621-0924-47a7-9bce-7aa9d200aa7f"/>
              <p:cNvSpPr/>
              <p:nvPr/>
            </p:nvSpPr>
            <p:spPr bwMode="auto">
              <a:xfrm>
                <a:off x="4225397" y="4621987"/>
                <a:ext cx="1227215" cy="1062254"/>
              </a:xfrm>
              <a:custGeom>
                <a:avLst/>
                <a:gdLst>
                  <a:gd name="T0" fmla="*/ 297 w 334"/>
                  <a:gd name="T1" fmla="*/ 190 h 289"/>
                  <a:gd name="T2" fmla="*/ 277 w 334"/>
                  <a:gd name="T3" fmla="*/ 167 h 289"/>
                  <a:gd name="T4" fmla="*/ 284 w 334"/>
                  <a:gd name="T5" fmla="*/ 162 h 289"/>
                  <a:gd name="T6" fmla="*/ 244 w 334"/>
                  <a:gd name="T7" fmla="*/ 133 h 289"/>
                  <a:gd name="T8" fmla="*/ 268 w 334"/>
                  <a:gd name="T9" fmla="*/ 105 h 289"/>
                  <a:gd name="T10" fmla="*/ 253 w 334"/>
                  <a:gd name="T11" fmla="*/ 70 h 289"/>
                  <a:gd name="T12" fmla="*/ 239 w 334"/>
                  <a:gd name="T13" fmla="*/ 130 h 289"/>
                  <a:gd name="T14" fmla="*/ 217 w 334"/>
                  <a:gd name="T15" fmla="*/ 101 h 289"/>
                  <a:gd name="T16" fmla="*/ 220 w 334"/>
                  <a:gd name="T17" fmla="*/ 90 h 289"/>
                  <a:gd name="T18" fmla="*/ 200 w 334"/>
                  <a:gd name="T19" fmla="*/ 67 h 289"/>
                  <a:gd name="T20" fmla="*/ 211 w 334"/>
                  <a:gd name="T21" fmla="*/ 96 h 289"/>
                  <a:gd name="T22" fmla="*/ 157 w 334"/>
                  <a:gd name="T23" fmla="*/ 87 h 289"/>
                  <a:gd name="T24" fmla="*/ 133 w 334"/>
                  <a:gd name="T25" fmla="*/ 100 h 289"/>
                  <a:gd name="T26" fmla="*/ 90 w 334"/>
                  <a:gd name="T27" fmla="*/ 98 h 289"/>
                  <a:gd name="T28" fmla="*/ 102 w 334"/>
                  <a:gd name="T29" fmla="*/ 120 h 289"/>
                  <a:gd name="T30" fmla="*/ 80 w 334"/>
                  <a:gd name="T31" fmla="*/ 119 h 289"/>
                  <a:gd name="T32" fmla="*/ 62 w 334"/>
                  <a:gd name="T33" fmla="*/ 144 h 289"/>
                  <a:gd name="T34" fmla="*/ 39 w 334"/>
                  <a:gd name="T35" fmla="*/ 109 h 289"/>
                  <a:gd name="T36" fmla="*/ 19 w 334"/>
                  <a:gd name="T37" fmla="*/ 155 h 289"/>
                  <a:gd name="T38" fmla="*/ 44 w 334"/>
                  <a:gd name="T39" fmla="*/ 162 h 289"/>
                  <a:gd name="T40" fmla="*/ 18 w 334"/>
                  <a:gd name="T41" fmla="*/ 175 h 289"/>
                  <a:gd name="T42" fmla="*/ 57 w 334"/>
                  <a:gd name="T43" fmla="*/ 176 h 289"/>
                  <a:gd name="T44" fmla="*/ 6 w 334"/>
                  <a:gd name="T45" fmla="*/ 218 h 289"/>
                  <a:gd name="T46" fmla="*/ 9 w 334"/>
                  <a:gd name="T47" fmla="*/ 239 h 289"/>
                  <a:gd name="T48" fmla="*/ 57 w 334"/>
                  <a:gd name="T49" fmla="*/ 204 h 289"/>
                  <a:gd name="T50" fmla="*/ 7 w 334"/>
                  <a:gd name="T51" fmla="*/ 254 h 289"/>
                  <a:gd name="T52" fmla="*/ 52 w 334"/>
                  <a:gd name="T53" fmla="*/ 246 h 289"/>
                  <a:gd name="T54" fmla="*/ 55 w 334"/>
                  <a:gd name="T55" fmla="*/ 248 h 289"/>
                  <a:gd name="T56" fmla="*/ 44 w 334"/>
                  <a:gd name="T57" fmla="*/ 289 h 289"/>
                  <a:gd name="T58" fmla="*/ 56 w 334"/>
                  <a:gd name="T59" fmla="*/ 244 h 289"/>
                  <a:gd name="T60" fmla="*/ 91 w 334"/>
                  <a:gd name="T61" fmla="*/ 257 h 289"/>
                  <a:gd name="T62" fmla="*/ 62 w 334"/>
                  <a:gd name="T63" fmla="*/ 196 h 289"/>
                  <a:gd name="T64" fmla="*/ 80 w 334"/>
                  <a:gd name="T65" fmla="*/ 214 h 289"/>
                  <a:gd name="T66" fmla="*/ 86 w 334"/>
                  <a:gd name="T67" fmla="*/ 208 h 289"/>
                  <a:gd name="T68" fmla="*/ 114 w 334"/>
                  <a:gd name="T69" fmla="*/ 220 h 289"/>
                  <a:gd name="T70" fmla="*/ 74 w 334"/>
                  <a:gd name="T71" fmla="*/ 159 h 289"/>
                  <a:gd name="T72" fmla="*/ 100 w 334"/>
                  <a:gd name="T73" fmla="*/ 179 h 289"/>
                  <a:gd name="T74" fmla="*/ 118 w 334"/>
                  <a:gd name="T75" fmla="*/ 172 h 289"/>
                  <a:gd name="T76" fmla="*/ 109 w 334"/>
                  <a:gd name="T77" fmla="*/ 157 h 289"/>
                  <a:gd name="T78" fmla="*/ 136 w 334"/>
                  <a:gd name="T79" fmla="*/ 126 h 289"/>
                  <a:gd name="T80" fmla="*/ 215 w 334"/>
                  <a:gd name="T81" fmla="*/ 133 h 289"/>
                  <a:gd name="T82" fmla="*/ 196 w 334"/>
                  <a:gd name="T83" fmla="*/ 167 h 289"/>
                  <a:gd name="T84" fmla="*/ 213 w 334"/>
                  <a:gd name="T85" fmla="*/ 136 h 289"/>
                  <a:gd name="T86" fmla="*/ 240 w 334"/>
                  <a:gd name="T87" fmla="*/ 156 h 289"/>
                  <a:gd name="T88" fmla="*/ 221 w 334"/>
                  <a:gd name="T89" fmla="*/ 183 h 289"/>
                  <a:gd name="T90" fmla="*/ 244 w 334"/>
                  <a:gd name="T91" fmla="*/ 192 h 289"/>
                  <a:gd name="T92" fmla="*/ 238 w 334"/>
                  <a:gd name="T93" fmla="*/ 169 h 289"/>
                  <a:gd name="T94" fmla="*/ 247 w 334"/>
                  <a:gd name="T95" fmla="*/ 165 h 289"/>
                  <a:gd name="T96" fmla="*/ 253 w 334"/>
                  <a:gd name="T97" fmla="*/ 151 h 289"/>
                  <a:gd name="T98" fmla="*/ 263 w 334"/>
                  <a:gd name="T99" fmla="*/ 222 h 289"/>
                  <a:gd name="T100" fmla="*/ 267 w 334"/>
                  <a:gd name="T101" fmla="*/ 219 h 289"/>
                  <a:gd name="T102" fmla="*/ 269 w 334"/>
                  <a:gd name="T103" fmla="*/ 182 h 289"/>
                  <a:gd name="T104" fmla="*/ 308 w 334"/>
                  <a:gd name="T105" fmla="*/ 214 h 289"/>
                  <a:gd name="T106" fmla="*/ 308 w 334"/>
                  <a:gd name="T107" fmla="*/ 197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34" h="289">
                    <a:moveTo>
                      <a:pt x="308" y="197"/>
                    </a:moveTo>
                    <a:cubicBezTo>
                      <a:pt x="313" y="201"/>
                      <a:pt x="324" y="199"/>
                      <a:pt x="334" y="196"/>
                    </a:cubicBezTo>
                    <a:cubicBezTo>
                      <a:pt x="334" y="196"/>
                      <a:pt x="318" y="199"/>
                      <a:pt x="311" y="196"/>
                    </a:cubicBezTo>
                    <a:cubicBezTo>
                      <a:pt x="304" y="194"/>
                      <a:pt x="306" y="189"/>
                      <a:pt x="297" y="190"/>
                    </a:cubicBezTo>
                    <a:cubicBezTo>
                      <a:pt x="289" y="190"/>
                      <a:pt x="280" y="189"/>
                      <a:pt x="275" y="187"/>
                    </a:cubicBezTo>
                    <a:cubicBezTo>
                      <a:pt x="273" y="181"/>
                      <a:pt x="272" y="175"/>
                      <a:pt x="272" y="170"/>
                    </a:cubicBezTo>
                    <a:cubicBezTo>
                      <a:pt x="272" y="169"/>
                      <a:pt x="272" y="169"/>
                      <a:pt x="272" y="168"/>
                    </a:cubicBezTo>
                    <a:cubicBezTo>
                      <a:pt x="273" y="168"/>
                      <a:pt x="274" y="167"/>
                      <a:pt x="277" y="167"/>
                    </a:cubicBezTo>
                    <a:cubicBezTo>
                      <a:pt x="282" y="166"/>
                      <a:pt x="288" y="164"/>
                      <a:pt x="293" y="170"/>
                    </a:cubicBezTo>
                    <a:cubicBezTo>
                      <a:pt x="297" y="176"/>
                      <a:pt x="302" y="174"/>
                      <a:pt x="309" y="170"/>
                    </a:cubicBezTo>
                    <a:cubicBezTo>
                      <a:pt x="306" y="172"/>
                      <a:pt x="300" y="174"/>
                      <a:pt x="297" y="171"/>
                    </a:cubicBezTo>
                    <a:cubicBezTo>
                      <a:pt x="292" y="166"/>
                      <a:pt x="292" y="162"/>
                      <a:pt x="284" y="162"/>
                    </a:cubicBezTo>
                    <a:cubicBezTo>
                      <a:pt x="277" y="163"/>
                      <a:pt x="272" y="163"/>
                      <a:pt x="270" y="162"/>
                    </a:cubicBezTo>
                    <a:cubicBezTo>
                      <a:pt x="269" y="160"/>
                      <a:pt x="267" y="158"/>
                      <a:pt x="266" y="154"/>
                    </a:cubicBezTo>
                    <a:cubicBezTo>
                      <a:pt x="262" y="146"/>
                      <a:pt x="252" y="146"/>
                      <a:pt x="248" y="139"/>
                    </a:cubicBezTo>
                    <a:cubicBezTo>
                      <a:pt x="247" y="136"/>
                      <a:pt x="246" y="134"/>
                      <a:pt x="244" y="133"/>
                    </a:cubicBezTo>
                    <a:cubicBezTo>
                      <a:pt x="247" y="129"/>
                      <a:pt x="253" y="122"/>
                      <a:pt x="255" y="117"/>
                    </a:cubicBezTo>
                    <a:cubicBezTo>
                      <a:pt x="262" y="108"/>
                      <a:pt x="269" y="106"/>
                      <a:pt x="279" y="111"/>
                    </a:cubicBezTo>
                    <a:cubicBezTo>
                      <a:pt x="289" y="116"/>
                      <a:pt x="298" y="110"/>
                      <a:pt x="298" y="110"/>
                    </a:cubicBezTo>
                    <a:cubicBezTo>
                      <a:pt x="284" y="114"/>
                      <a:pt x="279" y="105"/>
                      <a:pt x="268" y="105"/>
                    </a:cubicBezTo>
                    <a:cubicBezTo>
                      <a:pt x="262" y="104"/>
                      <a:pt x="258" y="108"/>
                      <a:pt x="256" y="111"/>
                    </a:cubicBezTo>
                    <a:cubicBezTo>
                      <a:pt x="256" y="106"/>
                      <a:pt x="253" y="101"/>
                      <a:pt x="250" y="97"/>
                    </a:cubicBezTo>
                    <a:cubicBezTo>
                      <a:pt x="245" y="92"/>
                      <a:pt x="248" y="91"/>
                      <a:pt x="253" y="83"/>
                    </a:cubicBezTo>
                    <a:cubicBezTo>
                      <a:pt x="258" y="76"/>
                      <a:pt x="253" y="70"/>
                      <a:pt x="253" y="70"/>
                    </a:cubicBezTo>
                    <a:cubicBezTo>
                      <a:pt x="254" y="80"/>
                      <a:pt x="248" y="85"/>
                      <a:pt x="244" y="91"/>
                    </a:cubicBezTo>
                    <a:cubicBezTo>
                      <a:pt x="241" y="97"/>
                      <a:pt x="248" y="97"/>
                      <a:pt x="250" y="105"/>
                    </a:cubicBezTo>
                    <a:cubicBezTo>
                      <a:pt x="253" y="113"/>
                      <a:pt x="251" y="117"/>
                      <a:pt x="244" y="123"/>
                    </a:cubicBezTo>
                    <a:cubicBezTo>
                      <a:pt x="241" y="126"/>
                      <a:pt x="239" y="128"/>
                      <a:pt x="239" y="130"/>
                    </a:cubicBezTo>
                    <a:cubicBezTo>
                      <a:pt x="237" y="130"/>
                      <a:pt x="234" y="130"/>
                      <a:pt x="231" y="130"/>
                    </a:cubicBezTo>
                    <a:cubicBezTo>
                      <a:pt x="225" y="130"/>
                      <a:pt x="220" y="126"/>
                      <a:pt x="216" y="122"/>
                    </a:cubicBezTo>
                    <a:cubicBezTo>
                      <a:pt x="217" y="118"/>
                      <a:pt x="219" y="111"/>
                      <a:pt x="219" y="107"/>
                    </a:cubicBezTo>
                    <a:cubicBezTo>
                      <a:pt x="218" y="105"/>
                      <a:pt x="218" y="103"/>
                      <a:pt x="217" y="101"/>
                    </a:cubicBezTo>
                    <a:cubicBezTo>
                      <a:pt x="218" y="98"/>
                      <a:pt x="219" y="95"/>
                      <a:pt x="220" y="93"/>
                    </a:cubicBezTo>
                    <a:cubicBezTo>
                      <a:pt x="221" y="89"/>
                      <a:pt x="226" y="90"/>
                      <a:pt x="230" y="85"/>
                    </a:cubicBezTo>
                    <a:cubicBezTo>
                      <a:pt x="235" y="80"/>
                      <a:pt x="233" y="76"/>
                      <a:pt x="233" y="76"/>
                    </a:cubicBezTo>
                    <a:cubicBezTo>
                      <a:pt x="231" y="85"/>
                      <a:pt x="227" y="87"/>
                      <a:pt x="220" y="90"/>
                    </a:cubicBezTo>
                    <a:cubicBezTo>
                      <a:pt x="216" y="91"/>
                      <a:pt x="214" y="93"/>
                      <a:pt x="214" y="94"/>
                    </a:cubicBezTo>
                    <a:cubicBezTo>
                      <a:pt x="213" y="92"/>
                      <a:pt x="211" y="91"/>
                      <a:pt x="209" y="90"/>
                    </a:cubicBezTo>
                    <a:cubicBezTo>
                      <a:pt x="205" y="87"/>
                      <a:pt x="201" y="88"/>
                      <a:pt x="202" y="84"/>
                    </a:cubicBezTo>
                    <a:cubicBezTo>
                      <a:pt x="203" y="79"/>
                      <a:pt x="201" y="74"/>
                      <a:pt x="200" y="67"/>
                    </a:cubicBezTo>
                    <a:cubicBezTo>
                      <a:pt x="199" y="60"/>
                      <a:pt x="205" y="54"/>
                      <a:pt x="205" y="54"/>
                    </a:cubicBezTo>
                    <a:cubicBezTo>
                      <a:pt x="195" y="61"/>
                      <a:pt x="198" y="68"/>
                      <a:pt x="199" y="76"/>
                    </a:cubicBezTo>
                    <a:cubicBezTo>
                      <a:pt x="200" y="83"/>
                      <a:pt x="198" y="84"/>
                      <a:pt x="199" y="87"/>
                    </a:cubicBezTo>
                    <a:cubicBezTo>
                      <a:pt x="200" y="91"/>
                      <a:pt x="204" y="87"/>
                      <a:pt x="211" y="96"/>
                    </a:cubicBezTo>
                    <a:cubicBezTo>
                      <a:pt x="216" y="102"/>
                      <a:pt x="214" y="113"/>
                      <a:pt x="212" y="118"/>
                    </a:cubicBezTo>
                    <a:cubicBezTo>
                      <a:pt x="211" y="117"/>
                      <a:pt x="210" y="116"/>
                      <a:pt x="209" y="115"/>
                    </a:cubicBezTo>
                    <a:cubicBezTo>
                      <a:pt x="206" y="114"/>
                      <a:pt x="198" y="114"/>
                      <a:pt x="183" y="114"/>
                    </a:cubicBezTo>
                    <a:cubicBezTo>
                      <a:pt x="167" y="113"/>
                      <a:pt x="161" y="100"/>
                      <a:pt x="157" y="87"/>
                    </a:cubicBezTo>
                    <a:cubicBezTo>
                      <a:pt x="154" y="74"/>
                      <a:pt x="144" y="15"/>
                      <a:pt x="142" y="8"/>
                    </a:cubicBezTo>
                    <a:cubicBezTo>
                      <a:pt x="140" y="0"/>
                      <a:pt x="122" y="5"/>
                      <a:pt x="118" y="8"/>
                    </a:cubicBezTo>
                    <a:cubicBezTo>
                      <a:pt x="115" y="12"/>
                      <a:pt x="123" y="37"/>
                      <a:pt x="128" y="61"/>
                    </a:cubicBezTo>
                    <a:cubicBezTo>
                      <a:pt x="133" y="84"/>
                      <a:pt x="133" y="100"/>
                      <a:pt x="133" y="100"/>
                    </a:cubicBezTo>
                    <a:cubicBezTo>
                      <a:pt x="133" y="111"/>
                      <a:pt x="128" y="120"/>
                      <a:pt x="114" y="127"/>
                    </a:cubicBezTo>
                    <a:cubicBezTo>
                      <a:pt x="112" y="125"/>
                      <a:pt x="109" y="124"/>
                      <a:pt x="107" y="122"/>
                    </a:cubicBezTo>
                    <a:cubicBezTo>
                      <a:pt x="107" y="119"/>
                      <a:pt x="107" y="115"/>
                      <a:pt x="102" y="110"/>
                    </a:cubicBezTo>
                    <a:cubicBezTo>
                      <a:pt x="95" y="103"/>
                      <a:pt x="91" y="106"/>
                      <a:pt x="90" y="98"/>
                    </a:cubicBezTo>
                    <a:cubicBezTo>
                      <a:pt x="89" y="90"/>
                      <a:pt x="88" y="83"/>
                      <a:pt x="77" y="78"/>
                    </a:cubicBezTo>
                    <a:cubicBezTo>
                      <a:pt x="77" y="78"/>
                      <a:pt x="86" y="85"/>
                      <a:pt x="87" y="94"/>
                    </a:cubicBezTo>
                    <a:cubicBezTo>
                      <a:pt x="88" y="104"/>
                      <a:pt x="89" y="104"/>
                      <a:pt x="94" y="107"/>
                    </a:cubicBezTo>
                    <a:cubicBezTo>
                      <a:pt x="99" y="110"/>
                      <a:pt x="102" y="116"/>
                      <a:pt x="102" y="120"/>
                    </a:cubicBezTo>
                    <a:cubicBezTo>
                      <a:pt x="96" y="118"/>
                      <a:pt x="88" y="117"/>
                      <a:pt x="78" y="117"/>
                    </a:cubicBezTo>
                    <a:cubicBezTo>
                      <a:pt x="60" y="117"/>
                      <a:pt x="53" y="101"/>
                      <a:pt x="56" y="108"/>
                    </a:cubicBezTo>
                    <a:cubicBezTo>
                      <a:pt x="56" y="109"/>
                      <a:pt x="56" y="109"/>
                      <a:pt x="56" y="109"/>
                    </a:cubicBezTo>
                    <a:cubicBezTo>
                      <a:pt x="59" y="116"/>
                      <a:pt x="66" y="120"/>
                      <a:pt x="80" y="119"/>
                    </a:cubicBezTo>
                    <a:cubicBezTo>
                      <a:pt x="91" y="119"/>
                      <a:pt x="103" y="126"/>
                      <a:pt x="108" y="129"/>
                    </a:cubicBezTo>
                    <a:cubicBezTo>
                      <a:pt x="94" y="135"/>
                      <a:pt x="87" y="141"/>
                      <a:pt x="75" y="147"/>
                    </a:cubicBezTo>
                    <a:cubicBezTo>
                      <a:pt x="74" y="148"/>
                      <a:pt x="72" y="148"/>
                      <a:pt x="71" y="149"/>
                    </a:cubicBezTo>
                    <a:cubicBezTo>
                      <a:pt x="70" y="148"/>
                      <a:pt x="66" y="146"/>
                      <a:pt x="62" y="144"/>
                    </a:cubicBezTo>
                    <a:cubicBezTo>
                      <a:pt x="61" y="143"/>
                      <a:pt x="60" y="143"/>
                      <a:pt x="59" y="142"/>
                    </a:cubicBezTo>
                    <a:cubicBezTo>
                      <a:pt x="60" y="141"/>
                      <a:pt x="60" y="138"/>
                      <a:pt x="60" y="135"/>
                    </a:cubicBezTo>
                    <a:cubicBezTo>
                      <a:pt x="60" y="129"/>
                      <a:pt x="53" y="126"/>
                      <a:pt x="46" y="122"/>
                    </a:cubicBezTo>
                    <a:cubicBezTo>
                      <a:pt x="40" y="117"/>
                      <a:pt x="39" y="109"/>
                      <a:pt x="39" y="109"/>
                    </a:cubicBezTo>
                    <a:cubicBezTo>
                      <a:pt x="37" y="114"/>
                      <a:pt x="38" y="121"/>
                      <a:pt x="49" y="128"/>
                    </a:cubicBezTo>
                    <a:cubicBezTo>
                      <a:pt x="57" y="133"/>
                      <a:pt x="56" y="138"/>
                      <a:pt x="54" y="141"/>
                    </a:cubicBezTo>
                    <a:cubicBezTo>
                      <a:pt x="49" y="140"/>
                      <a:pt x="42" y="140"/>
                      <a:pt x="34" y="143"/>
                    </a:cubicBezTo>
                    <a:cubicBezTo>
                      <a:pt x="21" y="148"/>
                      <a:pt x="19" y="155"/>
                      <a:pt x="19" y="155"/>
                    </a:cubicBezTo>
                    <a:cubicBezTo>
                      <a:pt x="29" y="146"/>
                      <a:pt x="25" y="149"/>
                      <a:pt x="41" y="144"/>
                    </a:cubicBezTo>
                    <a:cubicBezTo>
                      <a:pt x="54" y="141"/>
                      <a:pt x="64" y="150"/>
                      <a:pt x="67" y="153"/>
                    </a:cubicBezTo>
                    <a:cubicBezTo>
                      <a:pt x="65" y="156"/>
                      <a:pt x="65" y="160"/>
                      <a:pt x="63" y="164"/>
                    </a:cubicBezTo>
                    <a:cubicBezTo>
                      <a:pt x="60" y="162"/>
                      <a:pt x="53" y="160"/>
                      <a:pt x="44" y="162"/>
                    </a:cubicBezTo>
                    <a:cubicBezTo>
                      <a:pt x="33" y="164"/>
                      <a:pt x="31" y="166"/>
                      <a:pt x="27" y="169"/>
                    </a:cubicBezTo>
                    <a:cubicBezTo>
                      <a:pt x="24" y="173"/>
                      <a:pt x="17" y="172"/>
                      <a:pt x="13" y="174"/>
                    </a:cubicBezTo>
                    <a:cubicBezTo>
                      <a:pt x="8" y="175"/>
                      <a:pt x="2" y="178"/>
                      <a:pt x="0" y="182"/>
                    </a:cubicBezTo>
                    <a:cubicBezTo>
                      <a:pt x="0" y="182"/>
                      <a:pt x="11" y="174"/>
                      <a:pt x="18" y="175"/>
                    </a:cubicBezTo>
                    <a:cubicBezTo>
                      <a:pt x="24" y="176"/>
                      <a:pt x="29" y="174"/>
                      <a:pt x="32" y="171"/>
                    </a:cubicBezTo>
                    <a:cubicBezTo>
                      <a:pt x="35" y="167"/>
                      <a:pt x="49" y="163"/>
                      <a:pt x="60" y="171"/>
                    </a:cubicBezTo>
                    <a:cubicBezTo>
                      <a:pt x="59" y="172"/>
                      <a:pt x="59" y="172"/>
                      <a:pt x="59" y="172"/>
                    </a:cubicBezTo>
                    <a:cubicBezTo>
                      <a:pt x="58" y="173"/>
                      <a:pt x="57" y="175"/>
                      <a:pt x="57" y="176"/>
                    </a:cubicBezTo>
                    <a:cubicBezTo>
                      <a:pt x="54" y="178"/>
                      <a:pt x="49" y="181"/>
                      <a:pt x="45" y="185"/>
                    </a:cubicBezTo>
                    <a:cubicBezTo>
                      <a:pt x="40" y="190"/>
                      <a:pt x="39" y="194"/>
                      <a:pt x="34" y="196"/>
                    </a:cubicBezTo>
                    <a:cubicBezTo>
                      <a:pt x="28" y="199"/>
                      <a:pt x="23" y="201"/>
                      <a:pt x="19" y="206"/>
                    </a:cubicBezTo>
                    <a:cubicBezTo>
                      <a:pt x="14" y="212"/>
                      <a:pt x="6" y="218"/>
                      <a:pt x="6" y="218"/>
                    </a:cubicBezTo>
                    <a:cubicBezTo>
                      <a:pt x="6" y="218"/>
                      <a:pt x="11" y="216"/>
                      <a:pt x="20" y="209"/>
                    </a:cubicBezTo>
                    <a:cubicBezTo>
                      <a:pt x="28" y="201"/>
                      <a:pt x="36" y="199"/>
                      <a:pt x="36" y="199"/>
                    </a:cubicBezTo>
                    <a:cubicBezTo>
                      <a:pt x="35" y="207"/>
                      <a:pt x="32" y="218"/>
                      <a:pt x="22" y="223"/>
                    </a:cubicBezTo>
                    <a:cubicBezTo>
                      <a:pt x="12" y="229"/>
                      <a:pt x="9" y="239"/>
                      <a:pt x="9" y="239"/>
                    </a:cubicBezTo>
                    <a:cubicBezTo>
                      <a:pt x="9" y="239"/>
                      <a:pt x="15" y="230"/>
                      <a:pt x="26" y="222"/>
                    </a:cubicBezTo>
                    <a:cubicBezTo>
                      <a:pt x="37" y="215"/>
                      <a:pt x="40" y="205"/>
                      <a:pt x="43" y="195"/>
                    </a:cubicBezTo>
                    <a:cubicBezTo>
                      <a:pt x="45" y="190"/>
                      <a:pt x="51" y="184"/>
                      <a:pt x="55" y="181"/>
                    </a:cubicBezTo>
                    <a:cubicBezTo>
                      <a:pt x="54" y="188"/>
                      <a:pt x="56" y="195"/>
                      <a:pt x="57" y="204"/>
                    </a:cubicBezTo>
                    <a:cubicBezTo>
                      <a:pt x="58" y="214"/>
                      <a:pt x="59" y="219"/>
                      <a:pt x="58" y="224"/>
                    </a:cubicBezTo>
                    <a:cubicBezTo>
                      <a:pt x="55" y="228"/>
                      <a:pt x="51" y="233"/>
                      <a:pt x="42" y="235"/>
                    </a:cubicBezTo>
                    <a:cubicBezTo>
                      <a:pt x="34" y="236"/>
                      <a:pt x="32" y="239"/>
                      <a:pt x="27" y="246"/>
                    </a:cubicBezTo>
                    <a:cubicBezTo>
                      <a:pt x="22" y="252"/>
                      <a:pt x="7" y="254"/>
                      <a:pt x="7" y="254"/>
                    </a:cubicBezTo>
                    <a:cubicBezTo>
                      <a:pt x="20" y="253"/>
                      <a:pt x="28" y="250"/>
                      <a:pt x="33" y="243"/>
                    </a:cubicBezTo>
                    <a:cubicBezTo>
                      <a:pt x="37" y="237"/>
                      <a:pt x="41" y="237"/>
                      <a:pt x="48" y="236"/>
                    </a:cubicBezTo>
                    <a:cubicBezTo>
                      <a:pt x="51" y="236"/>
                      <a:pt x="53" y="235"/>
                      <a:pt x="54" y="234"/>
                    </a:cubicBezTo>
                    <a:cubicBezTo>
                      <a:pt x="53" y="237"/>
                      <a:pt x="53" y="240"/>
                      <a:pt x="52" y="246"/>
                    </a:cubicBezTo>
                    <a:cubicBezTo>
                      <a:pt x="50" y="254"/>
                      <a:pt x="44" y="257"/>
                      <a:pt x="35" y="263"/>
                    </a:cubicBezTo>
                    <a:cubicBezTo>
                      <a:pt x="26" y="268"/>
                      <a:pt x="28" y="272"/>
                      <a:pt x="28" y="272"/>
                    </a:cubicBezTo>
                    <a:cubicBezTo>
                      <a:pt x="29" y="266"/>
                      <a:pt x="35" y="265"/>
                      <a:pt x="42" y="261"/>
                    </a:cubicBezTo>
                    <a:cubicBezTo>
                      <a:pt x="47" y="257"/>
                      <a:pt x="53" y="253"/>
                      <a:pt x="55" y="248"/>
                    </a:cubicBezTo>
                    <a:cubicBezTo>
                      <a:pt x="56" y="249"/>
                      <a:pt x="58" y="252"/>
                      <a:pt x="57" y="254"/>
                    </a:cubicBezTo>
                    <a:cubicBezTo>
                      <a:pt x="55" y="257"/>
                      <a:pt x="52" y="259"/>
                      <a:pt x="53" y="263"/>
                    </a:cubicBezTo>
                    <a:cubicBezTo>
                      <a:pt x="55" y="267"/>
                      <a:pt x="57" y="276"/>
                      <a:pt x="51" y="281"/>
                    </a:cubicBezTo>
                    <a:cubicBezTo>
                      <a:pt x="46" y="286"/>
                      <a:pt x="44" y="289"/>
                      <a:pt x="44" y="289"/>
                    </a:cubicBezTo>
                    <a:cubicBezTo>
                      <a:pt x="44" y="289"/>
                      <a:pt x="53" y="285"/>
                      <a:pt x="55" y="278"/>
                    </a:cubicBezTo>
                    <a:cubicBezTo>
                      <a:pt x="58" y="272"/>
                      <a:pt x="56" y="268"/>
                      <a:pt x="56" y="263"/>
                    </a:cubicBezTo>
                    <a:cubicBezTo>
                      <a:pt x="56" y="258"/>
                      <a:pt x="56" y="259"/>
                      <a:pt x="59" y="255"/>
                    </a:cubicBezTo>
                    <a:cubicBezTo>
                      <a:pt x="62" y="251"/>
                      <a:pt x="57" y="244"/>
                      <a:pt x="56" y="244"/>
                    </a:cubicBezTo>
                    <a:cubicBezTo>
                      <a:pt x="57" y="238"/>
                      <a:pt x="60" y="233"/>
                      <a:pt x="62" y="224"/>
                    </a:cubicBezTo>
                    <a:cubicBezTo>
                      <a:pt x="63" y="222"/>
                      <a:pt x="63" y="221"/>
                      <a:pt x="63" y="220"/>
                    </a:cubicBezTo>
                    <a:cubicBezTo>
                      <a:pt x="66" y="222"/>
                      <a:pt x="72" y="227"/>
                      <a:pt x="73" y="232"/>
                    </a:cubicBezTo>
                    <a:cubicBezTo>
                      <a:pt x="74" y="240"/>
                      <a:pt x="65" y="250"/>
                      <a:pt x="91" y="257"/>
                    </a:cubicBezTo>
                    <a:cubicBezTo>
                      <a:pt x="91" y="257"/>
                      <a:pt x="78" y="251"/>
                      <a:pt x="77" y="246"/>
                    </a:cubicBezTo>
                    <a:cubicBezTo>
                      <a:pt x="75" y="240"/>
                      <a:pt x="78" y="233"/>
                      <a:pt x="75" y="225"/>
                    </a:cubicBezTo>
                    <a:cubicBezTo>
                      <a:pt x="72" y="220"/>
                      <a:pt x="66" y="216"/>
                      <a:pt x="63" y="214"/>
                    </a:cubicBezTo>
                    <a:cubicBezTo>
                      <a:pt x="63" y="212"/>
                      <a:pt x="62" y="207"/>
                      <a:pt x="62" y="196"/>
                    </a:cubicBezTo>
                    <a:cubicBezTo>
                      <a:pt x="61" y="178"/>
                      <a:pt x="63" y="175"/>
                      <a:pt x="69" y="167"/>
                    </a:cubicBezTo>
                    <a:cubicBezTo>
                      <a:pt x="70" y="171"/>
                      <a:pt x="72" y="178"/>
                      <a:pt x="76" y="180"/>
                    </a:cubicBezTo>
                    <a:cubicBezTo>
                      <a:pt x="83" y="185"/>
                      <a:pt x="90" y="189"/>
                      <a:pt x="90" y="194"/>
                    </a:cubicBezTo>
                    <a:cubicBezTo>
                      <a:pt x="90" y="198"/>
                      <a:pt x="79" y="206"/>
                      <a:pt x="80" y="214"/>
                    </a:cubicBezTo>
                    <a:cubicBezTo>
                      <a:pt x="82" y="222"/>
                      <a:pt x="86" y="223"/>
                      <a:pt x="92" y="227"/>
                    </a:cubicBezTo>
                    <a:cubicBezTo>
                      <a:pt x="98" y="231"/>
                      <a:pt x="100" y="233"/>
                      <a:pt x="101" y="238"/>
                    </a:cubicBezTo>
                    <a:cubicBezTo>
                      <a:pt x="101" y="238"/>
                      <a:pt x="100" y="230"/>
                      <a:pt x="91" y="223"/>
                    </a:cubicBezTo>
                    <a:cubicBezTo>
                      <a:pt x="83" y="217"/>
                      <a:pt x="82" y="215"/>
                      <a:pt x="86" y="208"/>
                    </a:cubicBezTo>
                    <a:cubicBezTo>
                      <a:pt x="91" y="201"/>
                      <a:pt x="97" y="199"/>
                      <a:pt x="93" y="189"/>
                    </a:cubicBezTo>
                    <a:cubicBezTo>
                      <a:pt x="93" y="189"/>
                      <a:pt x="106" y="191"/>
                      <a:pt x="110" y="212"/>
                    </a:cubicBezTo>
                    <a:cubicBezTo>
                      <a:pt x="114" y="233"/>
                      <a:pt x="121" y="230"/>
                      <a:pt x="121" y="230"/>
                    </a:cubicBezTo>
                    <a:cubicBezTo>
                      <a:pt x="121" y="230"/>
                      <a:pt x="115" y="232"/>
                      <a:pt x="114" y="220"/>
                    </a:cubicBezTo>
                    <a:cubicBezTo>
                      <a:pt x="112" y="208"/>
                      <a:pt x="113" y="199"/>
                      <a:pt x="100" y="190"/>
                    </a:cubicBezTo>
                    <a:cubicBezTo>
                      <a:pt x="88" y="180"/>
                      <a:pt x="80" y="179"/>
                      <a:pt x="76" y="169"/>
                    </a:cubicBezTo>
                    <a:cubicBezTo>
                      <a:pt x="75" y="165"/>
                      <a:pt x="74" y="162"/>
                      <a:pt x="73" y="160"/>
                    </a:cubicBezTo>
                    <a:cubicBezTo>
                      <a:pt x="73" y="159"/>
                      <a:pt x="74" y="159"/>
                      <a:pt x="74" y="159"/>
                    </a:cubicBezTo>
                    <a:cubicBezTo>
                      <a:pt x="79" y="150"/>
                      <a:pt x="86" y="146"/>
                      <a:pt x="93" y="143"/>
                    </a:cubicBezTo>
                    <a:cubicBezTo>
                      <a:pt x="95" y="145"/>
                      <a:pt x="98" y="147"/>
                      <a:pt x="99" y="151"/>
                    </a:cubicBezTo>
                    <a:cubicBezTo>
                      <a:pt x="100" y="158"/>
                      <a:pt x="103" y="158"/>
                      <a:pt x="104" y="162"/>
                    </a:cubicBezTo>
                    <a:cubicBezTo>
                      <a:pt x="104" y="166"/>
                      <a:pt x="96" y="173"/>
                      <a:pt x="100" y="179"/>
                    </a:cubicBezTo>
                    <a:cubicBezTo>
                      <a:pt x="99" y="178"/>
                      <a:pt x="99" y="175"/>
                      <a:pt x="102" y="172"/>
                    </a:cubicBezTo>
                    <a:cubicBezTo>
                      <a:pt x="107" y="167"/>
                      <a:pt x="110" y="163"/>
                      <a:pt x="108" y="160"/>
                    </a:cubicBezTo>
                    <a:cubicBezTo>
                      <a:pt x="108" y="160"/>
                      <a:pt x="112" y="160"/>
                      <a:pt x="113" y="165"/>
                    </a:cubicBezTo>
                    <a:cubicBezTo>
                      <a:pt x="114" y="170"/>
                      <a:pt x="113" y="170"/>
                      <a:pt x="118" y="172"/>
                    </a:cubicBezTo>
                    <a:cubicBezTo>
                      <a:pt x="124" y="174"/>
                      <a:pt x="126" y="174"/>
                      <a:pt x="126" y="178"/>
                    </a:cubicBezTo>
                    <a:cubicBezTo>
                      <a:pt x="126" y="178"/>
                      <a:pt x="129" y="175"/>
                      <a:pt x="122" y="171"/>
                    </a:cubicBezTo>
                    <a:cubicBezTo>
                      <a:pt x="116" y="169"/>
                      <a:pt x="116" y="172"/>
                      <a:pt x="116" y="166"/>
                    </a:cubicBezTo>
                    <a:cubicBezTo>
                      <a:pt x="116" y="161"/>
                      <a:pt x="117" y="159"/>
                      <a:pt x="109" y="157"/>
                    </a:cubicBezTo>
                    <a:cubicBezTo>
                      <a:pt x="102" y="154"/>
                      <a:pt x="102" y="150"/>
                      <a:pt x="101" y="146"/>
                    </a:cubicBezTo>
                    <a:cubicBezTo>
                      <a:pt x="101" y="144"/>
                      <a:pt x="101" y="142"/>
                      <a:pt x="100" y="142"/>
                    </a:cubicBezTo>
                    <a:cubicBezTo>
                      <a:pt x="102" y="141"/>
                      <a:pt x="105" y="140"/>
                      <a:pt x="107" y="139"/>
                    </a:cubicBezTo>
                    <a:cubicBezTo>
                      <a:pt x="119" y="135"/>
                      <a:pt x="131" y="133"/>
                      <a:pt x="136" y="126"/>
                    </a:cubicBezTo>
                    <a:cubicBezTo>
                      <a:pt x="141" y="120"/>
                      <a:pt x="154" y="117"/>
                      <a:pt x="161" y="119"/>
                    </a:cubicBezTo>
                    <a:cubicBezTo>
                      <a:pt x="169" y="121"/>
                      <a:pt x="177" y="123"/>
                      <a:pt x="187" y="122"/>
                    </a:cubicBezTo>
                    <a:cubicBezTo>
                      <a:pt x="197" y="121"/>
                      <a:pt x="203" y="120"/>
                      <a:pt x="207" y="127"/>
                    </a:cubicBezTo>
                    <a:cubicBezTo>
                      <a:pt x="208" y="130"/>
                      <a:pt x="211" y="131"/>
                      <a:pt x="215" y="133"/>
                    </a:cubicBezTo>
                    <a:cubicBezTo>
                      <a:pt x="211" y="133"/>
                      <a:pt x="206" y="134"/>
                      <a:pt x="205" y="138"/>
                    </a:cubicBezTo>
                    <a:cubicBezTo>
                      <a:pt x="204" y="144"/>
                      <a:pt x="199" y="142"/>
                      <a:pt x="198" y="146"/>
                    </a:cubicBezTo>
                    <a:cubicBezTo>
                      <a:pt x="198" y="150"/>
                      <a:pt x="201" y="149"/>
                      <a:pt x="198" y="155"/>
                    </a:cubicBezTo>
                    <a:cubicBezTo>
                      <a:pt x="195" y="161"/>
                      <a:pt x="192" y="162"/>
                      <a:pt x="196" y="167"/>
                    </a:cubicBezTo>
                    <a:cubicBezTo>
                      <a:pt x="196" y="167"/>
                      <a:pt x="193" y="164"/>
                      <a:pt x="197" y="161"/>
                    </a:cubicBezTo>
                    <a:cubicBezTo>
                      <a:pt x="201" y="158"/>
                      <a:pt x="203" y="156"/>
                      <a:pt x="202" y="151"/>
                    </a:cubicBezTo>
                    <a:cubicBezTo>
                      <a:pt x="201" y="146"/>
                      <a:pt x="203" y="145"/>
                      <a:pt x="208" y="142"/>
                    </a:cubicBezTo>
                    <a:cubicBezTo>
                      <a:pt x="212" y="139"/>
                      <a:pt x="210" y="136"/>
                      <a:pt x="213" y="136"/>
                    </a:cubicBezTo>
                    <a:cubicBezTo>
                      <a:pt x="215" y="136"/>
                      <a:pt x="222" y="137"/>
                      <a:pt x="227" y="137"/>
                    </a:cubicBezTo>
                    <a:cubicBezTo>
                      <a:pt x="230" y="138"/>
                      <a:pt x="232" y="139"/>
                      <a:pt x="233" y="139"/>
                    </a:cubicBezTo>
                    <a:cubicBezTo>
                      <a:pt x="236" y="141"/>
                      <a:pt x="239" y="144"/>
                      <a:pt x="244" y="147"/>
                    </a:cubicBezTo>
                    <a:cubicBezTo>
                      <a:pt x="244" y="149"/>
                      <a:pt x="243" y="152"/>
                      <a:pt x="240" y="156"/>
                    </a:cubicBezTo>
                    <a:cubicBezTo>
                      <a:pt x="235" y="160"/>
                      <a:pt x="231" y="164"/>
                      <a:pt x="231" y="168"/>
                    </a:cubicBezTo>
                    <a:cubicBezTo>
                      <a:pt x="227" y="168"/>
                      <a:pt x="217" y="170"/>
                      <a:pt x="217" y="177"/>
                    </a:cubicBezTo>
                    <a:cubicBezTo>
                      <a:pt x="217" y="186"/>
                      <a:pt x="221" y="187"/>
                      <a:pt x="215" y="192"/>
                    </a:cubicBezTo>
                    <a:cubicBezTo>
                      <a:pt x="215" y="192"/>
                      <a:pt x="221" y="190"/>
                      <a:pt x="221" y="183"/>
                    </a:cubicBezTo>
                    <a:cubicBezTo>
                      <a:pt x="220" y="176"/>
                      <a:pt x="220" y="174"/>
                      <a:pt x="224" y="173"/>
                    </a:cubicBezTo>
                    <a:cubicBezTo>
                      <a:pt x="227" y="172"/>
                      <a:pt x="230" y="172"/>
                      <a:pt x="232" y="171"/>
                    </a:cubicBezTo>
                    <a:cubicBezTo>
                      <a:pt x="232" y="172"/>
                      <a:pt x="233" y="172"/>
                      <a:pt x="233" y="173"/>
                    </a:cubicBezTo>
                    <a:cubicBezTo>
                      <a:pt x="239" y="178"/>
                      <a:pt x="246" y="183"/>
                      <a:pt x="244" y="192"/>
                    </a:cubicBezTo>
                    <a:cubicBezTo>
                      <a:pt x="242" y="201"/>
                      <a:pt x="235" y="210"/>
                      <a:pt x="249" y="216"/>
                    </a:cubicBezTo>
                    <a:cubicBezTo>
                      <a:pt x="249" y="216"/>
                      <a:pt x="242" y="210"/>
                      <a:pt x="244" y="204"/>
                    </a:cubicBezTo>
                    <a:cubicBezTo>
                      <a:pt x="246" y="198"/>
                      <a:pt x="250" y="194"/>
                      <a:pt x="248" y="187"/>
                    </a:cubicBezTo>
                    <a:cubicBezTo>
                      <a:pt x="246" y="179"/>
                      <a:pt x="242" y="172"/>
                      <a:pt x="238" y="169"/>
                    </a:cubicBezTo>
                    <a:cubicBezTo>
                      <a:pt x="237" y="168"/>
                      <a:pt x="237" y="167"/>
                      <a:pt x="237" y="166"/>
                    </a:cubicBezTo>
                    <a:cubicBezTo>
                      <a:pt x="241" y="162"/>
                      <a:pt x="246" y="165"/>
                      <a:pt x="247" y="170"/>
                    </a:cubicBezTo>
                    <a:cubicBezTo>
                      <a:pt x="248" y="175"/>
                      <a:pt x="254" y="173"/>
                      <a:pt x="254" y="173"/>
                    </a:cubicBezTo>
                    <a:cubicBezTo>
                      <a:pt x="248" y="173"/>
                      <a:pt x="249" y="170"/>
                      <a:pt x="247" y="165"/>
                    </a:cubicBezTo>
                    <a:cubicBezTo>
                      <a:pt x="246" y="162"/>
                      <a:pt x="243" y="162"/>
                      <a:pt x="241" y="162"/>
                    </a:cubicBezTo>
                    <a:cubicBezTo>
                      <a:pt x="243" y="161"/>
                      <a:pt x="246" y="158"/>
                      <a:pt x="248" y="156"/>
                    </a:cubicBezTo>
                    <a:cubicBezTo>
                      <a:pt x="249" y="154"/>
                      <a:pt x="250" y="152"/>
                      <a:pt x="251" y="150"/>
                    </a:cubicBezTo>
                    <a:cubicBezTo>
                      <a:pt x="251" y="150"/>
                      <a:pt x="252" y="151"/>
                      <a:pt x="253" y="151"/>
                    </a:cubicBezTo>
                    <a:cubicBezTo>
                      <a:pt x="262" y="154"/>
                      <a:pt x="265" y="164"/>
                      <a:pt x="267" y="174"/>
                    </a:cubicBezTo>
                    <a:cubicBezTo>
                      <a:pt x="264" y="177"/>
                      <a:pt x="255" y="185"/>
                      <a:pt x="255" y="192"/>
                    </a:cubicBezTo>
                    <a:cubicBezTo>
                      <a:pt x="255" y="200"/>
                      <a:pt x="259" y="202"/>
                      <a:pt x="261" y="210"/>
                    </a:cubicBezTo>
                    <a:cubicBezTo>
                      <a:pt x="264" y="218"/>
                      <a:pt x="262" y="216"/>
                      <a:pt x="263" y="222"/>
                    </a:cubicBezTo>
                    <a:cubicBezTo>
                      <a:pt x="265" y="228"/>
                      <a:pt x="269" y="226"/>
                      <a:pt x="275" y="228"/>
                    </a:cubicBezTo>
                    <a:cubicBezTo>
                      <a:pt x="281" y="230"/>
                      <a:pt x="285" y="236"/>
                      <a:pt x="285" y="236"/>
                    </a:cubicBezTo>
                    <a:cubicBezTo>
                      <a:pt x="285" y="236"/>
                      <a:pt x="283" y="228"/>
                      <a:pt x="274" y="226"/>
                    </a:cubicBezTo>
                    <a:cubicBezTo>
                      <a:pt x="265" y="223"/>
                      <a:pt x="267" y="224"/>
                      <a:pt x="267" y="219"/>
                    </a:cubicBezTo>
                    <a:cubicBezTo>
                      <a:pt x="266" y="213"/>
                      <a:pt x="263" y="206"/>
                      <a:pt x="261" y="201"/>
                    </a:cubicBezTo>
                    <a:cubicBezTo>
                      <a:pt x="259" y="196"/>
                      <a:pt x="257" y="195"/>
                      <a:pt x="261" y="189"/>
                    </a:cubicBezTo>
                    <a:cubicBezTo>
                      <a:pt x="264" y="186"/>
                      <a:pt x="267" y="183"/>
                      <a:pt x="269" y="182"/>
                    </a:cubicBezTo>
                    <a:cubicBezTo>
                      <a:pt x="269" y="182"/>
                      <a:pt x="269" y="182"/>
                      <a:pt x="269" y="182"/>
                    </a:cubicBezTo>
                    <a:cubicBezTo>
                      <a:pt x="271" y="194"/>
                      <a:pt x="275" y="200"/>
                      <a:pt x="285" y="202"/>
                    </a:cubicBezTo>
                    <a:cubicBezTo>
                      <a:pt x="296" y="203"/>
                      <a:pt x="300" y="207"/>
                      <a:pt x="306" y="219"/>
                    </a:cubicBezTo>
                    <a:cubicBezTo>
                      <a:pt x="312" y="230"/>
                      <a:pt x="328" y="225"/>
                      <a:pt x="328" y="225"/>
                    </a:cubicBezTo>
                    <a:cubicBezTo>
                      <a:pt x="312" y="229"/>
                      <a:pt x="310" y="222"/>
                      <a:pt x="308" y="214"/>
                    </a:cubicBezTo>
                    <a:cubicBezTo>
                      <a:pt x="306" y="207"/>
                      <a:pt x="291" y="200"/>
                      <a:pt x="284" y="197"/>
                    </a:cubicBezTo>
                    <a:cubicBezTo>
                      <a:pt x="281" y="196"/>
                      <a:pt x="279" y="194"/>
                      <a:pt x="277" y="191"/>
                    </a:cubicBezTo>
                    <a:cubicBezTo>
                      <a:pt x="280" y="193"/>
                      <a:pt x="285" y="194"/>
                      <a:pt x="291" y="193"/>
                    </a:cubicBezTo>
                    <a:cubicBezTo>
                      <a:pt x="301" y="191"/>
                      <a:pt x="302" y="192"/>
                      <a:pt x="308" y="197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2" name="任意多边形 161" descr="8b262b3b-9e1e-4c91-b70b-4b32007e7844"/>
              <p:cNvSpPr/>
              <p:nvPr/>
            </p:nvSpPr>
            <p:spPr bwMode="auto">
              <a:xfrm>
                <a:off x="5362632" y="5239345"/>
                <a:ext cx="4999" cy="7499"/>
              </a:xfrm>
              <a:custGeom>
                <a:avLst/>
                <a:gdLst>
                  <a:gd name="T0" fmla="*/ 0 w 2"/>
                  <a:gd name="T1" fmla="*/ 2 h 2"/>
                  <a:gd name="T2" fmla="*/ 2 w 2"/>
                  <a:gd name="T3" fmla="*/ 0 h 2"/>
                  <a:gd name="T4" fmla="*/ 0 w 2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cubicBezTo>
                      <a:pt x="1" y="1"/>
                      <a:pt x="2" y="0"/>
                      <a:pt x="2" y="0"/>
                    </a:cubicBezTo>
                    <a:cubicBezTo>
                      <a:pt x="1" y="1"/>
                      <a:pt x="1" y="1"/>
                      <a:pt x="0" y="2"/>
                    </a:cubicBezTo>
                    <a:close/>
                  </a:path>
                </a:pathLst>
              </a:cu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3" name="矩形 162" descr="e8c76b59-7db8-4bca-a10a-480a155aed6c"/>
              <p:cNvSpPr>
                <a:spLocks noChangeArrowheads="1"/>
              </p:cNvSpPr>
              <p:nvPr/>
            </p:nvSpPr>
            <p:spPr bwMode="auto">
              <a:xfrm>
                <a:off x="4592811" y="5281834"/>
                <a:ext cx="2500" cy="2500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4" name="任意多边形 163" descr="042e19cf-d3a7-49f5-943c-4053dca4f9a6"/>
              <p:cNvSpPr/>
              <p:nvPr/>
            </p:nvSpPr>
            <p:spPr bwMode="auto">
              <a:xfrm>
                <a:off x="9339207" y="704286"/>
                <a:ext cx="117473" cy="117473"/>
              </a:xfrm>
              <a:custGeom>
                <a:avLst/>
                <a:gdLst>
                  <a:gd name="T0" fmla="*/ 15 w 32"/>
                  <a:gd name="T1" fmla="*/ 32 h 32"/>
                  <a:gd name="T2" fmla="*/ 6 w 32"/>
                  <a:gd name="T3" fmla="*/ 27 h 32"/>
                  <a:gd name="T4" fmla="*/ 3 w 32"/>
                  <a:gd name="T5" fmla="*/ 23 h 32"/>
                  <a:gd name="T6" fmla="*/ 1 w 32"/>
                  <a:gd name="T7" fmla="*/ 13 h 32"/>
                  <a:gd name="T8" fmla="*/ 9 w 32"/>
                  <a:gd name="T9" fmla="*/ 2 h 32"/>
                  <a:gd name="T10" fmla="*/ 24 w 32"/>
                  <a:gd name="T11" fmla="*/ 4 h 32"/>
                  <a:gd name="T12" fmla="*/ 25 w 32"/>
                  <a:gd name="T13" fmla="*/ 29 h 32"/>
                  <a:gd name="T14" fmla="*/ 15 w 32"/>
                  <a:gd name="T15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2" h="32">
                    <a:moveTo>
                      <a:pt x="15" y="32"/>
                    </a:moveTo>
                    <a:cubicBezTo>
                      <a:pt x="12" y="32"/>
                      <a:pt x="8" y="31"/>
                      <a:pt x="6" y="27"/>
                    </a:cubicBezTo>
                    <a:cubicBezTo>
                      <a:pt x="5" y="26"/>
                      <a:pt x="4" y="25"/>
                      <a:pt x="3" y="23"/>
                    </a:cubicBezTo>
                    <a:cubicBezTo>
                      <a:pt x="1" y="20"/>
                      <a:pt x="0" y="17"/>
                      <a:pt x="1" y="13"/>
                    </a:cubicBezTo>
                    <a:cubicBezTo>
                      <a:pt x="2" y="8"/>
                      <a:pt x="4" y="3"/>
                      <a:pt x="9" y="2"/>
                    </a:cubicBezTo>
                    <a:cubicBezTo>
                      <a:pt x="14" y="0"/>
                      <a:pt x="19" y="0"/>
                      <a:pt x="24" y="4"/>
                    </a:cubicBezTo>
                    <a:cubicBezTo>
                      <a:pt x="32" y="12"/>
                      <a:pt x="32" y="21"/>
                      <a:pt x="25" y="29"/>
                    </a:cubicBezTo>
                    <a:cubicBezTo>
                      <a:pt x="23" y="31"/>
                      <a:pt x="20" y="32"/>
                      <a:pt x="15" y="32"/>
                    </a:cubicBezTo>
                    <a:close/>
                  </a:path>
                </a:pathLst>
              </a:custGeom>
              <a:solidFill>
                <a:srgbClr val="EDB4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5" name="任意多边形 164" descr="c41d09ce-c83e-44b9-a517-dce398a87189"/>
              <p:cNvSpPr/>
              <p:nvPr/>
            </p:nvSpPr>
            <p:spPr bwMode="auto">
              <a:xfrm>
                <a:off x="11574642" y="5392995"/>
                <a:ext cx="617359" cy="1009287"/>
              </a:xfrm>
              <a:custGeom>
                <a:avLst/>
                <a:gdLst>
                  <a:gd name="connsiteX0" fmla="*/ 0 w 617359"/>
                  <a:gd name="connsiteY0" fmla="*/ 0 h 1009287"/>
                  <a:gd name="connsiteX1" fmla="*/ 18441 w 617359"/>
                  <a:gd name="connsiteY1" fmla="*/ 7373 h 1009287"/>
                  <a:gd name="connsiteX2" fmla="*/ 494215 w 617359"/>
                  <a:gd name="connsiteY2" fmla="*/ 298578 h 1009287"/>
                  <a:gd name="connsiteX3" fmla="*/ 593046 w 617359"/>
                  <a:gd name="connsiteY3" fmla="*/ 419242 h 1009287"/>
                  <a:gd name="connsiteX4" fmla="*/ 617359 w 617359"/>
                  <a:gd name="connsiteY4" fmla="*/ 462058 h 1009287"/>
                  <a:gd name="connsiteX5" fmla="*/ 617359 w 617359"/>
                  <a:gd name="connsiteY5" fmla="*/ 1009287 h 1009287"/>
                  <a:gd name="connsiteX6" fmla="*/ 490988 w 617359"/>
                  <a:gd name="connsiteY6" fmla="*/ 881450 h 1009287"/>
                  <a:gd name="connsiteX7" fmla="*/ 162280 w 617359"/>
                  <a:gd name="connsiteY7" fmla="*/ 493944 h 1009287"/>
                  <a:gd name="connsiteX8" fmla="*/ 51634 w 617359"/>
                  <a:gd name="connsiteY8" fmla="*/ 258030 h 1009287"/>
                  <a:gd name="connsiteX9" fmla="*/ 0 w 617359"/>
                  <a:gd name="connsiteY9" fmla="*/ 7373 h 1009287"/>
                  <a:gd name="connsiteX10" fmla="*/ 0 w 617359"/>
                  <a:gd name="connsiteY10" fmla="*/ 0 h 1009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7359" h="1009286">
                    <a:moveTo>
                      <a:pt x="0" y="0"/>
                    </a:moveTo>
                    <a:cubicBezTo>
                      <a:pt x="7376" y="3686"/>
                      <a:pt x="11065" y="7373"/>
                      <a:pt x="18441" y="7373"/>
                    </a:cubicBezTo>
                    <a:cubicBezTo>
                      <a:pt x="191785" y="84782"/>
                      <a:pt x="357753" y="162191"/>
                      <a:pt x="494215" y="298578"/>
                    </a:cubicBezTo>
                    <a:cubicBezTo>
                      <a:pt x="531097" y="335440"/>
                      <a:pt x="563829" y="375987"/>
                      <a:pt x="593046" y="419242"/>
                    </a:cubicBezTo>
                    <a:lnTo>
                      <a:pt x="617359" y="462058"/>
                    </a:lnTo>
                    <a:lnTo>
                      <a:pt x="617359" y="1009287"/>
                    </a:lnTo>
                    <a:lnTo>
                      <a:pt x="490988" y="881450"/>
                    </a:lnTo>
                    <a:cubicBezTo>
                      <a:pt x="369740" y="761189"/>
                      <a:pt x="250796" y="639547"/>
                      <a:pt x="162280" y="493944"/>
                    </a:cubicBezTo>
                    <a:cubicBezTo>
                      <a:pt x="118021" y="420221"/>
                      <a:pt x="81140" y="339126"/>
                      <a:pt x="51634" y="258030"/>
                    </a:cubicBezTo>
                    <a:cubicBezTo>
                      <a:pt x="25817" y="176935"/>
                      <a:pt x="11065" y="92154"/>
                      <a:pt x="0" y="7373"/>
                    </a:cubicBezTo>
                    <a:cubicBezTo>
                      <a:pt x="0" y="7373"/>
                      <a:pt x="0" y="3686"/>
                      <a:pt x="0" y="0"/>
                    </a:cubicBezTo>
                    <a:close/>
                  </a:path>
                </a:pathLst>
              </a:custGeom>
              <a:solidFill>
                <a:srgbClr val="C8EC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66" name="任意多边形 165" descr="115cf1f7-4522-4ce0-93c0-659227f98d05"/>
              <p:cNvSpPr/>
              <p:nvPr/>
            </p:nvSpPr>
            <p:spPr bwMode="auto">
              <a:xfrm>
                <a:off x="11569193" y="5385041"/>
                <a:ext cx="622807" cy="877585"/>
              </a:xfrm>
              <a:custGeom>
                <a:avLst/>
                <a:gdLst>
                  <a:gd name="connsiteX0" fmla="*/ 7173 w 622807"/>
                  <a:gd name="connsiteY0" fmla="*/ 256 h 877585"/>
                  <a:gd name="connsiteX1" fmla="*/ 12706 w 622807"/>
                  <a:gd name="connsiteY1" fmla="*/ 1636 h 877585"/>
                  <a:gd name="connsiteX2" fmla="*/ 23772 w 622807"/>
                  <a:gd name="connsiteY2" fmla="*/ 16349 h 877585"/>
                  <a:gd name="connsiteX3" fmla="*/ 267223 w 622807"/>
                  <a:gd name="connsiteY3" fmla="*/ 347393 h 877585"/>
                  <a:gd name="connsiteX4" fmla="*/ 613957 w 622807"/>
                  <a:gd name="connsiteY4" fmla="*/ 840281 h 877585"/>
                  <a:gd name="connsiteX5" fmla="*/ 622807 w 622807"/>
                  <a:gd name="connsiteY5" fmla="*/ 853589 h 877585"/>
                  <a:gd name="connsiteX6" fmla="*/ 622807 w 622807"/>
                  <a:gd name="connsiteY6" fmla="*/ 877585 h 877585"/>
                  <a:gd name="connsiteX7" fmla="*/ 602891 w 622807"/>
                  <a:gd name="connsiteY7" fmla="*/ 847638 h 877585"/>
                  <a:gd name="connsiteX8" fmla="*/ 241402 w 622807"/>
                  <a:gd name="connsiteY8" fmla="*/ 336358 h 877585"/>
                  <a:gd name="connsiteX9" fmla="*/ 5328 w 622807"/>
                  <a:gd name="connsiteY9" fmla="*/ 16349 h 877585"/>
                  <a:gd name="connsiteX10" fmla="*/ 1640 w 622807"/>
                  <a:gd name="connsiteY10" fmla="*/ 8992 h 877585"/>
                  <a:gd name="connsiteX11" fmla="*/ 1640 w 622807"/>
                  <a:gd name="connsiteY11" fmla="*/ 1636 h 877585"/>
                  <a:gd name="connsiteX12" fmla="*/ 7173 w 622807"/>
                  <a:gd name="connsiteY12" fmla="*/ 256 h 8775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22807" h="877585">
                    <a:moveTo>
                      <a:pt x="7173" y="256"/>
                    </a:moveTo>
                    <a:cubicBezTo>
                      <a:pt x="9017" y="716"/>
                      <a:pt x="10861" y="1636"/>
                      <a:pt x="12706" y="1636"/>
                    </a:cubicBezTo>
                    <a:cubicBezTo>
                      <a:pt x="16394" y="8992"/>
                      <a:pt x="20083" y="12670"/>
                      <a:pt x="23772" y="16349"/>
                    </a:cubicBezTo>
                    <a:cubicBezTo>
                      <a:pt x="104922" y="126697"/>
                      <a:pt x="186073" y="237045"/>
                      <a:pt x="267223" y="347393"/>
                    </a:cubicBezTo>
                    <a:cubicBezTo>
                      <a:pt x="385260" y="509237"/>
                      <a:pt x="499608" y="674759"/>
                      <a:pt x="613957" y="840281"/>
                    </a:cubicBezTo>
                    <a:lnTo>
                      <a:pt x="622807" y="853589"/>
                    </a:lnTo>
                    <a:lnTo>
                      <a:pt x="622807" y="877585"/>
                    </a:lnTo>
                    <a:lnTo>
                      <a:pt x="602891" y="847638"/>
                    </a:lnTo>
                    <a:cubicBezTo>
                      <a:pt x="484854" y="674759"/>
                      <a:pt x="363128" y="505559"/>
                      <a:pt x="241402" y="336358"/>
                    </a:cubicBezTo>
                    <a:cubicBezTo>
                      <a:pt x="163941" y="229688"/>
                      <a:pt x="86479" y="123018"/>
                      <a:pt x="5328" y="16349"/>
                    </a:cubicBezTo>
                    <a:cubicBezTo>
                      <a:pt x="5328" y="16349"/>
                      <a:pt x="1640" y="12670"/>
                      <a:pt x="1640" y="8992"/>
                    </a:cubicBezTo>
                    <a:cubicBezTo>
                      <a:pt x="-2049" y="8992"/>
                      <a:pt x="1640" y="5314"/>
                      <a:pt x="1640" y="1636"/>
                    </a:cubicBezTo>
                    <a:cubicBezTo>
                      <a:pt x="3484" y="-204"/>
                      <a:pt x="5328" y="-204"/>
                      <a:pt x="7173" y="25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67" name="任意多边形 166" descr="66485df8-51a5-469c-9263-8e4c2adc357b"/>
              <p:cNvSpPr/>
              <p:nvPr/>
            </p:nvSpPr>
            <p:spPr bwMode="auto">
              <a:xfrm>
                <a:off x="11339696" y="5967862"/>
                <a:ext cx="852304" cy="794244"/>
              </a:xfrm>
              <a:custGeom>
                <a:avLst/>
                <a:gdLst>
                  <a:gd name="connsiteX0" fmla="*/ 0 w 852304"/>
                  <a:gd name="connsiteY0" fmla="*/ 0 h 794244"/>
                  <a:gd name="connsiteX1" fmla="*/ 346355 w 852304"/>
                  <a:gd name="connsiteY1" fmla="*/ 128710 h 794244"/>
                  <a:gd name="connsiteX2" fmla="*/ 792195 w 852304"/>
                  <a:gd name="connsiteY2" fmla="*/ 378775 h 794244"/>
                  <a:gd name="connsiteX3" fmla="*/ 852304 w 852304"/>
                  <a:gd name="connsiteY3" fmla="*/ 437058 h 794244"/>
                  <a:gd name="connsiteX4" fmla="*/ 852304 w 852304"/>
                  <a:gd name="connsiteY4" fmla="*/ 794244 h 794244"/>
                  <a:gd name="connsiteX5" fmla="*/ 741992 w 852304"/>
                  <a:gd name="connsiteY5" fmla="*/ 758469 h 794244"/>
                  <a:gd name="connsiteX6" fmla="*/ 549010 w 852304"/>
                  <a:gd name="connsiteY6" fmla="*/ 676647 h 794244"/>
                  <a:gd name="connsiteX7" fmla="*/ 217393 w 852304"/>
                  <a:gd name="connsiteY7" fmla="*/ 419227 h 794244"/>
                  <a:gd name="connsiteX8" fmla="*/ 14739 w 852304"/>
                  <a:gd name="connsiteY8" fmla="*/ 40452 h 794244"/>
                  <a:gd name="connsiteX9" fmla="*/ 3685 w 852304"/>
                  <a:gd name="connsiteY9" fmla="*/ 11033 h 794244"/>
                  <a:gd name="connsiteX10" fmla="*/ 0 w 852304"/>
                  <a:gd name="connsiteY10" fmla="*/ 0 h 794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52304" h="794244">
                    <a:moveTo>
                      <a:pt x="0" y="0"/>
                    </a:moveTo>
                    <a:cubicBezTo>
                      <a:pt x="114224" y="62516"/>
                      <a:pt x="224762" y="84581"/>
                      <a:pt x="346355" y="128710"/>
                    </a:cubicBezTo>
                    <a:cubicBezTo>
                      <a:pt x="508479" y="187549"/>
                      <a:pt x="663233" y="268452"/>
                      <a:pt x="792195" y="378775"/>
                    </a:cubicBezTo>
                    <a:lnTo>
                      <a:pt x="852304" y="437058"/>
                    </a:lnTo>
                    <a:lnTo>
                      <a:pt x="852304" y="794244"/>
                    </a:lnTo>
                    <a:lnTo>
                      <a:pt x="741992" y="758469"/>
                    </a:lnTo>
                    <a:cubicBezTo>
                      <a:pt x="676130" y="734566"/>
                      <a:pt x="611649" y="707905"/>
                      <a:pt x="549010" y="676647"/>
                    </a:cubicBezTo>
                    <a:cubicBezTo>
                      <a:pt x="423732" y="614130"/>
                      <a:pt x="305824" y="529550"/>
                      <a:pt x="217393" y="419227"/>
                    </a:cubicBezTo>
                    <a:cubicBezTo>
                      <a:pt x="125277" y="308904"/>
                      <a:pt x="70008" y="176517"/>
                      <a:pt x="14739" y="40452"/>
                    </a:cubicBezTo>
                    <a:cubicBezTo>
                      <a:pt x="11054" y="29420"/>
                      <a:pt x="7369" y="18387"/>
                      <a:pt x="3685" y="11033"/>
                    </a:cubicBezTo>
                    <a:cubicBezTo>
                      <a:pt x="3685" y="7355"/>
                      <a:pt x="0" y="3678"/>
                      <a:pt x="0" y="0"/>
                    </a:cubicBezTo>
                    <a:close/>
                  </a:path>
                </a:pathLst>
              </a:custGeom>
              <a:solidFill>
                <a:srgbClr val="C8EC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68" name="任意多边形 167" descr="ae76d116-1469-43f0-a2ed-e5d8afbf3f9d"/>
              <p:cNvSpPr/>
              <p:nvPr/>
            </p:nvSpPr>
            <p:spPr bwMode="auto">
              <a:xfrm>
                <a:off x="11341743" y="5975362"/>
                <a:ext cx="850257" cy="668099"/>
              </a:xfrm>
              <a:custGeom>
                <a:avLst/>
                <a:gdLst>
                  <a:gd name="connsiteX0" fmla="*/ 5322 w 850257"/>
                  <a:gd name="connsiteY0" fmla="*/ 0 h 668099"/>
                  <a:gd name="connsiteX1" fmla="*/ 12692 w 850257"/>
                  <a:gd name="connsiteY1" fmla="*/ 3685 h 668099"/>
                  <a:gd name="connsiteX2" fmla="*/ 97438 w 850257"/>
                  <a:gd name="connsiteY2" fmla="*/ 106866 h 668099"/>
                  <a:gd name="connsiteX3" fmla="*/ 756987 w 850257"/>
                  <a:gd name="connsiteY3" fmla="*/ 589607 h 668099"/>
                  <a:gd name="connsiteX4" fmla="*/ 850257 w 850257"/>
                  <a:gd name="connsiteY4" fmla="*/ 652105 h 668099"/>
                  <a:gd name="connsiteX5" fmla="*/ 850257 w 850257"/>
                  <a:gd name="connsiteY5" fmla="*/ 668099 h 668099"/>
                  <a:gd name="connsiteX6" fmla="*/ 749617 w 850257"/>
                  <a:gd name="connsiteY6" fmla="*/ 600662 h 668099"/>
                  <a:gd name="connsiteX7" fmla="*/ 86384 w 850257"/>
                  <a:gd name="connsiteY7" fmla="*/ 114237 h 668099"/>
                  <a:gd name="connsiteX8" fmla="*/ 12692 w 850257"/>
                  <a:gd name="connsiteY8" fmla="*/ 33166 h 668099"/>
                  <a:gd name="connsiteX9" fmla="*/ 1638 w 850257"/>
                  <a:gd name="connsiteY9" fmla="*/ 11055 h 668099"/>
                  <a:gd name="connsiteX10" fmla="*/ 1638 w 850257"/>
                  <a:gd name="connsiteY10" fmla="*/ 3685 h 668099"/>
                  <a:gd name="connsiteX11" fmla="*/ 5322 w 850257"/>
                  <a:gd name="connsiteY11" fmla="*/ 0 h 668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50257" h="668099">
                    <a:moveTo>
                      <a:pt x="5322" y="0"/>
                    </a:moveTo>
                    <a:cubicBezTo>
                      <a:pt x="5322" y="0"/>
                      <a:pt x="9007" y="0"/>
                      <a:pt x="12692" y="3685"/>
                    </a:cubicBezTo>
                    <a:cubicBezTo>
                      <a:pt x="31115" y="44221"/>
                      <a:pt x="64276" y="77386"/>
                      <a:pt x="97438" y="106866"/>
                    </a:cubicBezTo>
                    <a:cubicBezTo>
                      <a:pt x="296408" y="294804"/>
                      <a:pt x="532224" y="445890"/>
                      <a:pt x="756987" y="589607"/>
                    </a:cubicBezTo>
                    <a:lnTo>
                      <a:pt x="850257" y="652105"/>
                    </a:lnTo>
                    <a:lnTo>
                      <a:pt x="850257" y="668099"/>
                    </a:lnTo>
                    <a:lnTo>
                      <a:pt x="749617" y="600662"/>
                    </a:lnTo>
                    <a:cubicBezTo>
                      <a:pt x="524855" y="456946"/>
                      <a:pt x="289039" y="305859"/>
                      <a:pt x="86384" y="114237"/>
                    </a:cubicBezTo>
                    <a:cubicBezTo>
                      <a:pt x="60592" y="92126"/>
                      <a:pt x="34799" y="66331"/>
                      <a:pt x="12692" y="33166"/>
                    </a:cubicBezTo>
                    <a:cubicBezTo>
                      <a:pt x="9007" y="25796"/>
                      <a:pt x="5322" y="18425"/>
                      <a:pt x="1638" y="11055"/>
                    </a:cubicBezTo>
                    <a:cubicBezTo>
                      <a:pt x="-2047" y="7370"/>
                      <a:pt x="1638" y="3685"/>
                      <a:pt x="1638" y="3685"/>
                    </a:cubicBezTo>
                    <a:cubicBezTo>
                      <a:pt x="5322" y="0"/>
                      <a:pt x="5322" y="0"/>
                      <a:pt x="5322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69" name="任意多边形 168" descr="2e754886-c0a3-434f-a08d-2749fabf7d30"/>
              <p:cNvSpPr/>
              <p:nvPr/>
            </p:nvSpPr>
            <p:spPr bwMode="auto">
              <a:xfrm>
                <a:off x="11130042" y="6378182"/>
                <a:ext cx="264938" cy="264938"/>
              </a:xfrm>
              <a:custGeom>
                <a:avLst/>
                <a:gdLst>
                  <a:gd name="T0" fmla="*/ 66 w 106"/>
                  <a:gd name="T1" fmla="*/ 40 h 106"/>
                  <a:gd name="T2" fmla="*/ 106 w 106"/>
                  <a:gd name="T3" fmla="*/ 53 h 106"/>
                  <a:gd name="T4" fmla="*/ 68 w 106"/>
                  <a:gd name="T5" fmla="*/ 65 h 106"/>
                  <a:gd name="T6" fmla="*/ 53 w 106"/>
                  <a:gd name="T7" fmla="*/ 106 h 106"/>
                  <a:gd name="T8" fmla="*/ 37 w 106"/>
                  <a:gd name="T9" fmla="*/ 65 h 106"/>
                  <a:gd name="T10" fmla="*/ 0 w 106"/>
                  <a:gd name="T11" fmla="*/ 53 h 106"/>
                  <a:gd name="T12" fmla="*/ 40 w 106"/>
                  <a:gd name="T13" fmla="*/ 40 h 106"/>
                  <a:gd name="T14" fmla="*/ 53 w 106"/>
                  <a:gd name="T15" fmla="*/ 0 h 106"/>
                  <a:gd name="T16" fmla="*/ 66 w 106"/>
                  <a:gd name="T17" fmla="*/ 4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5" h="105">
                    <a:moveTo>
                      <a:pt x="66" y="40"/>
                    </a:moveTo>
                    <a:lnTo>
                      <a:pt x="106" y="53"/>
                    </a:lnTo>
                    <a:lnTo>
                      <a:pt x="68" y="65"/>
                    </a:lnTo>
                    <a:lnTo>
                      <a:pt x="53" y="106"/>
                    </a:lnTo>
                    <a:lnTo>
                      <a:pt x="37" y="65"/>
                    </a:lnTo>
                    <a:lnTo>
                      <a:pt x="0" y="53"/>
                    </a:lnTo>
                    <a:lnTo>
                      <a:pt x="40" y="40"/>
                    </a:lnTo>
                    <a:lnTo>
                      <a:pt x="53" y="0"/>
                    </a:lnTo>
                    <a:lnTo>
                      <a:pt x="66" y="40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70" name="任意多边形 169" descr="9d52a334-bf07-4b7b-af35-8e791b36747b"/>
              <p:cNvSpPr/>
              <p:nvPr/>
            </p:nvSpPr>
            <p:spPr bwMode="auto">
              <a:xfrm>
                <a:off x="11826130" y="5144960"/>
                <a:ext cx="114973" cy="117473"/>
              </a:xfrm>
              <a:custGeom>
                <a:avLst/>
                <a:gdLst>
                  <a:gd name="T0" fmla="*/ 15 w 31"/>
                  <a:gd name="T1" fmla="*/ 32 h 32"/>
                  <a:gd name="T2" fmla="*/ 6 w 31"/>
                  <a:gd name="T3" fmla="*/ 27 h 32"/>
                  <a:gd name="T4" fmla="*/ 3 w 31"/>
                  <a:gd name="T5" fmla="*/ 24 h 32"/>
                  <a:gd name="T6" fmla="*/ 0 w 31"/>
                  <a:gd name="T7" fmla="*/ 13 h 32"/>
                  <a:gd name="T8" fmla="*/ 8 w 31"/>
                  <a:gd name="T9" fmla="*/ 2 h 32"/>
                  <a:gd name="T10" fmla="*/ 23 w 31"/>
                  <a:gd name="T11" fmla="*/ 4 h 32"/>
                  <a:gd name="T12" fmla="*/ 24 w 31"/>
                  <a:gd name="T13" fmla="*/ 29 h 32"/>
                  <a:gd name="T14" fmla="*/ 15 w 31"/>
                  <a:gd name="T15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1" h="32">
                    <a:moveTo>
                      <a:pt x="15" y="32"/>
                    </a:moveTo>
                    <a:cubicBezTo>
                      <a:pt x="11" y="32"/>
                      <a:pt x="8" y="31"/>
                      <a:pt x="6" y="27"/>
                    </a:cubicBezTo>
                    <a:cubicBezTo>
                      <a:pt x="5" y="26"/>
                      <a:pt x="4" y="25"/>
                      <a:pt x="3" y="24"/>
                    </a:cubicBezTo>
                    <a:cubicBezTo>
                      <a:pt x="1" y="20"/>
                      <a:pt x="0" y="17"/>
                      <a:pt x="0" y="13"/>
                    </a:cubicBezTo>
                    <a:cubicBezTo>
                      <a:pt x="1" y="8"/>
                      <a:pt x="3" y="3"/>
                      <a:pt x="8" y="2"/>
                    </a:cubicBezTo>
                    <a:cubicBezTo>
                      <a:pt x="13" y="0"/>
                      <a:pt x="19" y="0"/>
                      <a:pt x="23" y="4"/>
                    </a:cubicBezTo>
                    <a:cubicBezTo>
                      <a:pt x="31" y="12"/>
                      <a:pt x="31" y="21"/>
                      <a:pt x="24" y="29"/>
                    </a:cubicBezTo>
                    <a:cubicBezTo>
                      <a:pt x="22" y="31"/>
                      <a:pt x="19" y="32"/>
                      <a:pt x="15" y="32"/>
                    </a:cubicBezTo>
                    <a:close/>
                  </a:path>
                </a:pathLst>
              </a:custGeom>
              <a:solidFill>
                <a:srgbClr val="EDB4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71" name="任意多边形 170" descr="5ea763fa-2540-464f-b2e2-98936f0023b8"/>
              <p:cNvSpPr/>
              <p:nvPr/>
            </p:nvSpPr>
            <p:spPr bwMode="auto">
              <a:xfrm>
                <a:off x="5862516" y="5409305"/>
                <a:ext cx="117473" cy="117473"/>
              </a:xfrm>
              <a:custGeom>
                <a:avLst/>
                <a:gdLst>
                  <a:gd name="T0" fmla="*/ 15 w 32"/>
                  <a:gd name="T1" fmla="*/ 31 h 32"/>
                  <a:gd name="T2" fmla="*/ 6 w 32"/>
                  <a:gd name="T3" fmla="*/ 27 h 32"/>
                  <a:gd name="T4" fmla="*/ 3 w 32"/>
                  <a:gd name="T5" fmla="*/ 23 h 32"/>
                  <a:gd name="T6" fmla="*/ 1 w 32"/>
                  <a:gd name="T7" fmla="*/ 12 h 32"/>
                  <a:gd name="T8" fmla="*/ 9 w 32"/>
                  <a:gd name="T9" fmla="*/ 1 h 32"/>
                  <a:gd name="T10" fmla="*/ 24 w 32"/>
                  <a:gd name="T11" fmla="*/ 4 h 32"/>
                  <a:gd name="T12" fmla="*/ 24 w 32"/>
                  <a:gd name="T13" fmla="*/ 29 h 32"/>
                  <a:gd name="T14" fmla="*/ 15 w 32"/>
                  <a:gd name="T15" fmla="*/ 31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2" h="32">
                    <a:moveTo>
                      <a:pt x="15" y="31"/>
                    </a:moveTo>
                    <a:cubicBezTo>
                      <a:pt x="12" y="32"/>
                      <a:pt x="8" y="30"/>
                      <a:pt x="6" y="27"/>
                    </a:cubicBezTo>
                    <a:cubicBezTo>
                      <a:pt x="5" y="26"/>
                      <a:pt x="4" y="24"/>
                      <a:pt x="3" y="23"/>
                    </a:cubicBezTo>
                    <a:cubicBezTo>
                      <a:pt x="1" y="20"/>
                      <a:pt x="0" y="16"/>
                      <a:pt x="1" y="12"/>
                    </a:cubicBezTo>
                    <a:cubicBezTo>
                      <a:pt x="2" y="7"/>
                      <a:pt x="4" y="3"/>
                      <a:pt x="9" y="1"/>
                    </a:cubicBezTo>
                    <a:cubicBezTo>
                      <a:pt x="14" y="0"/>
                      <a:pt x="19" y="0"/>
                      <a:pt x="24" y="4"/>
                    </a:cubicBezTo>
                    <a:cubicBezTo>
                      <a:pt x="32" y="11"/>
                      <a:pt x="32" y="20"/>
                      <a:pt x="24" y="29"/>
                    </a:cubicBezTo>
                    <a:cubicBezTo>
                      <a:pt x="23" y="31"/>
                      <a:pt x="20" y="31"/>
                      <a:pt x="15" y="31"/>
                    </a:cubicBezTo>
                    <a:close/>
                  </a:path>
                </a:pathLst>
              </a:custGeom>
              <a:solidFill>
                <a:srgbClr val="EDB4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72" name="任意多边形 171" descr="3736288f-26d2-4e42-8b9d-7e557711a2a5"/>
              <p:cNvSpPr/>
              <p:nvPr/>
            </p:nvSpPr>
            <p:spPr bwMode="auto">
              <a:xfrm>
                <a:off x="2908203" y="5909189"/>
                <a:ext cx="112475" cy="117473"/>
              </a:xfrm>
              <a:custGeom>
                <a:avLst/>
                <a:gdLst>
                  <a:gd name="T0" fmla="*/ 15 w 31"/>
                  <a:gd name="T1" fmla="*/ 32 h 32"/>
                  <a:gd name="T2" fmla="*/ 5 w 31"/>
                  <a:gd name="T3" fmla="*/ 28 h 32"/>
                  <a:gd name="T4" fmla="*/ 3 w 31"/>
                  <a:gd name="T5" fmla="*/ 24 h 32"/>
                  <a:gd name="T6" fmla="*/ 0 w 31"/>
                  <a:gd name="T7" fmla="*/ 13 h 32"/>
                  <a:gd name="T8" fmla="*/ 8 w 31"/>
                  <a:gd name="T9" fmla="*/ 2 h 32"/>
                  <a:gd name="T10" fmla="*/ 23 w 31"/>
                  <a:gd name="T11" fmla="*/ 4 h 32"/>
                  <a:gd name="T12" fmla="*/ 24 w 31"/>
                  <a:gd name="T13" fmla="*/ 29 h 32"/>
                  <a:gd name="T14" fmla="*/ 15 w 31"/>
                  <a:gd name="T15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1" h="32">
                    <a:moveTo>
                      <a:pt x="15" y="32"/>
                    </a:moveTo>
                    <a:cubicBezTo>
                      <a:pt x="11" y="32"/>
                      <a:pt x="8" y="31"/>
                      <a:pt x="5" y="28"/>
                    </a:cubicBezTo>
                    <a:cubicBezTo>
                      <a:pt x="5" y="26"/>
                      <a:pt x="3" y="25"/>
                      <a:pt x="3" y="24"/>
                    </a:cubicBezTo>
                    <a:cubicBezTo>
                      <a:pt x="0" y="20"/>
                      <a:pt x="0" y="17"/>
                      <a:pt x="0" y="13"/>
                    </a:cubicBezTo>
                    <a:cubicBezTo>
                      <a:pt x="1" y="8"/>
                      <a:pt x="3" y="3"/>
                      <a:pt x="8" y="2"/>
                    </a:cubicBezTo>
                    <a:cubicBezTo>
                      <a:pt x="13" y="0"/>
                      <a:pt x="19" y="0"/>
                      <a:pt x="23" y="4"/>
                    </a:cubicBezTo>
                    <a:cubicBezTo>
                      <a:pt x="31" y="12"/>
                      <a:pt x="31" y="21"/>
                      <a:pt x="24" y="29"/>
                    </a:cubicBezTo>
                    <a:cubicBezTo>
                      <a:pt x="22" y="31"/>
                      <a:pt x="19" y="32"/>
                      <a:pt x="15" y="32"/>
                    </a:cubicBezTo>
                    <a:close/>
                  </a:path>
                </a:pathLst>
              </a:custGeom>
              <a:solidFill>
                <a:srgbClr val="EDB4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</p:grpSp>
      <p:sp>
        <p:nvSpPr>
          <p:cNvPr id="5" name="标题 4" descr="72c5cea0-c1d2-40c9-a8e1-b75c0e049bd3"/>
          <p:cNvSpPr>
            <a:spLocks noGrp="1"/>
          </p:cNvSpPr>
          <p:nvPr>
            <p:ph type="title" hasCustomPrompt="1"/>
          </p:nvPr>
        </p:nvSpPr>
        <p:spPr>
          <a:xfrm>
            <a:off x="5902083" y="1542704"/>
            <a:ext cx="5635802" cy="1315288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lnSpc>
                <a:spcPct val="100000"/>
              </a:lnSpc>
              <a:defRPr sz="3600"/>
            </a:lvl1pPr>
          </a:lstStyle>
          <a:p>
            <a:pPr lvl="0"/>
            <a:r>
              <a:rPr lang="zh-CN" altLang="en-US"/>
              <a:t>Click to add title</a:t>
            </a:r>
            <a:endParaRPr lang="en-US"/>
          </a:p>
        </p:txBody>
      </p:sp>
      <p:sp>
        <p:nvSpPr>
          <p:cNvPr id="25" name="文本占位符 24" descr="7f032694-830f-491e-875c-14554c1d49be"/>
          <p:cNvSpPr>
            <a:spLocks noGrp="1"/>
          </p:cNvSpPr>
          <p:nvPr>
            <p:ph type="body" sz="quarter" idx="1" hasCustomPrompt="1"/>
          </p:nvPr>
        </p:nvSpPr>
        <p:spPr>
          <a:xfrm>
            <a:off x="5902083" y="2869844"/>
            <a:ext cx="5635802" cy="14172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lnSpc>
                <a:spcPct val="120000"/>
              </a:lnSpc>
              <a:buFont typeface="+mj-lt"/>
              <a:buNone/>
              <a:defRPr sz="20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zh-CN" altLang="en-US"/>
              <a:t>Click to add text</a:t>
            </a:r>
            <a:endParaRPr lang="en-US"/>
          </a:p>
        </p:txBody>
      </p:sp>
      <p:sp>
        <p:nvSpPr>
          <p:cNvPr id="4" name="日期占位符 3" descr="ea21b41a-5148-44c2-ac47-caa95d5c85c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A813-B2FD-42E1-9222-83B574E99074}" type="datetime1">
              <a:rPr lang="zh-CN" altLang="en-US" smtClean="0"/>
            </a:fld>
            <a:endParaRPr lang="en-US" altLang="zh-CN"/>
          </a:p>
        </p:txBody>
      </p:sp>
      <p:sp>
        <p:nvSpPr>
          <p:cNvPr id="6" name="页脚占位符 5" descr="bde835e2-6999-48d5-a483-c4ff83d282d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iSlide</a:t>
            </a:r>
            <a:endParaRPr lang="zh-CN" altLang="en-US"/>
          </a:p>
        </p:txBody>
      </p:sp>
      <p:sp>
        <p:nvSpPr>
          <p:cNvPr id="8" name="灯片编号占位符 7" descr="69567d61-5913-4cf8-ae1b-bfb4000e7d9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5B630-C7FF-41C0-9923-C5E5E29EED81}" type="slidenum">
              <a:rPr lang="en-US" altLang="zh-CN" smtClean="0"/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c7ba1c0-dbe1-443f-8d95-f6079f5adcf9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CN" altLang="en-US"/>
              <a:t>Click to add title</a:t>
            </a:r>
            <a:endParaRPr lang="en-US"/>
          </a:p>
        </p:txBody>
      </p:sp>
      <p:sp>
        <p:nvSpPr>
          <p:cNvPr id="3" name="日期占位符 2" descr="2f549c90-903b-4a7b-acb9-c92723ecd2d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页脚占位符 3" descr="98b363af-6248-4df0-a3b0-9148882c47b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 descr="9ae1d76b-2b05-4961-8b19-a6616d0d83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 descr="b6c58428-bdcf-46b3-8c97-e5247b3c1df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页脚占位符 2" descr="5ae3748f-d144-4758-8ff7-71498ff5ad8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 descr="c4484ae3-4dde-4526-bca3-6f6b4d2fff9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B1146-E542-4D4E-B8E9-6919A11DDD48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matchingName="Closing">
  <p:cSld name="Closing">
    <p:bg>
      <p:bgPr>
        <a:solidFill>
          <a:schemeClr val="accent4">
            <a:lumMod val="20000"/>
            <a:lumOff val="8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 descr="f3c472e8-aedb-4229-b3b2-a37c2c23c164"/>
          <p:cNvGrpSpPr/>
          <p:nvPr/>
        </p:nvGrpSpPr>
        <p:grpSpPr>
          <a:xfrm>
            <a:off x="0" y="-1"/>
            <a:ext cx="12346010" cy="6858002"/>
            <a:chOff x="0" y="-1"/>
            <a:chExt cx="12346010" cy="6858002"/>
          </a:xfrm>
        </p:grpSpPr>
        <p:sp>
          <p:nvSpPr>
            <p:cNvPr id="3" name="任意多边形 2" descr="312b16a5-2a9f-4da9-9723-4f5b75fa5657"/>
            <p:cNvSpPr/>
            <p:nvPr/>
          </p:nvSpPr>
          <p:spPr bwMode="auto">
            <a:xfrm>
              <a:off x="0" y="-1"/>
              <a:ext cx="6442027" cy="1772651"/>
            </a:xfrm>
            <a:custGeom>
              <a:avLst/>
              <a:gdLst>
                <a:gd name="T0" fmla="*/ 0 w 2301"/>
                <a:gd name="T1" fmla="*/ 622 h 633"/>
                <a:gd name="T2" fmla="*/ 416 w 2301"/>
                <a:gd name="T3" fmla="*/ 526 h 633"/>
                <a:gd name="T4" fmla="*/ 811 w 2301"/>
                <a:gd name="T5" fmla="*/ 355 h 633"/>
                <a:gd name="T6" fmla="*/ 1494 w 2301"/>
                <a:gd name="T7" fmla="*/ 312 h 633"/>
                <a:gd name="T8" fmla="*/ 2141 w 2301"/>
                <a:gd name="T9" fmla="*/ 127 h 633"/>
                <a:gd name="T10" fmla="*/ 2301 w 2301"/>
                <a:gd name="T11" fmla="*/ 0 h 633"/>
                <a:gd name="T12" fmla="*/ 0 w 2301"/>
                <a:gd name="T13" fmla="*/ 0 h 633"/>
                <a:gd name="T14" fmla="*/ 0 w 2301"/>
                <a:gd name="T15" fmla="*/ 622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01" h="633">
                  <a:moveTo>
                    <a:pt x="0" y="622"/>
                  </a:moveTo>
                  <a:cubicBezTo>
                    <a:pt x="143" y="633"/>
                    <a:pt x="285" y="585"/>
                    <a:pt x="416" y="526"/>
                  </a:cubicBezTo>
                  <a:cubicBezTo>
                    <a:pt x="547" y="466"/>
                    <a:pt x="673" y="395"/>
                    <a:pt x="811" y="355"/>
                  </a:cubicBezTo>
                  <a:cubicBezTo>
                    <a:pt x="1031" y="292"/>
                    <a:pt x="1265" y="314"/>
                    <a:pt x="1494" y="312"/>
                  </a:cubicBezTo>
                  <a:cubicBezTo>
                    <a:pt x="1723" y="310"/>
                    <a:pt x="1967" y="277"/>
                    <a:pt x="2141" y="127"/>
                  </a:cubicBezTo>
                  <a:cubicBezTo>
                    <a:pt x="2193" y="83"/>
                    <a:pt x="2238" y="28"/>
                    <a:pt x="2301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622"/>
                  </a:lnTo>
                  <a:close/>
                </a:path>
              </a:pathLst>
            </a:custGeom>
            <a:solidFill>
              <a:schemeClr val="accent4">
                <a:alpha val="2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grpSp>
          <p:nvGrpSpPr>
            <p:cNvPr id="6" name="组合 5" descr="bd0e54b3-ea04-4ede-b718-c84b354da29e"/>
            <p:cNvGrpSpPr/>
            <p:nvPr/>
          </p:nvGrpSpPr>
          <p:grpSpPr>
            <a:xfrm>
              <a:off x="903791" y="351869"/>
              <a:ext cx="11442219" cy="6506132"/>
              <a:chOff x="903791" y="351869"/>
              <a:chExt cx="11442219" cy="6506132"/>
            </a:xfrm>
          </p:grpSpPr>
          <p:sp>
            <p:nvSpPr>
              <p:cNvPr id="8" name="任意多边形 7" descr="0f3e5f38-19d6-4e4d-a8b3-49d6774a8470"/>
              <p:cNvSpPr/>
              <p:nvPr/>
            </p:nvSpPr>
            <p:spPr bwMode="auto">
              <a:xfrm>
                <a:off x="903791" y="4365663"/>
                <a:ext cx="11288209" cy="2492337"/>
              </a:xfrm>
              <a:custGeom>
                <a:avLst/>
                <a:gdLst>
                  <a:gd name="connsiteX0" fmla="*/ 11288209 w 11288209"/>
                  <a:gd name="connsiteY0" fmla="*/ 0 h 2492337"/>
                  <a:gd name="connsiteX1" fmla="*/ 11288209 w 11288209"/>
                  <a:gd name="connsiteY1" fmla="*/ 2492337 h 2492337"/>
                  <a:gd name="connsiteX2" fmla="*/ 0 w 11288209"/>
                  <a:gd name="connsiteY2" fmla="*/ 2492337 h 2492337"/>
                  <a:gd name="connsiteX3" fmla="*/ 110681 w 11288209"/>
                  <a:gd name="connsiteY3" fmla="*/ 2440616 h 2492337"/>
                  <a:gd name="connsiteX4" fmla="*/ 2191942 w 11288209"/>
                  <a:gd name="connsiteY4" fmla="*/ 1087936 h 2492337"/>
                  <a:gd name="connsiteX5" fmla="*/ 6474144 w 11288209"/>
                  <a:gd name="connsiteY5" fmla="*/ 251497 h 2492337"/>
                  <a:gd name="connsiteX6" fmla="*/ 8133313 w 11288209"/>
                  <a:gd name="connsiteY6" fmla="*/ 602801 h 2492337"/>
                  <a:gd name="connsiteX7" fmla="*/ 10531934 w 11288209"/>
                  <a:gd name="connsiteY7" fmla="*/ 360234 h 2492337"/>
                  <a:gd name="connsiteX8" fmla="*/ 10939254 w 11288209"/>
                  <a:gd name="connsiteY8" fmla="*/ 180661 h 24923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288209" h="2492337">
                    <a:moveTo>
                      <a:pt x="11288209" y="0"/>
                    </a:moveTo>
                    <a:lnTo>
                      <a:pt x="11288209" y="2492337"/>
                    </a:lnTo>
                    <a:lnTo>
                      <a:pt x="0" y="2492337"/>
                    </a:lnTo>
                    <a:lnTo>
                      <a:pt x="110681" y="2440616"/>
                    </a:lnTo>
                    <a:cubicBezTo>
                      <a:pt x="830301" y="2081469"/>
                      <a:pt x="1670463" y="1404738"/>
                      <a:pt x="2191942" y="1087936"/>
                    </a:cubicBezTo>
                    <a:cubicBezTo>
                      <a:pt x="3494261" y="301683"/>
                      <a:pt x="5017312" y="565"/>
                      <a:pt x="6474144" y="251497"/>
                    </a:cubicBezTo>
                    <a:cubicBezTo>
                      <a:pt x="7033332" y="347687"/>
                      <a:pt x="7577804" y="519157"/>
                      <a:pt x="8133313" y="602801"/>
                    </a:cubicBezTo>
                    <a:cubicBezTo>
                      <a:pt x="8938985" y="724085"/>
                      <a:pt x="9766730" y="661352"/>
                      <a:pt x="10531934" y="360234"/>
                    </a:cubicBezTo>
                    <a:cubicBezTo>
                      <a:pt x="10669892" y="306911"/>
                      <a:pt x="10805320" y="246007"/>
                      <a:pt x="10939254" y="180661"/>
                    </a:cubicBezTo>
                    <a:close/>
                  </a:path>
                </a:pathLst>
              </a:custGeom>
              <a:solidFill>
                <a:schemeClr val="accent4">
                  <a:alpha val="2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lvl="0"/>
                <a:endParaRPr lang="zh-CN" altLang="en-US"/>
              </a:p>
            </p:txBody>
          </p:sp>
          <p:sp>
            <p:nvSpPr>
              <p:cNvPr id="9" name="任意多边形 8" descr="084be7ea-b1be-4ba0-93ab-9fee71ce1404"/>
              <p:cNvSpPr>
                <a:spLocks noChangeArrowheads="1"/>
              </p:cNvSpPr>
              <p:nvPr/>
            </p:nvSpPr>
            <p:spPr bwMode="auto">
              <a:xfrm>
                <a:off x="7947032" y="1130299"/>
                <a:ext cx="4244969" cy="5518718"/>
              </a:xfrm>
              <a:custGeom>
                <a:avLst/>
                <a:gdLst>
                  <a:gd name="connsiteX0" fmla="*/ 2758109 w 4244969"/>
                  <a:gd name="connsiteY0" fmla="*/ 0 h 5518718"/>
                  <a:gd name="connsiteX1" fmla="*/ 4072788 w 4244969"/>
                  <a:gd name="connsiteY1" fmla="*/ 333040 h 5518718"/>
                  <a:gd name="connsiteX2" fmla="*/ 4244969 w 4244969"/>
                  <a:gd name="connsiteY2" fmla="*/ 437690 h 5518718"/>
                  <a:gd name="connsiteX3" fmla="*/ 4244969 w 4244969"/>
                  <a:gd name="connsiteY3" fmla="*/ 5081028 h 5518718"/>
                  <a:gd name="connsiteX4" fmla="*/ 4072788 w 4244969"/>
                  <a:gd name="connsiteY4" fmla="*/ 5185679 h 5518718"/>
                  <a:gd name="connsiteX5" fmla="*/ 2758109 w 4244969"/>
                  <a:gd name="connsiteY5" fmla="*/ 5518718 h 5518718"/>
                  <a:gd name="connsiteX6" fmla="*/ 0 w 4244969"/>
                  <a:gd name="connsiteY6" fmla="*/ 2759359 h 5518718"/>
                  <a:gd name="connsiteX7" fmla="*/ 2758109 w 4244969"/>
                  <a:gd name="connsiteY7" fmla="*/ 0 h 5518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244969" h="5518718">
                    <a:moveTo>
                      <a:pt x="2758109" y="0"/>
                    </a:moveTo>
                    <a:cubicBezTo>
                      <a:pt x="3234128" y="0"/>
                      <a:pt x="3681982" y="120645"/>
                      <a:pt x="4072788" y="333040"/>
                    </a:cubicBezTo>
                    <a:lnTo>
                      <a:pt x="4244969" y="437690"/>
                    </a:lnTo>
                    <a:lnTo>
                      <a:pt x="4244969" y="5081028"/>
                    </a:lnTo>
                    <a:lnTo>
                      <a:pt x="4072788" y="5185679"/>
                    </a:lnTo>
                    <a:cubicBezTo>
                      <a:pt x="3681982" y="5398073"/>
                      <a:pt x="3234128" y="5518718"/>
                      <a:pt x="2758109" y="5518718"/>
                    </a:cubicBezTo>
                    <a:cubicBezTo>
                      <a:pt x="1234847" y="5518718"/>
                      <a:pt x="0" y="4283311"/>
                      <a:pt x="0" y="2759359"/>
                    </a:cubicBezTo>
                    <a:cubicBezTo>
                      <a:pt x="0" y="1235407"/>
                      <a:pt x="1234847" y="0"/>
                      <a:pt x="275810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0" name="任意多边形 9" descr="f3ee5ab7-32fe-48c0-9d4a-e0402a3fb33c"/>
              <p:cNvSpPr/>
              <p:nvPr/>
            </p:nvSpPr>
            <p:spPr bwMode="auto">
              <a:xfrm>
                <a:off x="9574154" y="1542703"/>
                <a:ext cx="2771856" cy="609858"/>
              </a:xfrm>
              <a:custGeom>
                <a:avLst/>
                <a:gdLst>
                  <a:gd name="T0" fmla="*/ 10 w 753"/>
                  <a:gd name="T1" fmla="*/ 87 h 166"/>
                  <a:gd name="T2" fmla="*/ 10 w 753"/>
                  <a:gd name="T3" fmla="*/ 87 h 166"/>
                  <a:gd name="T4" fmla="*/ 310 w 753"/>
                  <a:gd name="T5" fmla="*/ 12 h 166"/>
                  <a:gd name="T6" fmla="*/ 742 w 753"/>
                  <a:gd name="T7" fmla="*/ 164 h 166"/>
                  <a:gd name="T8" fmla="*/ 751 w 753"/>
                  <a:gd name="T9" fmla="*/ 163 h 166"/>
                  <a:gd name="T10" fmla="*/ 749 w 753"/>
                  <a:gd name="T11" fmla="*/ 154 h 166"/>
                  <a:gd name="T12" fmla="*/ 310 w 753"/>
                  <a:gd name="T13" fmla="*/ 0 h 166"/>
                  <a:gd name="T14" fmla="*/ 4 w 753"/>
                  <a:gd name="T15" fmla="*/ 77 h 166"/>
                  <a:gd name="T16" fmla="*/ 2 w 753"/>
                  <a:gd name="T17" fmla="*/ 86 h 166"/>
                  <a:gd name="T18" fmla="*/ 10 w 753"/>
                  <a:gd name="T19" fmla="*/ 8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53" h="166">
                    <a:moveTo>
                      <a:pt x="10" y="87"/>
                    </a:moveTo>
                    <a:cubicBezTo>
                      <a:pt x="10" y="87"/>
                      <a:pt x="10" y="87"/>
                      <a:pt x="10" y="87"/>
                    </a:cubicBezTo>
                    <a:cubicBezTo>
                      <a:pt x="14" y="85"/>
                      <a:pt x="133" y="12"/>
                      <a:pt x="310" y="12"/>
                    </a:cubicBezTo>
                    <a:cubicBezTo>
                      <a:pt x="432" y="12"/>
                      <a:pt x="582" y="47"/>
                      <a:pt x="742" y="164"/>
                    </a:cubicBezTo>
                    <a:cubicBezTo>
                      <a:pt x="745" y="166"/>
                      <a:pt x="748" y="165"/>
                      <a:pt x="751" y="163"/>
                    </a:cubicBezTo>
                    <a:cubicBezTo>
                      <a:pt x="753" y="160"/>
                      <a:pt x="752" y="156"/>
                      <a:pt x="749" y="154"/>
                    </a:cubicBezTo>
                    <a:cubicBezTo>
                      <a:pt x="587" y="35"/>
                      <a:pt x="435" y="0"/>
                      <a:pt x="310" y="0"/>
                    </a:cubicBezTo>
                    <a:cubicBezTo>
                      <a:pt x="126" y="0"/>
                      <a:pt x="4" y="77"/>
                      <a:pt x="4" y="77"/>
                    </a:cubicBezTo>
                    <a:cubicBezTo>
                      <a:pt x="1" y="79"/>
                      <a:pt x="0" y="83"/>
                      <a:pt x="2" y="86"/>
                    </a:cubicBezTo>
                    <a:cubicBezTo>
                      <a:pt x="4" y="88"/>
                      <a:pt x="7" y="89"/>
                      <a:pt x="10" y="87"/>
                    </a:cubicBezTo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" name="任意多边形 10" descr="46a1d573-de37-4b84-a5aa-4ef194d4c4dd"/>
              <p:cNvSpPr/>
              <p:nvPr/>
            </p:nvSpPr>
            <p:spPr bwMode="auto">
              <a:xfrm>
                <a:off x="8282933" y="1385492"/>
                <a:ext cx="3909067" cy="4885215"/>
              </a:xfrm>
              <a:custGeom>
                <a:avLst/>
                <a:gdLst>
                  <a:gd name="connsiteX0" fmla="*/ 2508912 w 3909067"/>
                  <a:gd name="connsiteY0" fmla="*/ 2452 h 4885215"/>
                  <a:gd name="connsiteX1" fmla="*/ 3900530 w 3909067"/>
                  <a:gd name="connsiteY1" fmla="*/ 425409 h 4885215"/>
                  <a:gd name="connsiteX2" fmla="*/ 3909067 w 3909067"/>
                  <a:gd name="connsiteY2" fmla="*/ 431403 h 4885215"/>
                  <a:gd name="connsiteX3" fmla="*/ 3909067 w 3909067"/>
                  <a:gd name="connsiteY3" fmla="*/ 4425628 h 4885215"/>
                  <a:gd name="connsiteX4" fmla="*/ 3822716 w 3909067"/>
                  <a:gd name="connsiteY4" fmla="*/ 4487782 h 4885215"/>
                  <a:gd name="connsiteX5" fmla="*/ 2442696 w 3909067"/>
                  <a:gd name="connsiteY5" fmla="*/ 4885071 h 4885215"/>
                  <a:gd name="connsiteX6" fmla="*/ 59 w 3909067"/>
                  <a:gd name="connsiteY6" fmla="*/ 2441922 h 4885215"/>
                  <a:gd name="connsiteX7" fmla="*/ 59 w 3909067"/>
                  <a:gd name="connsiteY7" fmla="*/ 2379371 h 4885215"/>
                  <a:gd name="connsiteX8" fmla="*/ 2508912 w 3909067"/>
                  <a:gd name="connsiteY8" fmla="*/ 2452 h 48852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909067" h="4885215">
                    <a:moveTo>
                      <a:pt x="2508912" y="2452"/>
                    </a:moveTo>
                    <a:cubicBezTo>
                      <a:pt x="2935408" y="24988"/>
                      <a:pt x="3455551" y="144714"/>
                      <a:pt x="3900530" y="425409"/>
                    </a:cubicBezTo>
                    <a:lnTo>
                      <a:pt x="3909067" y="431403"/>
                    </a:lnTo>
                    <a:lnTo>
                      <a:pt x="3909067" y="4425628"/>
                    </a:lnTo>
                    <a:lnTo>
                      <a:pt x="3822716" y="4487782"/>
                    </a:lnTo>
                    <a:cubicBezTo>
                      <a:pt x="3380987" y="4773595"/>
                      <a:pt x="2872411" y="4889900"/>
                      <a:pt x="2442696" y="4885071"/>
                    </a:cubicBezTo>
                    <a:cubicBezTo>
                      <a:pt x="1460491" y="4874033"/>
                      <a:pt x="95705" y="4219092"/>
                      <a:pt x="59" y="2441922"/>
                    </a:cubicBezTo>
                    <a:cubicBezTo>
                      <a:pt x="59" y="2379371"/>
                      <a:pt x="59" y="2379371"/>
                      <a:pt x="59" y="2379371"/>
                    </a:cubicBezTo>
                    <a:cubicBezTo>
                      <a:pt x="-10977" y="826647"/>
                      <a:pt x="1530386" y="-52740"/>
                      <a:pt x="2508912" y="2452"/>
                    </a:cubicBezTo>
                    <a:close/>
                  </a:path>
                </a:pathLst>
              </a:custGeom>
              <a:solidFill>
                <a:srgbClr val="86F2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2" name="任意多边形 11" descr="51051f00-fe41-4853-9d9b-e1f628bd18aa"/>
              <p:cNvSpPr/>
              <p:nvPr/>
            </p:nvSpPr>
            <p:spPr bwMode="auto">
              <a:xfrm>
                <a:off x="9924072" y="1912617"/>
                <a:ext cx="984771" cy="747327"/>
              </a:xfrm>
              <a:custGeom>
                <a:avLst/>
                <a:gdLst>
                  <a:gd name="T0" fmla="*/ 228 w 268"/>
                  <a:gd name="T1" fmla="*/ 83 h 203"/>
                  <a:gd name="T2" fmla="*/ 248 w 268"/>
                  <a:gd name="T3" fmla="*/ 73 h 203"/>
                  <a:gd name="T4" fmla="*/ 263 w 268"/>
                  <a:gd name="T5" fmla="*/ 56 h 203"/>
                  <a:gd name="T6" fmla="*/ 266 w 268"/>
                  <a:gd name="T7" fmla="*/ 32 h 203"/>
                  <a:gd name="T8" fmla="*/ 256 w 268"/>
                  <a:gd name="T9" fmla="*/ 20 h 203"/>
                  <a:gd name="T10" fmla="*/ 240 w 268"/>
                  <a:gd name="T11" fmla="*/ 10 h 203"/>
                  <a:gd name="T12" fmla="*/ 198 w 268"/>
                  <a:gd name="T13" fmla="*/ 2 h 203"/>
                  <a:gd name="T14" fmla="*/ 152 w 268"/>
                  <a:gd name="T15" fmla="*/ 14 h 203"/>
                  <a:gd name="T16" fmla="*/ 139 w 268"/>
                  <a:gd name="T17" fmla="*/ 10 h 203"/>
                  <a:gd name="T18" fmla="*/ 117 w 268"/>
                  <a:gd name="T19" fmla="*/ 11 h 203"/>
                  <a:gd name="T20" fmla="*/ 100 w 268"/>
                  <a:gd name="T21" fmla="*/ 6 h 203"/>
                  <a:gd name="T22" fmla="*/ 69 w 268"/>
                  <a:gd name="T23" fmla="*/ 15 h 203"/>
                  <a:gd name="T24" fmla="*/ 43 w 268"/>
                  <a:gd name="T25" fmla="*/ 11 h 203"/>
                  <a:gd name="T26" fmla="*/ 18 w 268"/>
                  <a:gd name="T27" fmla="*/ 22 h 203"/>
                  <a:gd name="T28" fmla="*/ 5 w 268"/>
                  <a:gd name="T29" fmla="*/ 41 h 203"/>
                  <a:gd name="T30" fmla="*/ 1 w 268"/>
                  <a:gd name="T31" fmla="*/ 71 h 203"/>
                  <a:gd name="T32" fmla="*/ 10 w 268"/>
                  <a:gd name="T33" fmla="*/ 83 h 203"/>
                  <a:gd name="T34" fmla="*/ 13 w 268"/>
                  <a:gd name="T35" fmla="*/ 113 h 203"/>
                  <a:gd name="T36" fmla="*/ 30 w 268"/>
                  <a:gd name="T37" fmla="*/ 127 h 203"/>
                  <a:gd name="T38" fmla="*/ 45 w 268"/>
                  <a:gd name="T39" fmla="*/ 136 h 203"/>
                  <a:gd name="T40" fmla="*/ 55 w 268"/>
                  <a:gd name="T41" fmla="*/ 158 h 203"/>
                  <a:gd name="T42" fmla="*/ 66 w 268"/>
                  <a:gd name="T43" fmla="*/ 166 h 203"/>
                  <a:gd name="T44" fmla="*/ 77 w 268"/>
                  <a:gd name="T45" fmla="*/ 181 h 203"/>
                  <a:gd name="T46" fmla="*/ 90 w 268"/>
                  <a:gd name="T47" fmla="*/ 198 h 203"/>
                  <a:gd name="T48" fmla="*/ 105 w 268"/>
                  <a:gd name="T49" fmla="*/ 203 h 203"/>
                  <a:gd name="T50" fmla="*/ 131 w 268"/>
                  <a:gd name="T51" fmla="*/ 203 h 203"/>
                  <a:gd name="T52" fmla="*/ 148 w 268"/>
                  <a:gd name="T53" fmla="*/ 189 h 203"/>
                  <a:gd name="T54" fmla="*/ 166 w 268"/>
                  <a:gd name="T55" fmla="*/ 183 h 203"/>
                  <a:gd name="T56" fmla="*/ 179 w 268"/>
                  <a:gd name="T57" fmla="*/ 168 h 203"/>
                  <a:gd name="T58" fmla="*/ 190 w 268"/>
                  <a:gd name="T59" fmla="*/ 152 h 203"/>
                  <a:gd name="T60" fmla="*/ 196 w 268"/>
                  <a:gd name="T61" fmla="*/ 134 h 203"/>
                  <a:gd name="T62" fmla="*/ 212 w 268"/>
                  <a:gd name="T63" fmla="*/ 115 h 203"/>
                  <a:gd name="T64" fmla="*/ 219 w 268"/>
                  <a:gd name="T65" fmla="*/ 95 h 203"/>
                  <a:gd name="T66" fmla="*/ 228 w 268"/>
                  <a:gd name="T67" fmla="*/ 83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68" h="203">
                    <a:moveTo>
                      <a:pt x="228" y="83"/>
                    </a:moveTo>
                    <a:cubicBezTo>
                      <a:pt x="235" y="76"/>
                      <a:pt x="245" y="76"/>
                      <a:pt x="248" y="73"/>
                    </a:cubicBezTo>
                    <a:cubicBezTo>
                      <a:pt x="251" y="70"/>
                      <a:pt x="262" y="60"/>
                      <a:pt x="263" y="56"/>
                    </a:cubicBezTo>
                    <a:cubicBezTo>
                      <a:pt x="264" y="51"/>
                      <a:pt x="268" y="38"/>
                      <a:pt x="266" y="32"/>
                    </a:cubicBezTo>
                    <a:cubicBezTo>
                      <a:pt x="264" y="27"/>
                      <a:pt x="260" y="24"/>
                      <a:pt x="256" y="20"/>
                    </a:cubicBezTo>
                    <a:cubicBezTo>
                      <a:pt x="252" y="16"/>
                      <a:pt x="243" y="13"/>
                      <a:pt x="240" y="10"/>
                    </a:cubicBezTo>
                    <a:cubicBezTo>
                      <a:pt x="237" y="8"/>
                      <a:pt x="209" y="3"/>
                      <a:pt x="198" y="2"/>
                    </a:cubicBezTo>
                    <a:cubicBezTo>
                      <a:pt x="187" y="0"/>
                      <a:pt x="155" y="16"/>
                      <a:pt x="152" y="14"/>
                    </a:cubicBezTo>
                    <a:cubicBezTo>
                      <a:pt x="150" y="12"/>
                      <a:pt x="141" y="10"/>
                      <a:pt x="139" y="10"/>
                    </a:cubicBezTo>
                    <a:cubicBezTo>
                      <a:pt x="137" y="10"/>
                      <a:pt x="120" y="12"/>
                      <a:pt x="117" y="11"/>
                    </a:cubicBezTo>
                    <a:cubicBezTo>
                      <a:pt x="114" y="10"/>
                      <a:pt x="104" y="6"/>
                      <a:pt x="100" y="6"/>
                    </a:cubicBezTo>
                    <a:cubicBezTo>
                      <a:pt x="96" y="6"/>
                      <a:pt x="71" y="15"/>
                      <a:pt x="69" y="15"/>
                    </a:cubicBezTo>
                    <a:cubicBezTo>
                      <a:pt x="67" y="15"/>
                      <a:pt x="49" y="12"/>
                      <a:pt x="43" y="11"/>
                    </a:cubicBezTo>
                    <a:cubicBezTo>
                      <a:pt x="38" y="10"/>
                      <a:pt x="18" y="22"/>
                      <a:pt x="18" y="22"/>
                    </a:cubicBezTo>
                    <a:cubicBezTo>
                      <a:pt x="4" y="26"/>
                      <a:pt x="5" y="41"/>
                      <a:pt x="5" y="41"/>
                    </a:cubicBezTo>
                    <a:cubicBezTo>
                      <a:pt x="1" y="41"/>
                      <a:pt x="0" y="63"/>
                      <a:pt x="1" y="71"/>
                    </a:cubicBezTo>
                    <a:cubicBezTo>
                      <a:pt x="2" y="78"/>
                      <a:pt x="11" y="78"/>
                      <a:pt x="10" y="83"/>
                    </a:cubicBezTo>
                    <a:cubicBezTo>
                      <a:pt x="9" y="87"/>
                      <a:pt x="13" y="109"/>
                      <a:pt x="13" y="113"/>
                    </a:cubicBezTo>
                    <a:cubicBezTo>
                      <a:pt x="13" y="116"/>
                      <a:pt x="26" y="125"/>
                      <a:pt x="30" y="127"/>
                    </a:cubicBezTo>
                    <a:cubicBezTo>
                      <a:pt x="34" y="129"/>
                      <a:pt x="44" y="133"/>
                      <a:pt x="45" y="136"/>
                    </a:cubicBezTo>
                    <a:cubicBezTo>
                      <a:pt x="47" y="139"/>
                      <a:pt x="53" y="157"/>
                      <a:pt x="55" y="158"/>
                    </a:cubicBezTo>
                    <a:cubicBezTo>
                      <a:pt x="57" y="160"/>
                      <a:pt x="63" y="163"/>
                      <a:pt x="66" y="166"/>
                    </a:cubicBezTo>
                    <a:cubicBezTo>
                      <a:pt x="70" y="168"/>
                      <a:pt x="76" y="179"/>
                      <a:pt x="77" y="181"/>
                    </a:cubicBezTo>
                    <a:cubicBezTo>
                      <a:pt x="78" y="182"/>
                      <a:pt x="85" y="195"/>
                      <a:pt x="90" y="198"/>
                    </a:cubicBezTo>
                    <a:cubicBezTo>
                      <a:pt x="94" y="201"/>
                      <a:pt x="101" y="203"/>
                      <a:pt x="105" y="203"/>
                    </a:cubicBezTo>
                    <a:cubicBezTo>
                      <a:pt x="109" y="203"/>
                      <a:pt x="125" y="203"/>
                      <a:pt x="131" y="203"/>
                    </a:cubicBezTo>
                    <a:cubicBezTo>
                      <a:pt x="138" y="202"/>
                      <a:pt x="144" y="190"/>
                      <a:pt x="148" y="189"/>
                    </a:cubicBezTo>
                    <a:cubicBezTo>
                      <a:pt x="151" y="187"/>
                      <a:pt x="162" y="185"/>
                      <a:pt x="166" y="183"/>
                    </a:cubicBezTo>
                    <a:cubicBezTo>
                      <a:pt x="171" y="181"/>
                      <a:pt x="176" y="174"/>
                      <a:pt x="179" y="168"/>
                    </a:cubicBezTo>
                    <a:cubicBezTo>
                      <a:pt x="181" y="163"/>
                      <a:pt x="182" y="162"/>
                      <a:pt x="190" y="152"/>
                    </a:cubicBezTo>
                    <a:cubicBezTo>
                      <a:pt x="197" y="143"/>
                      <a:pt x="195" y="137"/>
                      <a:pt x="196" y="134"/>
                    </a:cubicBezTo>
                    <a:cubicBezTo>
                      <a:pt x="196" y="131"/>
                      <a:pt x="208" y="118"/>
                      <a:pt x="212" y="115"/>
                    </a:cubicBezTo>
                    <a:cubicBezTo>
                      <a:pt x="216" y="111"/>
                      <a:pt x="217" y="102"/>
                      <a:pt x="219" y="95"/>
                    </a:cubicBezTo>
                    <a:cubicBezTo>
                      <a:pt x="221" y="88"/>
                      <a:pt x="222" y="90"/>
                      <a:pt x="228" y="83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" name="任意多边形 13" descr="9b351198-458c-4b7e-8359-396e41e4467c"/>
              <p:cNvSpPr/>
              <p:nvPr/>
            </p:nvSpPr>
            <p:spPr bwMode="auto">
              <a:xfrm>
                <a:off x="9216736" y="3709700"/>
                <a:ext cx="474890" cy="239944"/>
              </a:xfrm>
              <a:custGeom>
                <a:avLst/>
                <a:gdLst>
                  <a:gd name="T0" fmla="*/ 113 w 129"/>
                  <a:gd name="T1" fmla="*/ 29 h 65"/>
                  <a:gd name="T2" fmla="*/ 92 w 129"/>
                  <a:gd name="T3" fmla="*/ 19 h 65"/>
                  <a:gd name="T4" fmla="*/ 74 w 129"/>
                  <a:gd name="T5" fmla="*/ 6 h 65"/>
                  <a:gd name="T6" fmla="*/ 46 w 129"/>
                  <a:gd name="T7" fmla="*/ 4 h 65"/>
                  <a:gd name="T8" fmla="*/ 23 w 129"/>
                  <a:gd name="T9" fmla="*/ 1 h 65"/>
                  <a:gd name="T10" fmla="*/ 8 w 129"/>
                  <a:gd name="T11" fmla="*/ 18 h 65"/>
                  <a:gd name="T12" fmla="*/ 1 w 129"/>
                  <a:gd name="T13" fmla="*/ 26 h 65"/>
                  <a:gd name="T14" fmla="*/ 14 w 129"/>
                  <a:gd name="T15" fmla="*/ 34 h 65"/>
                  <a:gd name="T16" fmla="*/ 38 w 129"/>
                  <a:gd name="T17" fmla="*/ 39 h 65"/>
                  <a:gd name="T18" fmla="*/ 73 w 129"/>
                  <a:gd name="T19" fmla="*/ 37 h 65"/>
                  <a:gd name="T20" fmla="*/ 92 w 129"/>
                  <a:gd name="T21" fmla="*/ 42 h 65"/>
                  <a:gd name="T22" fmla="*/ 101 w 129"/>
                  <a:gd name="T23" fmla="*/ 52 h 65"/>
                  <a:gd name="T24" fmla="*/ 115 w 129"/>
                  <a:gd name="T25" fmla="*/ 64 h 65"/>
                  <a:gd name="T26" fmla="*/ 127 w 129"/>
                  <a:gd name="T27" fmla="*/ 57 h 65"/>
                  <a:gd name="T28" fmla="*/ 122 w 129"/>
                  <a:gd name="T29" fmla="*/ 39 h 65"/>
                  <a:gd name="T30" fmla="*/ 113 w 129"/>
                  <a:gd name="T31" fmla="*/ 29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9" h="65">
                    <a:moveTo>
                      <a:pt x="113" y="29"/>
                    </a:moveTo>
                    <a:cubicBezTo>
                      <a:pt x="110" y="27"/>
                      <a:pt x="96" y="23"/>
                      <a:pt x="92" y="19"/>
                    </a:cubicBezTo>
                    <a:cubicBezTo>
                      <a:pt x="89" y="15"/>
                      <a:pt x="80" y="10"/>
                      <a:pt x="74" y="6"/>
                    </a:cubicBezTo>
                    <a:cubicBezTo>
                      <a:pt x="69" y="1"/>
                      <a:pt x="50" y="4"/>
                      <a:pt x="46" y="4"/>
                    </a:cubicBezTo>
                    <a:cubicBezTo>
                      <a:pt x="41" y="4"/>
                      <a:pt x="27" y="0"/>
                      <a:pt x="23" y="1"/>
                    </a:cubicBezTo>
                    <a:cubicBezTo>
                      <a:pt x="15" y="3"/>
                      <a:pt x="9" y="16"/>
                      <a:pt x="8" y="18"/>
                    </a:cubicBezTo>
                    <a:cubicBezTo>
                      <a:pt x="7" y="19"/>
                      <a:pt x="1" y="23"/>
                      <a:pt x="1" y="26"/>
                    </a:cubicBezTo>
                    <a:cubicBezTo>
                      <a:pt x="0" y="29"/>
                      <a:pt x="8" y="37"/>
                      <a:pt x="14" y="34"/>
                    </a:cubicBezTo>
                    <a:cubicBezTo>
                      <a:pt x="16" y="34"/>
                      <a:pt x="30" y="38"/>
                      <a:pt x="38" y="39"/>
                    </a:cubicBezTo>
                    <a:cubicBezTo>
                      <a:pt x="45" y="39"/>
                      <a:pt x="66" y="34"/>
                      <a:pt x="73" y="37"/>
                    </a:cubicBezTo>
                    <a:cubicBezTo>
                      <a:pt x="81" y="39"/>
                      <a:pt x="87" y="41"/>
                      <a:pt x="92" y="42"/>
                    </a:cubicBezTo>
                    <a:cubicBezTo>
                      <a:pt x="97" y="44"/>
                      <a:pt x="98" y="48"/>
                      <a:pt x="101" y="52"/>
                    </a:cubicBezTo>
                    <a:cubicBezTo>
                      <a:pt x="104" y="55"/>
                      <a:pt x="110" y="63"/>
                      <a:pt x="115" y="64"/>
                    </a:cubicBezTo>
                    <a:cubicBezTo>
                      <a:pt x="121" y="65"/>
                      <a:pt x="125" y="60"/>
                      <a:pt x="127" y="57"/>
                    </a:cubicBezTo>
                    <a:cubicBezTo>
                      <a:pt x="129" y="54"/>
                      <a:pt x="125" y="45"/>
                      <a:pt x="122" y="39"/>
                    </a:cubicBezTo>
                    <a:cubicBezTo>
                      <a:pt x="120" y="34"/>
                      <a:pt x="116" y="31"/>
                      <a:pt x="113" y="29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" name="任意多边形 14" descr="1e8ec9cf-7141-40a6-a430-cc98ce33e715"/>
              <p:cNvSpPr/>
              <p:nvPr/>
            </p:nvSpPr>
            <p:spPr bwMode="auto">
              <a:xfrm>
                <a:off x="8319446" y="2285032"/>
                <a:ext cx="1972042" cy="3581668"/>
              </a:xfrm>
              <a:custGeom>
                <a:avLst/>
                <a:gdLst>
                  <a:gd name="T0" fmla="*/ 238 w 536"/>
                  <a:gd name="T1" fmla="*/ 514 h 973"/>
                  <a:gd name="T2" fmla="*/ 214 w 536"/>
                  <a:gd name="T3" fmla="*/ 598 h 973"/>
                  <a:gd name="T4" fmla="*/ 274 w 536"/>
                  <a:gd name="T5" fmla="*/ 682 h 973"/>
                  <a:gd name="T6" fmla="*/ 315 w 536"/>
                  <a:gd name="T7" fmla="*/ 749 h 973"/>
                  <a:gd name="T8" fmla="*/ 330 w 536"/>
                  <a:gd name="T9" fmla="*/ 830 h 973"/>
                  <a:gd name="T10" fmla="*/ 331 w 536"/>
                  <a:gd name="T11" fmla="*/ 905 h 973"/>
                  <a:gd name="T12" fmla="*/ 355 w 536"/>
                  <a:gd name="T13" fmla="*/ 951 h 973"/>
                  <a:gd name="T14" fmla="*/ 397 w 536"/>
                  <a:gd name="T15" fmla="*/ 918 h 973"/>
                  <a:gd name="T16" fmla="*/ 405 w 536"/>
                  <a:gd name="T17" fmla="*/ 875 h 973"/>
                  <a:gd name="T18" fmla="*/ 418 w 536"/>
                  <a:gd name="T19" fmla="*/ 825 h 973"/>
                  <a:gd name="T20" fmla="*/ 457 w 536"/>
                  <a:gd name="T21" fmla="*/ 801 h 973"/>
                  <a:gd name="T22" fmla="*/ 496 w 536"/>
                  <a:gd name="T23" fmla="*/ 741 h 973"/>
                  <a:gd name="T24" fmla="*/ 515 w 536"/>
                  <a:gd name="T25" fmla="*/ 692 h 973"/>
                  <a:gd name="T26" fmla="*/ 532 w 536"/>
                  <a:gd name="T27" fmla="*/ 613 h 973"/>
                  <a:gd name="T28" fmla="*/ 506 w 536"/>
                  <a:gd name="T29" fmla="*/ 571 h 973"/>
                  <a:gd name="T30" fmla="*/ 427 w 536"/>
                  <a:gd name="T31" fmla="*/ 530 h 973"/>
                  <a:gd name="T32" fmla="*/ 393 w 536"/>
                  <a:gd name="T33" fmla="*/ 501 h 973"/>
                  <a:gd name="T34" fmla="*/ 361 w 536"/>
                  <a:gd name="T35" fmla="*/ 481 h 973"/>
                  <a:gd name="T36" fmla="*/ 305 w 536"/>
                  <a:gd name="T37" fmla="*/ 468 h 973"/>
                  <a:gd name="T38" fmla="*/ 257 w 536"/>
                  <a:gd name="T39" fmla="*/ 483 h 973"/>
                  <a:gd name="T40" fmla="*/ 214 w 536"/>
                  <a:gd name="T41" fmla="*/ 462 h 973"/>
                  <a:gd name="T42" fmla="*/ 181 w 536"/>
                  <a:gd name="T43" fmla="*/ 425 h 973"/>
                  <a:gd name="T44" fmla="*/ 131 w 536"/>
                  <a:gd name="T45" fmla="*/ 398 h 973"/>
                  <a:gd name="T46" fmla="*/ 126 w 536"/>
                  <a:gd name="T47" fmla="*/ 360 h 973"/>
                  <a:gd name="T48" fmla="*/ 174 w 536"/>
                  <a:gd name="T49" fmla="*/ 334 h 973"/>
                  <a:gd name="T50" fmla="*/ 217 w 536"/>
                  <a:gd name="T51" fmla="*/ 350 h 973"/>
                  <a:gd name="T52" fmla="*/ 263 w 536"/>
                  <a:gd name="T53" fmla="*/ 356 h 973"/>
                  <a:gd name="T54" fmla="*/ 282 w 536"/>
                  <a:gd name="T55" fmla="*/ 306 h 973"/>
                  <a:gd name="T56" fmla="*/ 315 w 536"/>
                  <a:gd name="T57" fmla="*/ 263 h 973"/>
                  <a:gd name="T58" fmla="*/ 374 w 536"/>
                  <a:gd name="T59" fmla="*/ 233 h 973"/>
                  <a:gd name="T60" fmla="*/ 386 w 536"/>
                  <a:gd name="T61" fmla="*/ 204 h 973"/>
                  <a:gd name="T62" fmla="*/ 398 w 536"/>
                  <a:gd name="T63" fmla="*/ 181 h 973"/>
                  <a:gd name="T64" fmla="*/ 452 w 536"/>
                  <a:gd name="T65" fmla="*/ 154 h 973"/>
                  <a:gd name="T66" fmla="*/ 422 w 536"/>
                  <a:gd name="T67" fmla="*/ 115 h 973"/>
                  <a:gd name="T68" fmla="*/ 401 w 536"/>
                  <a:gd name="T69" fmla="*/ 87 h 973"/>
                  <a:gd name="T70" fmla="*/ 405 w 536"/>
                  <a:gd name="T71" fmla="*/ 56 h 973"/>
                  <a:gd name="T72" fmla="*/ 371 w 536"/>
                  <a:gd name="T73" fmla="*/ 24 h 973"/>
                  <a:gd name="T74" fmla="*/ 319 w 536"/>
                  <a:gd name="T75" fmla="*/ 19 h 973"/>
                  <a:gd name="T76" fmla="*/ 279 w 536"/>
                  <a:gd name="T77" fmla="*/ 40 h 973"/>
                  <a:gd name="T78" fmla="*/ 214 w 536"/>
                  <a:gd name="T79" fmla="*/ 56 h 973"/>
                  <a:gd name="T80" fmla="*/ 176 w 536"/>
                  <a:gd name="T81" fmla="*/ 21 h 973"/>
                  <a:gd name="T82" fmla="*/ 139 w 536"/>
                  <a:gd name="T83" fmla="*/ 0 h 973"/>
                  <a:gd name="T84" fmla="*/ 12 w 536"/>
                  <a:gd name="T85" fmla="*/ 326 h 973"/>
                  <a:gd name="T86" fmla="*/ 55 w 536"/>
                  <a:gd name="T87" fmla="*/ 413 h 973"/>
                  <a:gd name="T88" fmla="*/ 128 w 536"/>
                  <a:gd name="T89" fmla="*/ 455 h 973"/>
                  <a:gd name="T90" fmla="*/ 197 w 536"/>
                  <a:gd name="T91" fmla="*/ 496 h 9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36" h="973">
                    <a:moveTo>
                      <a:pt x="244" y="502"/>
                    </a:moveTo>
                    <a:cubicBezTo>
                      <a:pt x="244" y="502"/>
                      <a:pt x="242" y="505"/>
                      <a:pt x="238" y="514"/>
                    </a:cubicBezTo>
                    <a:cubicBezTo>
                      <a:pt x="234" y="523"/>
                      <a:pt x="225" y="550"/>
                      <a:pt x="222" y="559"/>
                    </a:cubicBezTo>
                    <a:cubicBezTo>
                      <a:pt x="220" y="568"/>
                      <a:pt x="212" y="590"/>
                      <a:pt x="214" y="598"/>
                    </a:cubicBezTo>
                    <a:cubicBezTo>
                      <a:pt x="216" y="606"/>
                      <a:pt x="246" y="642"/>
                      <a:pt x="249" y="644"/>
                    </a:cubicBezTo>
                    <a:cubicBezTo>
                      <a:pt x="253" y="646"/>
                      <a:pt x="276" y="679"/>
                      <a:pt x="274" y="682"/>
                    </a:cubicBezTo>
                    <a:cubicBezTo>
                      <a:pt x="273" y="686"/>
                      <a:pt x="280" y="713"/>
                      <a:pt x="282" y="717"/>
                    </a:cubicBezTo>
                    <a:cubicBezTo>
                      <a:pt x="284" y="721"/>
                      <a:pt x="316" y="744"/>
                      <a:pt x="315" y="749"/>
                    </a:cubicBezTo>
                    <a:cubicBezTo>
                      <a:pt x="314" y="754"/>
                      <a:pt x="309" y="779"/>
                      <a:pt x="310" y="785"/>
                    </a:cubicBezTo>
                    <a:cubicBezTo>
                      <a:pt x="312" y="792"/>
                      <a:pt x="330" y="824"/>
                      <a:pt x="330" y="830"/>
                    </a:cubicBezTo>
                    <a:cubicBezTo>
                      <a:pt x="331" y="835"/>
                      <a:pt x="325" y="862"/>
                      <a:pt x="323" y="865"/>
                    </a:cubicBezTo>
                    <a:cubicBezTo>
                      <a:pt x="322" y="869"/>
                      <a:pt x="327" y="896"/>
                      <a:pt x="331" y="905"/>
                    </a:cubicBezTo>
                    <a:cubicBezTo>
                      <a:pt x="335" y="914"/>
                      <a:pt x="348" y="928"/>
                      <a:pt x="349" y="930"/>
                    </a:cubicBezTo>
                    <a:cubicBezTo>
                      <a:pt x="350" y="932"/>
                      <a:pt x="353" y="949"/>
                      <a:pt x="355" y="951"/>
                    </a:cubicBezTo>
                    <a:cubicBezTo>
                      <a:pt x="358" y="954"/>
                      <a:pt x="387" y="973"/>
                      <a:pt x="392" y="966"/>
                    </a:cubicBezTo>
                    <a:cubicBezTo>
                      <a:pt x="398" y="960"/>
                      <a:pt x="395" y="923"/>
                      <a:pt x="397" y="918"/>
                    </a:cubicBezTo>
                    <a:cubicBezTo>
                      <a:pt x="398" y="912"/>
                      <a:pt x="402" y="907"/>
                      <a:pt x="402" y="901"/>
                    </a:cubicBezTo>
                    <a:cubicBezTo>
                      <a:pt x="402" y="896"/>
                      <a:pt x="400" y="882"/>
                      <a:pt x="405" y="875"/>
                    </a:cubicBezTo>
                    <a:cubicBezTo>
                      <a:pt x="411" y="867"/>
                      <a:pt x="416" y="857"/>
                      <a:pt x="418" y="850"/>
                    </a:cubicBezTo>
                    <a:cubicBezTo>
                      <a:pt x="421" y="844"/>
                      <a:pt x="415" y="828"/>
                      <a:pt x="418" y="825"/>
                    </a:cubicBezTo>
                    <a:cubicBezTo>
                      <a:pt x="421" y="821"/>
                      <a:pt x="427" y="815"/>
                      <a:pt x="432" y="813"/>
                    </a:cubicBezTo>
                    <a:cubicBezTo>
                      <a:pt x="438" y="810"/>
                      <a:pt x="452" y="806"/>
                      <a:pt x="457" y="801"/>
                    </a:cubicBezTo>
                    <a:cubicBezTo>
                      <a:pt x="462" y="795"/>
                      <a:pt x="456" y="784"/>
                      <a:pt x="461" y="773"/>
                    </a:cubicBezTo>
                    <a:cubicBezTo>
                      <a:pt x="465" y="762"/>
                      <a:pt x="487" y="747"/>
                      <a:pt x="496" y="741"/>
                    </a:cubicBezTo>
                    <a:cubicBezTo>
                      <a:pt x="506" y="734"/>
                      <a:pt x="506" y="722"/>
                      <a:pt x="507" y="718"/>
                    </a:cubicBezTo>
                    <a:cubicBezTo>
                      <a:pt x="509" y="713"/>
                      <a:pt x="512" y="702"/>
                      <a:pt x="515" y="692"/>
                    </a:cubicBezTo>
                    <a:cubicBezTo>
                      <a:pt x="519" y="682"/>
                      <a:pt x="528" y="646"/>
                      <a:pt x="528" y="637"/>
                    </a:cubicBezTo>
                    <a:cubicBezTo>
                      <a:pt x="528" y="628"/>
                      <a:pt x="530" y="619"/>
                      <a:pt x="532" y="613"/>
                    </a:cubicBezTo>
                    <a:cubicBezTo>
                      <a:pt x="533" y="608"/>
                      <a:pt x="535" y="598"/>
                      <a:pt x="536" y="592"/>
                    </a:cubicBezTo>
                    <a:cubicBezTo>
                      <a:pt x="536" y="585"/>
                      <a:pt x="512" y="576"/>
                      <a:pt x="506" y="571"/>
                    </a:cubicBezTo>
                    <a:cubicBezTo>
                      <a:pt x="500" y="565"/>
                      <a:pt x="467" y="566"/>
                      <a:pt x="460" y="562"/>
                    </a:cubicBezTo>
                    <a:cubicBezTo>
                      <a:pt x="452" y="558"/>
                      <a:pt x="430" y="537"/>
                      <a:pt x="427" y="530"/>
                    </a:cubicBezTo>
                    <a:cubicBezTo>
                      <a:pt x="425" y="522"/>
                      <a:pt x="418" y="521"/>
                      <a:pt x="414" y="517"/>
                    </a:cubicBezTo>
                    <a:cubicBezTo>
                      <a:pt x="410" y="513"/>
                      <a:pt x="397" y="504"/>
                      <a:pt x="393" y="501"/>
                    </a:cubicBezTo>
                    <a:cubicBezTo>
                      <a:pt x="388" y="498"/>
                      <a:pt x="386" y="492"/>
                      <a:pt x="381" y="491"/>
                    </a:cubicBezTo>
                    <a:cubicBezTo>
                      <a:pt x="376" y="490"/>
                      <a:pt x="366" y="483"/>
                      <a:pt x="361" y="481"/>
                    </a:cubicBezTo>
                    <a:cubicBezTo>
                      <a:pt x="356" y="478"/>
                      <a:pt x="328" y="480"/>
                      <a:pt x="328" y="480"/>
                    </a:cubicBezTo>
                    <a:cubicBezTo>
                      <a:pt x="328" y="480"/>
                      <a:pt x="317" y="472"/>
                      <a:pt x="305" y="468"/>
                    </a:cubicBezTo>
                    <a:cubicBezTo>
                      <a:pt x="292" y="464"/>
                      <a:pt x="287" y="469"/>
                      <a:pt x="281" y="470"/>
                    </a:cubicBezTo>
                    <a:cubicBezTo>
                      <a:pt x="275" y="472"/>
                      <a:pt x="257" y="483"/>
                      <a:pt x="257" y="483"/>
                    </a:cubicBezTo>
                    <a:cubicBezTo>
                      <a:pt x="257" y="483"/>
                      <a:pt x="236" y="485"/>
                      <a:pt x="230" y="475"/>
                    </a:cubicBezTo>
                    <a:cubicBezTo>
                      <a:pt x="225" y="465"/>
                      <a:pt x="218" y="468"/>
                      <a:pt x="214" y="462"/>
                    </a:cubicBezTo>
                    <a:cubicBezTo>
                      <a:pt x="210" y="456"/>
                      <a:pt x="203" y="450"/>
                      <a:pt x="200" y="446"/>
                    </a:cubicBezTo>
                    <a:cubicBezTo>
                      <a:pt x="198" y="442"/>
                      <a:pt x="183" y="429"/>
                      <a:pt x="181" y="425"/>
                    </a:cubicBezTo>
                    <a:cubicBezTo>
                      <a:pt x="179" y="421"/>
                      <a:pt x="169" y="410"/>
                      <a:pt x="161" y="406"/>
                    </a:cubicBezTo>
                    <a:cubicBezTo>
                      <a:pt x="153" y="403"/>
                      <a:pt x="133" y="400"/>
                      <a:pt x="131" y="398"/>
                    </a:cubicBezTo>
                    <a:cubicBezTo>
                      <a:pt x="130" y="396"/>
                      <a:pt x="122" y="382"/>
                      <a:pt x="121" y="379"/>
                    </a:cubicBezTo>
                    <a:cubicBezTo>
                      <a:pt x="121" y="375"/>
                      <a:pt x="126" y="360"/>
                      <a:pt x="126" y="360"/>
                    </a:cubicBezTo>
                    <a:cubicBezTo>
                      <a:pt x="126" y="360"/>
                      <a:pt x="139" y="347"/>
                      <a:pt x="143" y="343"/>
                    </a:cubicBezTo>
                    <a:cubicBezTo>
                      <a:pt x="148" y="339"/>
                      <a:pt x="168" y="336"/>
                      <a:pt x="174" y="334"/>
                    </a:cubicBezTo>
                    <a:cubicBezTo>
                      <a:pt x="180" y="332"/>
                      <a:pt x="194" y="334"/>
                      <a:pt x="199" y="335"/>
                    </a:cubicBezTo>
                    <a:cubicBezTo>
                      <a:pt x="204" y="336"/>
                      <a:pt x="211" y="346"/>
                      <a:pt x="217" y="350"/>
                    </a:cubicBezTo>
                    <a:cubicBezTo>
                      <a:pt x="224" y="355"/>
                      <a:pt x="234" y="366"/>
                      <a:pt x="239" y="366"/>
                    </a:cubicBezTo>
                    <a:cubicBezTo>
                      <a:pt x="244" y="367"/>
                      <a:pt x="261" y="361"/>
                      <a:pt x="263" y="356"/>
                    </a:cubicBezTo>
                    <a:cubicBezTo>
                      <a:pt x="264" y="351"/>
                      <a:pt x="261" y="341"/>
                      <a:pt x="266" y="332"/>
                    </a:cubicBezTo>
                    <a:cubicBezTo>
                      <a:pt x="270" y="322"/>
                      <a:pt x="276" y="312"/>
                      <a:pt x="282" y="306"/>
                    </a:cubicBezTo>
                    <a:cubicBezTo>
                      <a:pt x="289" y="301"/>
                      <a:pt x="288" y="290"/>
                      <a:pt x="289" y="283"/>
                    </a:cubicBezTo>
                    <a:cubicBezTo>
                      <a:pt x="290" y="277"/>
                      <a:pt x="292" y="271"/>
                      <a:pt x="315" y="263"/>
                    </a:cubicBezTo>
                    <a:cubicBezTo>
                      <a:pt x="339" y="255"/>
                      <a:pt x="361" y="237"/>
                      <a:pt x="365" y="236"/>
                    </a:cubicBezTo>
                    <a:cubicBezTo>
                      <a:pt x="369" y="234"/>
                      <a:pt x="372" y="234"/>
                      <a:pt x="374" y="233"/>
                    </a:cubicBezTo>
                    <a:cubicBezTo>
                      <a:pt x="376" y="232"/>
                      <a:pt x="386" y="226"/>
                      <a:pt x="389" y="221"/>
                    </a:cubicBezTo>
                    <a:cubicBezTo>
                      <a:pt x="391" y="215"/>
                      <a:pt x="389" y="208"/>
                      <a:pt x="386" y="204"/>
                    </a:cubicBezTo>
                    <a:cubicBezTo>
                      <a:pt x="383" y="201"/>
                      <a:pt x="382" y="191"/>
                      <a:pt x="381" y="189"/>
                    </a:cubicBezTo>
                    <a:cubicBezTo>
                      <a:pt x="381" y="187"/>
                      <a:pt x="395" y="182"/>
                      <a:pt x="398" y="181"/>
                    </a:cubicBezTo>
                    <a:cubicBezTo>
                      <a:pt x="401" y="180"/>
                      <a:pt x="430" y="178"/>
                      <a:pt x="432" y="175"/>
                    </a:cubicBezTo>
                    <a:cubicBezTo>
                      <a:pt x="435" y="173"/>
                      <a:pt x="451" y="164"/>
                      <a:pt x="452" y="154"/>
                    </a:cubicBezTo>
                    <a:cubicBezTo>
                      <a:pt x="453" y="145"/>
                      <a:pt x="439" y="133"/>
                      <a:pt x="438" y="132"/>
                    </a:cubicBezTo>
                    <a:cubicBezTo>
                      <a:pt x="437" y="130"/>
                      <a:pt x="425" y="116"/>
                      <a:pt x="422" y="115"/>
                    </a:cubicBezTo>
                    <a:cubicBezTo>
                      <a:pt x="420" y="115"/>
                      <a:pt x="408" y="107"/>
                      <a:pt x="407" y="103"/>
                    </a:cubicBezTo>
                    <a:cubicBezTo>
                      <a:pt x="405" y="99"/>
                      <a:pt x="399" y="92"/>
                      <a:pt x="401" y="87"/>
                    </a:cubicBezTo>
                    <a:cubicBezTo>
                      <a:pt x="403" y="83"/>
                      <a:pt x="410" y="77"/>
                      <a:pt x="410" y="72"/>
                    </a:cubicBezTo>
                    <a:cubicBezTo>
                      <a:pt x="410" y="68"/>
                      <a:pt x="408" y="62"/>
                      <a:pt x="405" y="56"/>
                    </a:cubicBezTo>
                    <a:cubicBezTo>
                      <a:pt x="402" y="51"/>
                      <a:pt x="391" y="43"/>
                      <a:pt x="388" y="40"/>
                    </a:cubicBezTo>
                    <a:cubicBezTo>
                      <a:pt x="384" y="37"/>
                      <a:pt x="374" y="28"/>
                      <a:pt x="371" y="24"/>
                    </a:cubicBezTo>
                    <a:cubicBezTo>
                      <a:pt x="368" y="20"/>
                      <a:pt x="352" y="13"/>
                      <a:pt x="347" y="11"/>
                    </a:cubicBezTo>
                    <a:cubicBezTo>
                      <a:pt x="341" y="9"/>
                      <a:pt x="322" y="19"/>
                      <a:pt x="319" y="19"/>
                    </a:cubicBezTo>
                    <a:cubicBezTo>
                      <a:pt x="316" y="19"/>
                      <a:pt x="302" y="31"/>
                      <a:pt x="299" y="34"/>
                    </a:cubicBezTo>
                    <a:cubicBezTo>
                      <a:pt x="297" y="37"/>
                      <a:pt x="284" y="40"/>
                      <a:pt x="279" y="40"/>
                    </a:cubicBezTo>
                    <a:cubicBezTo>
                      <a:pt x="274" y="40"/>
                      <a:pt x="254" y="47"/>
                      <a:pt x="243" y="49"/>
                    </a:cubicBezTo>
                    <a:cubicBezTo>
                      <a:pt x="233" y="50"/>
                      <a:pt x="222" y="56"/>
                      <a:pt x="214" y="56"/>
                    </a:cubicBezTo>
                    <a:cubicBezTo>
                      <a:pt x="206" y="57"/>
                      <a:pt x="187" y="47"/>
                      <a:pt x="186" y="43"/>
                    </a:cubicBezTo>
                    <a:cubicBezTo>
                      <a:pt x="184" y="38"/>
                      <a:pt x="178" y="25"/>
                      <a:pt x="176" y="21"/>
                    </a:cubicBezTo>
                    <a:cubicBezTo>
                      <a:pt x="174" y="17"/>
                      <a:pt x="168" y="10"/>
                      <a:pt x="160" y="5"/>
                    </a:cubicBezTo>
                    <a:cubicBezTo>
                      <a:pt x="155" y="2"/>
                      <a:pt x="146" y="1"/>
                      <a:pt x="139" y="0"/>
                    </a:cubicBezTo>
                    <a:cubicBezTo>
                      <a:pt x="69" y="86"/>
                      <a:pt x="20" y="189"/>
                      <a:pt x="0" y="302"/>
                    </a:cubicBezTo>
                    <a:cubicBezTo>
                      <a:pt x="5" y="312"/>
                      <a:pt x="10" y="322"/>
                      <a:pt x="12" y="326"/>
                    </a:cubicBezTo>
                    <a:cubicBezTo>
                      <a:pt x="15" y="335"/>
                      <a:pt x="39" y="356"/>
                      <a:pt x="44" y="362"/>
                    </a:cubicBezTo>
                    <a:cubicBezTo>
                      <a:pt x="50" y="368"/>
                      <a:pt x="46" y="399"/>
                      <a:pt x="55" y="413"/>
                    </a:cubicBezTo>
                    <a:cubicBezTo>
                      <a:pt x="65" y="427"/>
                      <a:pt x="73" y="430"/>
                      <a:pt x="88" y="428"/>
                    </a:cubicBezTo>
                    <a:cubicBezTo>
                      <a:pt x="102" y="427"/>
                      <a:pt x="116" y="453"/>
                      <a:pt x="128" y="455"/>
                    </a:cubicBezTo>
                    <a:cubicBezTo>
                      <a:pt x="139" y="456"/>
                      <a:pt x="159" y="458"/>
                      <a:pt x="162" y="464"/>
                    </a:cubicBezTo>
                    <a:cubicBezTo>
                      <a:pt x="165" y="470"/>
                      <a:pt x="188" y="495"/>
                      <a:pt x="197" y="496"/>
                    </a:cubicBezTo>
                    <a:cubicBezTo>
                      <a:pt x="206" y="498"/>
                      <a:pt x="244" y="502"/>
                      <a:pt x="244" y="502"/>
                    </a:cubicBezTo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8" name="任意多边形 17" descr="9411d6e9-af1c-49d5-ac18-327330985652"/>
              <p:cNvSpPr/>
              <p:nvPr/>
            </p:nvSpPr>
            <p:spPr bwMode="auto">
              <a:xfrm>
                <a:off x="10790254" y="2405428"/>
                <a:ext cx="1401747" cy="2863941"/>
              </a:xfrm>
              <a:custGeom>
                <a:avLst/>
                <a:gdLst>
                  <a:gd name="connsiteX0" fmla="*/ 803107 w 1401747"/>
                  <a:gd name="connsiteY0" fmla="*/ 0 h 2863941"/>
                  <a:gd name="connsiteX1" fmla="*/ 891415 w 1401747"/>
                  <a:gd name="connsiteY1" fmla="*/ 3682 h 2863941"/>
                  <a:gd name="connsiteX2" fmla="*/ 968684 w 1401747"/>
                  <a:gd name="connsiteY2" fmla="*/ 11045 h 2863941"/>
                  <a:gd name="connsiteX3" fmla="*/ 1064351 w 1401747"/>
                  <a:gd name="connsiteY3" fmla="*/ 14726 h 2863941"/>
                  <a:gd name="connsiteX4" fmla="*/ 1145299 w 1401747"/>
                  <a:gd name="connsiteY4" fmla="*/ 62582 h 2863941"/>
                  <a:gd name="connsiteX5" fmla="*/ 1182094 w 1401747"/>
                  <a:gd name="connsiteY5" fmla="*/ 110439 h 2863941"/>
                  <a:gd name="connsiteX6" fmla="*/ 1270402 w 1401747"/>
                  <a:gd name="connsiteY6" fmla="*/ 106758 h 2863941"/>
                  <a:gd name="connsiteX7" fmla="*/ 1380096 w 1401747"/>
                  <a:gd name="connsiteY7" fmla="*/ 61202 h 2863941"/>
                  <a:gd name="connsiteX8" fmla="*/ 1401747 w 1401747"/>
                  <a:gd name="connsiteY8" fmla="*/ 50298 h 2863941"/>
                  <a:gd name="connsiteX9" fmla="*/ 1401747 w 1401747"/>
                  <a:gd name="connsiteY9" fmla="*/ 1229628 h 2863941"/>
                  <a:gd name="connsiteX10" fmla="*/ 1392745 w 1401747"/>
                  <a:gd name="connsiteY10" fmla="*/ 1231393 h 2863941"/>
                  <a:gd name="connsiteX11" fmla="*/ 1369748 w 1401747"/>
                  <a:gd name="connsiteY11" fmla="*/ 1240596 h 2863941"/>
                  <a:gd name="connsiteX12" fmla="*/ 1362389 w 1401747"/>
                  <a:gd name="connsiteY12" fmla="*/ 1336309 h 2863941"/>
                  <a:gd name="connsiteX13" fmla="*/ 1396539 w 1401747"/>
                  <a:gd name="connsiteY13" fmla="*/ 1415515 h 2863941"/>
                  <a:gd name="connsiteX14" fmla="*/ 1401747 w 1401747"/>
                  <a:gd name="connsiteY14" fmla="*/ 1424108 h 2863941"/>
                  <a:gd name="connsiteX15" fmla="*/ 1401747 w 1401747"/>
                  <a:gd name="connsiteY15" fmla="*/ 2224633 h 2863941"/>
                  <a:gd name="connsiteX16" fmla="*/ 1390445 w 1401747"/>
                  <a:gd name="connsiteY16" fmla="*/ 2246049 h 2863941"/>
                  <a:gd name="connsiteX17" fmla="*/ 1373427 w 1401747"/>
                  <a:gd name="connsiteY17" fmla="*/ 2286083 h 2863941"/>
                  <a:gd name="connsiteX18" fmla="*/ 1366068 w 1401747"/>
                  <a:gd name="connsiteY18" fmla="*/ 2440697 h 2863941"/>
                  <a:gd name="connsiteX19" fmla="*/ 1274081 w 1401747"/>
                  <a:gd name="connsiteY19" fmla="*/ 2610036 h 2863941"/>
                  <a:gd name="connsiteX20" fmla="*/ 1237286 w 1401747"/>
                  <a:gd name="connsiteY20" fmla="*/ 2764651 h 2863941"/>
                  <a:gd name="connsiteX21" fmla="*/ 1123222 w 1401747"/>
                  <a:gd name="connsiteY21" fmla="*/ 2853002 h 2863941"/>
                  <a:gd name="connsiteX22" fmla="*/ 1012838 w 1401747"/>
                  <a:gd name="connsiteY22" fmla="*/ 2856683 h 2863941"/>
                  <a:gd name="connsiteX23" fmla="*/ 909812 w 1401747"/>
                  <a:gd name="connsiteY23" fmla="*/ 2768332 h 2863941"/>
                  <a:gd name="connsiteX24" fmla="*/ 861979 w 1401747"/>
                  <a:gd name="connsiteY24" fmla="*/ 2676300 h 2863941"/>
                  <a:gd name="connsiteX25" fmla="*/ 843581 w 1401747"/>
                  <a:gd name="connsiteY25" fmla="*/ 2576905 h 2863941"/>
                  <a:gd name="connsiteX26" fmla="*/ 792069 w 1401747"/>
                  <a:gd name="connsiteY26" fmla="*/ 2473829 h 2863941"/>
                  <a:gd name="connsiteX27" fmla="*/ 769992 w 1401747"/>
                  <a:gd name="connsiteY27" fmla="*/ 2411247 h 2863941"/>
                  <a:gd name="connsiteX28" fmla="*/ 722158 w 1401747"/>
                  <a:gd name="connsiteY28" fmla="*/ 2275039 h 2863941"/>
                  <a:gd name="connsiteX29" fmla="*/ 755274 w 1401747"/>
                  <a:gd name="connsiteY29" fmla="*/ 2142512 h 2863941"/>
                  <a:gd name="connsiteX30" fmla="*/ 700081 w 1401747"/>
                  <a:gd name="connsiteY30" fmla="*/ 2021030 h 2863941"/>
                  <a:gd name="connsiteX31" fmla="*/ 700081 w 1401747"/>
                  <a:gd name="connsiteY31" fmla="*/ 1892185 h 2863941"/>
                  <a:gd name="connsiteX32" fmla="*/ 615453 w 1401747"/>
                  <a:gd name="connsiteY32" fmla="*/ 1818559 h 2863941"/>
                  <a:gd name="connsiteX33" fmla="*/ 530825 w 1401747"/>
                  <a:gd name="connsiteY33" fmla="*/ 1752295 h 2863941"/>
                  <a:gd name="connsiteX34" fmla="*/ 453556 w 1401747"/>
                  <a:gd name="connsiteY34" fmla="*/ 1752295 h 2863941"/>
                  <a:gd name="connsiteX35" fmla="*/ 357889 w 1401747"/>
                  <a:gd name="connsiteY35" fmla="*/ 1789108 h 2863941"/>
                  <a:gd name="connsiteX36" fmla="*/ 221748 w 1401747"/>
                  <a:gd name="connsiteY36" fmla="*/ 1814877 h 2863941"/>
                  <a:gd name="connsiteX37" fmla="*/ 92966 w 1401747"/>
                  <a:gd name="connsiteY37" fmla="*/ 1667626 h 2863941"/>
                  <a:gd name="connsiteX38" fmla="*/ 15697 w 1401747"/>
                  <a:gd name="connsiteY38" fmla="*/ 1582956 h 2863941"/>
                  <a:gd name="connsiteX39" fmla="*/ 23056 w 1401747"/>
                  <a:gd name="connsiteY39" fmla="*/ 1432023 h 2863941"/>
                  <a:gd name="connsiteX40" fmla="*/ 979 w 1401747"/>
                  <a:gd name="connsiteY40" fmla="*/ 1306859 h 2863941"/>
                  <a:gd name="connsiteX41" fmla="*/ 126081 w 1401747"/>
                  <a:gd name="connsiteY41" fmla="*/ 1144882 h 2863941"/>
                  <a:gd name="connsiteX42" fmla="*/ 203351 w 1401747"/>
                  <a:gd name="connsiteY42" fmla="*/ 1034444 h 2863941"/>
                  <a:gd name="connsiteX43" fmla="*/ 332133 w 1401747"/>
                  <a:gd name="connsiteY43" fmla="*/ 971862 h 2863941"/>
                  <a:gd name="connsiteX44" fmla="*/ 486671 w 1401747"/>
                  <a:gd name="connsiteY44" fmla="*/ 927686 h 2863941"/>
                  <a:gd name="connsiteX45" fmla="*/ 574979 w 1401747"/>
                  <a:gd name="connsiteY45" fmla="*/ 887192 h 2863941"/>
                  <a:gd name="connsiteX46" fmla="*/ 678004 w 1401747"/>
                  <a:gd name="connsiteY46" fmla="*/ 876148 h 2863941"/>
                  <a:gd name="connsiteX47" fmla="*/ 777351 w 1401747"/>
                  <a:gd name="connsiteY47" fmla="*/ 916642 h 2863941"/>
                  <a:gd name="connsiteX48" fmla="*/ 847261 w 1401747"/>
                  <a:gd name="connsiteY48" fmla="*/ 968180 h 2863941"/>
                  <a:gd name="connsiteX49" fmla="*/ 928209 w 1401747"/>
                  <a:gd name="connsiteY49" fmla="*/ 990268 h 2863941"/>
                  <a:gd name="connsiteX50" fmla="*/ 1031235 w 1401747"/>
                  <a:gd name="connsiteY50" fmla="*/ 971862 h 2863941"/>
                  <a:gd name="connsiteX51" fmla="*/ 1108504 w 1401747"/>
                  <a:gd name="connsiteY51" fmla="*/ 953455 h 2863941"/>
                  <a:gd name="connsiteX52" fmla="*/ 1185773 w 1401747"/>
                  <a:gd name="connsiteY52" fmla="*/ 971862 h 2863941"/>
                  <a:gd name="connsiteX53" fmla="*/ 1244645 w 1401747"/>
                  <a:gd name="connsiteY53" fmla="*/ 938730 h 2863941"/>
                  <a:gd name="connsiteX54" fmla="*/ 1167376 w 1401747"/>
                  <a:gd name="connsiteY54" fmla="*/ 883511 h 2863941"/>
                  <a:gd name="connsiteX55" fmla="*/ 1068030 w 1401747"/>
                  <a:gd name="connsiteY55" fmla="*/ 835654 h 2863941"/>
                  <a:gd name="connsiteX56" fmla="*/ 1001799 w 1401747"/>
                  <a:gd name="connsiteY56" fmla="*/ 798841 h 2863941"/>
                  <a:gd name="connsiteX57" fmla="*/ 906133 w 1401747"/>
                  <a:gd name="connsiteY57" fmla="*/ 787797 h 2863941"/>
                  <a:gd name="connsiteX58" fmla="*/ 784709 w 1401747"/>
                  <a:gd name="connsiteY58" fmla="*/ 732578 h 2863941"/>
                  <a:gd name="connsiteX59" fmla="*/ 678004 w 1401747"/>
                  <a:gd name="connsiteY59" fmla="*/ 809885 h 2863941"/>
                  <a:gd name="connsiteX60" fmla="*/ 545543 w 1401747"/>
                  <a:gd name="connsiteY60" fmla="*/ 831972 h 2863941"/>
                  <a:gd name="connsiteX61" fmla="*/ 413081 w 1401747"/>
                  <a:gd name="connsiteY61" fmla="*/ 854060 h 2863941"/>
                  <a:gd name="connsiteX62" fmla="*/ 295338 w 1401747"/>
                  <a:gd name="connsiteY62" fmla="*/ 912961 h 2863941"/>
                  <a:gd name="connsiteX63" fmla="*/ 214389 w 1401747"/>
                  <a:gd name="connsiteY63" fmla="*/ 894555 h 2863941"/>
                  <a:gd name="connsiteX64" fmla="*/ 214389 w 1401747"/>
                  <a:gd name="connsiteY64" fmla="*/ 795160 h 2863941"/>
                  <a:gd name="connsiteX65" fmla="*/ 254864 w 1401747"/>
                  <a:gd name="connsiteY65" fmla="*/ 728896 h 2863941"/>
                  <a:gd name="connsiteX66" fmla="*/ 287979 w 1401747"/>
                  <a:gd name="connsiteY66" fmla="*/ 629501 h 2863941"/>
                  <a:gd name="connsiteX67" fmla="*/ 328453 w 1401747"/>
                  <a:gd name="connsiteY67" fmla="*/ 552194 h 2863941"/>
                  <a:gd name="connsiteX68" fmla="*/ 420440 w 1401747"/>
                  <a:gd name="connsiteY68" fmla="*/ 519063 h 2863941"/>
                  <a:gd name="connsiteX69" fmla="*/ 468274 w 1401747"/>
                  <a:gd name="connsiteY69" fmla="*/ 471206 h 2863941"/>
                  <a:gd name="connsiteX70" fmla="*/ 549222 w 1401747"/>
                  <a:gd name="connsiteY70" fmla="*/ 382855 h 2863941"/>
                  <a:gd name="connsiteX71" fmla="*/ 648569 w 1401747"/>
                  <a:gd name="connsiteY71" fmla="*/ 357086 h 2863941"/>
                  <a:gd name="connsiteX72" fmla="*/ 700081 w 1401747"/>
                  <a:gd name="connsiteY72" fmla="*/ 375492 h 2863941"/>
                  <a:gd name="connsiteX73" fmla="*/ 755274 w 1401747"/>
                  <a:gd name="connsiteY73" fmla="*/ 390217 h 2863941"/>
                  <a:gd name="connsiteX74" fmla="*/ 836222 w 1401747"/>
                  <a:gd name="connsiteY74" fmla="*/ 349723 h 2863941"/>
                  <a:gd name="connsiteX75" fmla="*/ 850940 w 1401747"/>
                  <a:gd name="connsiteY75" fmla="*/ 265053 h 2863941"/>
                  <a:gd name="connsiteX76" fmla="*/ 843581 w 1401747"/>
                  <a:gd name="connsiteY76" fmla="*/ 242966 h 2863941"/>
                  <a:gd name="connsiteX77" fmla="*/ 839902 w 1401747"/>
                  <a:gd name="connsiteY77" fmla="*/ 242966 h 2863941"/>
                  <a:gd name="connsiteX78" fmla="*/ 751594 w 1401747"/>
                  <a:gd name="connsiteY78" fmla="*/ 206153 h 2863941"/>
                  <a:gd name="connsiteX79" fmla="*/ 696402 w 1401747"/>
                  <a:gd name="connsiteY79" fmla="*/ 176702 h 2863941"/>
                  <a:gd name="connsiteX80" fmla="*/ 652248 w 1401747"/>
                  <a:gd name="connsiteY80" fmla="*/ 202472 h 2863941"/>
                  <a:gd name="connsiteX81" fmla="*/ 560261 w 1401747"/>
                  <a:gd name="connsiteY81" fmla="*/ 276097 h 2863941"/>
                  <a:gd name="connsiteX82" fmla="*/ 501389 w 1401747"/>
                  <a:gd name="connsiteY82" fmla="*/ 309229 h 2863941"/>
                  <a:gd name="connsiteX83" fmla="*/ 431479 w 1401747"/>
                  <a:gd name="connsiteY83" fmla="*/ 290823 h 2863941"/>
                  <a:gd name="connsiteX84" fmla="*/ 413081 w 1401747"/>
                  <a:gd name="connsiteY84" fmla="*/ 228241 h 2863941"/>
                  <a:gd name="connsiteX85" fmla="*/ 471953 w 1401747"/>
                  <a:gd name="connsiteY85" fmla="*/ 176702 h 2863941"/>
                  <a:gd name="connsiteX86" fmla="*/ 508748 w 1401747"/>
                  <a:gd name="connsiteY86" fmla="*/ 77308 h 2863941"/>
                  <a:gd name="connsiteX87" fmla="*/ 608094 w 1401747"/>
                  <a:gd name="connsiteY87" fmla="*/ 40495 h 2863941"/>
                  <a:gd name="connsiteX88" fmla="*/ 736876 w 1401747"/>
                  <a:gd name="connsiteY88" fmla="*/ 22088 h 2863941"/>
                  <a:gd name="connsiteX89" fmla="*/ 803107 w 1401747"/>
                  <a:gd name="connsiteY89" fmla="*/ 0 h 28639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01747" h="2863941">
                    <a:moveTo>
                      <a:pt x="803107" y="0"/>
                    </a:moveTo>
                    <a:cubicBezTo>
                      <a:pt x="828863" y="0"/>
                      <a:pt x="861979" y="0"/>
                      <a:pt x="891415" y="3682"/>
                    </a:cubicBezTo>
                    <a:cubicBezTo>
                      <a:pt x="920851" y="7363"/>
                      <a:pt x="946607" y="7363"/>
                      <a:pt x="968684" y="11045"/>
                    </a:cubicBezTo>
                    <a:cubicBezTo>
                      <a:pt x="990761" y="11045"/>
                      <a:pt x="1042273" y="11045"/>
                      <a:pt x="1064351" y="14726"/>
                    </a:cubicBezTo>
                    <a:cubicBezTo>
                      <a:pt x="1090107" y="18407"/>
                      <a:pt x="1137940" y="55220"/>
                      <a:pt x="1145299" y="62582"/>
                    </a:cubicBezTo>
                    <a:cubicBezTo>
                      <a:pt x="1148979" y="69945"/>
                      <a:pt x="1171055" y="99395"/>
                      <a:pt x="1182094" y="110439"/>
                    </a:cubicBezTo>
                    <a:cubicBezTo>
                      <a:pt x="1211530" y="114120"/>
                      <a:pt x="1252004" y="110439"/>
                      <a:pt x="1270402" y="106758"/>
                    </a:cubicBezTo>
                    <a:cubicBezTo>
                      <a:pt x="1284200" y="103997"/>
                      <a:pt x="1339392" y="80529"/>
                      <a:pt x="1380096" y="61202"/>
                    </a:cubicBezTo>
                    <a:lnTo>
                      <a:pt x="1401747" y="50298"/>
                    </a:lnTo>
                    <a:lnTo>
                      <a:pt x="1401747" y="1229628"/>
                    </a:lnTo>
                    <a:lnTo>
                      <a:pt x="1392745" y="1231393"/>
                    </a:lnTo>
                    <a:cubicBezTo>
                      <a:pt x="1384466" y="1234154"/>
                      <a:pt x="1375267" y="1238755"/>
                      <a:pt x="1369748" y="1240596"/>
                    </a:cubicBezTo>
                    <a:cubicBezTo>
                      <a:pt x="1355030" y="1240596"/>
                      <a:pt x="1362389" y="1325266"/>
                      <a:pt x="1362389" y="1336309"/>
                    </a:cubicBezTo>
                    <a:cubicBezTo>
                      <a:pt x="1362389" y="1344592"/>
                      <a:pt x="1383086" y="1390148"/>
                      <a:pt x="1396539" y="1415515"/>
                    </a:cubicBezTo>
                    <a:lnTo>
                      <a:pt x="1401747" y="1424108"/>
                    </a:lnTo>
                    <a:lnTo>
                      <a:pt x="1401747" y="2224633"/>
                    </a:lnTo>
                    <a:lnTo>
                      <a:pt x="1390445" y="2246049"/>
                    </a:lnTo>
                    <a:cubicBezTo>
                      <a:pt x="1381706" y="2263075"/>
                      <a:pt x="1373427" y="2280561"/>
                      <a:pt x="1373427" y="2286083"/>
                    </a:cubicBezTo>
                    <a:cubicBezTo>
                      <a:pt x="1373427" y="2297127"/>
                      <a:pt x="1362389" y="2422291"/>
                      <a:pt x="1366068" y="2440697"/>
                    </a:cubicBezTo>
                    <a:cubicBezTo>
                      <a:pt x="1373427" y="2455422"/>
                      <a:pt x="1277761" y="2587949"/>
                      <a:pt x="1274081" y="2610036"/>
                    </a:cubicBezTo>
                    <a:cubicBezTo>
                      <a:pt x="1270402" y="2628443"/>
                      <a:pt x="1240966" y="2757288"/>
                      <a:pt x="1237286" y="2764651"/>
                    </a:cubicBezTo>
                    <a:cubicBezTo>
                      <a:pt x="1233607" y="2772013"/>
                      <a:pt x="1141620" y="2841958"/>
                      <a:pt x="1123222" y="2853002"/>
                    </a:cubicBezTo>
                    <a:cubicBezTo>
                      <a:pt x="1101145" y="2860364"/>
                      <a:pt x="1027556" y="2871408"/>
                      <a:pt x="1012838" y="2856683"/>
                    </a:cubicBezTo>
                    <a:cubicBezTo>
                      <a:pt x="998120" y="2838276"/>
                      <a:pt x="928209" y="2786738"/>
                      <a:pt x="909812" y="2768332"/>
                    </a:cubicBezTo>
                    <a:cubicBezTo>
                      <a:pt x="891415" y="2746244"/>
                      <a:pt x="873017" y="2705750"/>
                      <a:pt x="861979" y="2676300"/>
                    </a:cubicBezTo>
                    <a:cubicBezTo>
                      <a:pt x="854620" y="2650531"/>
                      <a:pt x="850940" y="2595311"/>
                      <a:pt x="843581" y="2576905"/>
                    </a:cubicBezTo>
                    <a:cubicBezTo>
                      <a:pt x="836222" y="2562180"/>
                      <a:pt x="792069" y="2499598"/>
                      <a:pt x="792069" y="2473829"/>
                    </a:cubicBezTo>
                    <a:cubicBezTo>
                      <a:pt x="792069" y="2448060"/>
                      <a:pt x="784709" y="2437016"/>
                      <a:pt x="769992" y="2411247"/>
                    </a:cubicBezTo>
                    <a:cubicBezTo>
                      <a:pt x="758953" y="2389159"/>
                      <a:pt x="711120" y="2311852"/>
                      <a:pt x="722158" y="2275039"/>
                    </a:cubicBezTo>
                    <a:cubicBezTo>
                      <a:pt x="733197" y="2238226"/>
                      <a:pt x="755274" y="2160919"/>
                      <a:pt x="755274" y="2142512"/>
                    </a:cubicBezTo>
                    <a:cubicBezTo>
                      <a:pt x="755274" y="2127787"/>
                      <a:pt x="703761" y="2024711"/>
                      <a:pt x="700081" y="2021030"/>
                    </a:cubicBezTo>
                    <a:cubicBezTo>
                      <a:pt x="696402" y="2017348"/>
                      <a:pt x="696402" y="1917954"/>
                      <a:pt x="700081" y="1892185"/>
                    </a:cubicBezTo>
                    <a:cubicBezTo>
                      <a:pt x="703761" y="1870097"/>
                      <a:pt x="652248" y="1822240"/>
                      <a:pt x="615453" y="1818559"/>
                    </a:cubicBezTo>
                    <a:cubicBezTo>
                      <a:pt x="582338" y="1811196"/>
                      <a:pt x="552902" y="1770702"/>
                      <a:pt x="530825" y="1752295"/>
                    </a:cubicBezTo>
                    <a:cubicBezTo>
                      <a:pt x="512428" y="1733889"/>
                      <a:pt x="482992" y="1752295"/>
                      <a:pt x="453556" y="1752295"/>
                    </a:cubicBezTo>
                    <a:cubicBezTo>
                      <a:pt x="424120" y="1752295"/>
                      <a:pt x="394684" y="1789108"/>
                      <a:pt x="357889" y="1789108"/>
                    </a:cubicBezTo>
                    <a:cubicBezTo>
                      <a:pt x="321094" y="1789108"/>
                      <a:pt x="273261" y="1825921"/>
                      <a:pt x="221748" y="1814877"/>
                    </a:cubicBezTo>
                    <a:cubicBezTo>
                      <a:pt x="170235" y="1803834"/>
                      <a:pt x="111364" y="1689713"/>
                      <a:pt x="92966" y="1667626"/>
                    </a:cubicBezTo>
                    <a:cubicBezTo>
                      <a:pt x="78248" y="1649219"/>
                      <a:pt x="30415" y="1619769"/>
                      <a:pt x="15697" y="1582956"/>
                    </a:cubicBezTo>
                    <a:cubicBezTo>
                      <a:pt x="-2701" y="1546143"/>
                      <a:pt x="15697" y="1450430"/>
                      <a:pt x="23056" y="1432023"/>
                    </a:cubicBezTo>
                    <a:cubicBezTo>
                      <a:pt x="30415" y="1413617"/>
                      <a:pt x="-6380" y="1343672"/>
                      <a:pt x="979" y="1306859"/>
                    </a:cubicBezTo>
                    <a:cubicBezTo>
                      <a:pt x="8338" y="1273727"/>
                      <a:pt x="115043" y="1159607"/>
                      <a:pt x="126081" y="1144882"/>
                    </a:cubicBezTo>
                    <a:cubicBezTo>
                      <a:pt x="137120" y="1130157"/>
                      <a:pt x="184953" y="1067575"/>
                      <a:pt x="203351" y="1034444"/>
                    </a:cubicBezTo>
                    <a:cubicBezTo>
                      <a:pt x="221748" y="1001312"/>
                      <a:pt x="287979" y="982905"/>
                      <a:pt x="332133" y="971862"/>
                    </a:cubicBezTo>
                    <a:cubicBezTo>
                      <a:pt x="379966" y="957136"/>
                      <a:pt x="460915" y="935049"/>
                      <a:pt x="486671" y="927686"/>
                    </a:cubicBezTo>
                    <a:cubicBezTo>
                      <a:pt x="512428" y="920323"/>
                      <a:pt x="545543" y="905598"/>
                      <a:pt x="574979" y="887192"/>
                    </a:cubicBezTo>
                    <a:cubicBezTo>
                      <a:pt x="604415" y="868785"/>
                      <a:pt x="637530" y="876148"/>
                      <a:pt x="678004" y="876148"/>
                    </a:cubicBezTo>
                    <a:cubicBezTo>
                      <a:pt x="714799" y="876148"/>
                      <a:pt x="758953" y="905598"/>
                      <a:pt x="777351" y="916642"/>
                    </a:cubicBezTo>
                    <a:cubicBezTo>
                      <a:pt x="792069" y="924005"/>
                      <a:pt x="832543" y="960818"/>
                      <a:pt x="847261" y="968180"/>
                    </a:cubicBezTo>
                    <a:cubicBezTo>
                      <a:pt x="861979" y="971862"/>
                      <a:pt x="913491" y="990268"/>
                      <a:pt x="928209" y="990268"/>
                    </a:cubicBezTo>
                    <a:cubicBezTo>
                      <a:pt x="942927" y="990268"/>
                      <a:pt x="1005479" y="975543"/>
                      <a:pt x="1031235" y="971862"/>
                    </a:cubicBezTo>
                    <a:cubicBezTo>
                      <a:pt x="1056991" y="968180"/>
                      <a:pt x="1079068" y="953455"/>
                      <a:pt x="1108504" y="953455"/>
                    </a:cubicBezTo>
                    <a:cubicBezTo>
                      <a:pt x="1134261" y="957136"/>
                      <a:pt x="1160017" y="971862"/>
                      <a:pt x="1185773" y="971862"/>
                    </a:cubicBezTo>
                    <a:cubicBezTo>
                      <a:pt x="1211530" y="971862"/>
                      <a:pt x="1248325" y="960818"/>
                      <a:pt x="1244645" y="938730"/>
                    </a:cubicBezTo>
                    <a:cubicBezTo>
                      <a:pt x="1237286" y="920323"/>
                      <a:pt x="1204171" y="894555"/>
                      <a:pt x="1167376" y="883511"/>
                    </a:cubicBezTo>
                    <a:cubicBezTo>
                      <a:pt x="1130581" y="872467"/>
                      <a:pt x="1086427" y="857741"/>
                      <a:pt x="1068030" y="835654"/>
                    </a:cubicBezTo>
                    <a:cubicBezTo>
                      <a:pt x="1045953" y="813566"/>
                      <a:pt x="1027556" y="798841"/>
                      <a:pt x="1001799" y="798841"/>
                    </a:cubicBezTo>
                    <a:cubicBezTo>
                      <a:pt x="979722" y="798841"/>
                      <a:pt x="924530" y="798841"/>
                      <a:pt x="906133" y="787797"/>
                    </a:cubicBezTo>
                    <a:cubicBezTo>
                      <a:pt x="891415" y="776753"/>
                      <a:pt x="810466" y="732578"/>
                      <a:pt x="784709" y="732578"/>
                    </a:cubicBezTo>
                    <a:cubicBezTo>
                      <a:pt x="758953" y="732578"/>
                      <a:pt x="692722" y="795160"/>
                      <a:pt x="678004" y="809885"/>
                    </a:cubicBezTo>
                    <a:cubicBezTo>
                      <a:pt x="659607" y="828291"/>
                      <a:pt x="560261" y="831972"/>
                      <a:pt x="545543" y="831972"/>
                    </a:cubicBezTo>
                    <a:cubicBezTo>
                      <a:pt x="527145" y="831972"/>
                      <a:pt x="446197" y="835654"/>
                      <a:pt x="413081" y="854060"/>
                    </a:cubicBezTo>
                    <a:cubicBezTo>
                      <a:pt x="379966" y="872467"/>
                      <a:pt x="317415" y="912961"/>
                      <a:pt x="295338" y="912961"/>
                    </a:cubicBezTo>
                    <a:cubicBezTo>
                      <a:pt x="269581" y="909280"/>
                      <a:pt x="221748" y="909280"/>
                      <a:pt x="214389" y="894555"/>
                    </a:cubicBezTo>
                    <a:cubicBezTo>
                      <a:pt x="207030" y="883511"/>
                      <a:pt x="195992" y="824610"/>
                      <a:pt x="214389" y="795160"/>
                    </a:cubicBezTo>
                    <a:cubicBezTo>
                      <a:pt x="232787" y="765709"/>
                      <a:pt x="247505" y="736259"/>
                      <a:pt x="254864" y="728896"/>
                    </a:cubicBezTo>
                    <a:cubicBezTo>
                      <a:pt x="262222" y="721534"/>
                      <a:pt x="284299" y="662633"/>
                      <a:pt x="287979" y="629501"/>
                    </a:cubicBezTo>
                    <a:cubicBezTo>
                      <a:pt x="291658" y="600051"/>
                      <a:pt x="310056" y="574282"/>
                      <a:pt x="328453" y="552194"/>
                    </a:cubicBezTo>
                    <a:cubicBezTo>
                      <a:pt x="343171" y="530107"/>
                      <a:pt x="405722" y="522744"/>
                      <a:pt x="420440" y="519063"/>
                    </a:cubicBezTo>
                    <a:cubicBezTo>
                      <a:pt x="438838" y="519063"/>
                      <a:pt x="457235" y="485931"/>
                      <a:pt x="468274" y="471206"/>
                    </a:cubicBezTo>
                    <a:cubicBezTo>
                      <a:pt x="475633" y="456481"/>
                      <a:pt x="527145" y="401261"/>
                      <a:pt x="549222" y="382855"/>
                    </a:cubicBezTo>
                    <a:cubicBezTo>
                      <a:pt x="571299" y="364449"/>
                      <a:pt x="611774" y="360767"/>
                      <a:pt x="648569" y="357086"/>
                    </a:cubicBezTo>
                    <a:cubicBezTo>
                      <a:pt x="663286" y="357086"/>
                      <a:pt x="681684" y="364449"/>
                      <a:pt x="700081" y="375492"/>
                    </a:cubicBezTo>
                    <a:cubicBezTo>
                      <a:pt x="722158" y="382855"/>
                      <a:pt x="740556" y="393899"/>
                      <a:pt x="755274" y="390217"/>
                    </a:cubicBezTo>
                    <a:cubicBezTo>
                      <a:pt x="784709" y="379174"/>
                      <a:pt x="821504" y="364449"/>
                      <a:pt x="836222" y="349723"/>
                    </a:cubicBezTo>
                    <a:cubicBezTo>
                      <a:pt x="850940" y="331317"/>
                      <a:pt x="858299" y="272416"/>
                      <a:pt x="850940" y="265053"/>
                    </a:cubicBezTo>
                    <a:cubicBezTo>
                      <a:pt x="850940" y="261372"/>
                      <a:pt x="847261" y="254010"/>
                      <a:pt x="843581" y="242966"/>
                    </a:cubicBezTo>
                    <a:cubicBezTo>
                      <a:pt x="839902" y="242966"/>
                      <a:pt x="839902" y="242966"/>
                      <a:pt x="839902" y="242966"/>
                    </a:cubicBezTo>
                    <a:cubicBezTo>
                      <a:pt x="817825" y="239284"/>
                      <a:pt x="769992" y="213515"/>
                      <a:pt x="751594" y="206153"/>
                    </a:cubicBezTo>
                    <a:cubicBezTo>
                      <a:pt x="729517" y="198790"/>
                      <a:pt x="725838" y="176702"/>
                      <a:pt x="696402" y="176702"/>
                    </a:cubicBezTo>
                    <a:cubicBezTo>
                      <a:pt x="666966" y="176702"/>
                      <a:pt x="659607" y="195109"/>
                      <a:pt x="652248" y="202472"/>
                    </a:cubicBezTo>
                    <a:cubicBezTo>
                      <a:pt x="644889" y="209834"/>
                      <a:pt x="578658" y="261372"/>
                      <a:pt x="560261" y="276097"/>
                    </a:cubicBezTo>
                    <a:cubicBezTo>
                      <a:pt x="538184" y="287141"/>
                      <a:pt x="508748" y="309229"/>
                      <a:pt x="501389" y="309229"/>
                    </a:cubicBezTo>
                    <a:cubicBezTo>
                      <a:pt x="490351" y="305548"/>
                      <a:pt x="435158" y="298185"/>
                      <a:pt x="431479" y="290823"/>
                    </a:cubicBezTo>
                    <a:cubicBezTo>
                      <a:pt x="424120" y="283460"/>
                      <a:pt x="413081" y="242966"/>
                      <a:pt x="413081" y="228241"/>
                    </a:cubicBezTo>
                    <a:cubicBezTo>
                      <a:pt x="413081" y="213515"/>
                      <a:pt x="453556" y="187747"/>
                      <a:pt x="471953" y="176702"/>
                    </a:cubicBezTo>
                    <a:cubicBezTo>
                      <a:pt x="494030" y="169340"/>
                      <a:pt x="497710" y="88351"/>
                      <a:pt x="508748" y="77308"/>
                    </a:cubicBezTo>
                    <a:cubicBezTo>
                      <a:pt x="519787" y="69945"/>
                      <a:pt x="586017" y="40495"/>
                      <a:pt x="608094" y="40495"/>
                    </a:cubicBezTo>
                    <a:cubicBezTo>
                      <a:pt x="626492" y="36813"/>
                      <a:pt x="714799" y="33132"/>
                      <a:pt x="736876" y="22088"/>
                    </a:cubicBezTo>
                    <a:cubicBezTo>
                      <a:pt x="755274" y="14726"/>
                      <a:pt x="777351" y="0"/>
                      <a:pt x="803107" y="0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9" name="任意多边形 18" descr="4625aa11-a98c-4409-b0f5-45be65e9435a"/>
              <p:cNvSpPr/>
              <p:nvPr/>
            </p:nvSpPr>
            <p:spPr bwMode="auto">
              <a:xfrm>
                <a:off x="10741382" y="2417500"/>
                <a:ext cx="217450" cy="217450"/>
              </a:xfrm>
              <a:custGeom>
                <a:avLst/>
                <a:gdLst>
                  <a:gd name="T0" fmla="*/ 46 w 59"/>
                  <a:gd name="T1" fmla="*/ 8 h 59"/>
                  <a:gd name="T2" fmla="*/ 25 w 59"/>
                  <a:gd name="T3" fmla="*/ 0 h 59"/>
                  <a:gd name="T4" fmla="*/ 6 w 59"/>
                  <a:gd name="T5" fmla="*/ 16 h 59"/>
                  <a:gd name="T6" fmla="*/ 6 w 59"/>
                  <a:gd name="T7" fmla="*/ 39 h 59"/>
                  <a:gd name="T8" fmla="*/ 20 w 59"/>
                  <a:gd name="T9" fmla="*/ 43 h 59"/>
                  <a:gd name="T10" fmla="*/ 29 w 59"/>
                  <a:gd name="T11" fmla="*/ 57 h 59"/>
                  <a:gd name="T12" fmla="*/ 54 w 59"/>
                  <a:gd name="T13" fmla="*/ 53 h 59"/>
                  <a:gd name="T14" fmla="*/ 59 w 59"/>
                  <a:gd name="T15" fmla="*/ 33 h 59"/>
                  <a:gd name="T16" fmla="*/ 51 w 59"/>
                  <a:gd name="T17" fmla="*/ 20 h 59"/>
                  <a:gd name="T18" fmla="*/ 46 w 59"/>
                  <a:gd name="T19" fmla="*/ 8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59">
                    <a:moveTo>
                      <a:pt x="46" y="8"/>
                    </a:moveTo>
                    <a:cubicBezTo>
                      <a:pt x="44" y="7"/>
                      <a:pt x="29" y="0"/>
                      <a:pt x="25" y="0"/>
                    </a:cubicBezTo>
                    <a:cubicBezTo>
                      <a:pt x="20" y="0"/>
                      <a:pt x="7" y="15"/>
                      <a:pt x="6" y="16"/>
                    </a:cubicBezTo>
                    <a:cubicBezTo>
                      <a:pt x="0" y="22"/>
                      <a:pt x="1" y="35"/>
                      <a:pt x="6" y="39"/>
                    </a:cubicBezTo>
                    <a:cubicBezTo>
                      <a:pt x="11" y="42"/>
                      <a:pt x="17" y="41"/>
                      <a:pt x="20" y="43"/>
                    </a:cubicBezTo>
                    <a:cubicBezTo>
                      <a:pt x="22" y="45"/>
                      <a:pt x="25" y="55"/>
                      <a:pt x="29" y="57"/>
                    </a:cubicBezTo>
                    <a:cubicBezTo>
                      <a:pt x="33" y="59"/>
                      <a:pt x="50" y="57"/>
                      <a:pt x="54" y="53"/>
                    </a:cubicBezTo>
                    <a:cubicBezTo>
                      <a:pt x="58" y="50"/>
                      <a:pt x="58" y="39"/>
                      <a:pt x="59" y="33"/>
                    </a:cubicBezTo>
                    <a:cubicBezTo>
                      <a:pt x="59" y="28"/>
                      <a:pt x="52" y="24"/>
                      <a:pt x="51" y="20"/>
                    </a:cubicBezTo>
                    <a:cubicBezTo>
                      <a:pt x="49" y="16"/>
                      <a:pt x="49" y="9"/>
                      <a:pt x="46" y="8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0" name="任意多边形 19" descr="55e0259a-9dee-4b22-af0b-35cb02f965ae"/>
              <p:cNvSpPr/>
              <p:nvPr/>
            </p:nvSpPr>
            <p:spPr bwMode="auto">
              <a:xfrm>
                <a:off x="11063808" y="2727428"/>
                <a:ext cx="122472" cy="182458"/>
              </a:xfrm>
              <a:custGeom>
                <a:avLst/>
                <a:gdLst>
                  <a:gd name="T0" fmla="*/ 2 w 33"/>
                  <a:gd name="T1" fmla="*/ 38 h 50"/>
                  <a:gd name="T2" fmla="*/ 5 w 33"/>
                  <a:gd name="T3" fmla="*/ 49 h 50"/>
                  <a:gd name="T4" fmla="*/ 19 w 33"/>
                  <a:gd name="T5" fmla="*/ 47 h 50"/>
                  <a:gd name="T6" fmla="*/ 29 w 33"/>
                  <a:gd name="T7" fmla="*/ 44 h 50"/>
                  <a:gd name="T8" fmla="*/ 32 w 33"/>
                  <a:gd name="T9" fmla="*/ 35 h 50"/>
                  <a:gd name="T10" fmla="*/ 29 w 33"/>
                  <a:gd name="T11" fmla="*/ 28 h 50"/>
                  <a:gd name="T12" fmla="*/ 26 w 33"/>
                  <a:gd name="T13" fmla="*/ 18 h 50"/>
                  <a:gd name="T14" fmla="*/ 21 w 33"/>
                  <a:gd name="T15" fmla="*/ 14 h 50"/>
                  <a:gd name="T16" fmla="*/ 14 w 33"/>
                  <a:gd name="T17" fmla="*/ 10 h 50"/>
                  <a:gd name="T18" fmla="*/ 12 w 33"/>
                  <a:gd name="T19" fmla="*/ 5 h 50"/>
                  <a:gd name="T20" fmla="*/ 8 w 33"/>
                  <a:gd name="T21" fmla="*/ 1 h 50"/>
                  <a:gd name="T22" fmla="*/ 2 w 33"/>
                  <a:gd name="T23" fmla="*/ 3 h 50"/>
                  <a:gd name="T24" fmla="*/ 2 w 33"/>
                  <a:gd name="T25" fmla="*/ 8 h 50"/>
                  <a:gd name="T26" fmla="*/ 0 w 33"/>
                  <a:gd name="T27" fmla="*/ 17 h 50"/>
                  <a:gd name="T28" fmla="*/ 5 w 33"/>
                  <a:gd name="T29" fmla="*/ 22 h 50"/>
                  <a:gd name="T30" fmla="*/ 4 w 33"/>
                  <a:gd name="T31" fmla="*/ 29 h 50"/>
                  <a:gd name="T32" fmla="*/ 2 w 33"/>
                  <a:gd name="T33" fmla="*/ 38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3" h="50">
                    <a:moveTo>
                      <a:pt x="2" y="38"/>
                    </a:moveTo>
                    <a:cubicBezTo>
                      <a:pt x="2" y="39"/>
                      <a:pt x="3" y="47"/>
                      <a:pt x="5" y="49"/>
                    </a:cubicBezTo>
                    <a:cubicBezTo>
                      <a:pt x="7" y="50"/>
                      <a:pt x="17" y="47"/>
                      <a:pt x="19" y="47"/>
                    </a:cubicBezTo>
                    <a:cubicBezTo>
                      <a:pt x="21" y="47"/>
                      <a:pt x="29" y="46"/>
                      <a:pt x="29" y="44"/>
                    </a:cubicBezTo>
                    <a:cubicBezTo>
                      <a:pt x="30" y="43"/>
                      <a:pt x="33" y="37"/>
                      <a:pt x="32" y="35"/>
                    </a:cubicBezTo>
                    <a:cubicBezTo>
                      <a:pt x="32" y="32"/>
                      <a:pt x="28" y="31"/>
                      <a:pt x="29" y="28"/>
                    </a:cubicBezTo>
                    <a:cubicBezTo>
                      <a:pt x="29" y="26"/>
                      <a:pt x="28" y="22"/>
                      <a:pt x="26" y="18"/>
                    </a:cubicBezTo>
                    <a:cubicBezTo>
                      <a:pt x="24" y="15"/>
                      <a:pt x="21" y="14"/>
                      <a:pt x="21" y="14"/>
                    </a:cubicBezTo>
                    <a:cubicBezTo>
                      <a:pt x="20" y="13"/>
                      <a:pt x="15" y="11"/>
                      <a:pt x="14" y="10"/>
                    </a:cubicBezTo>
                    <a:cubicBezTo>
                      <a:pt x="13" y="9"/>
                      <a:pt x="13" y="5"/>
                      <a:pt x="12" y="5"/>
                    </a:cubicBezTo>
                    <a:cubicBezTo>
                      <a:pt x="12" y="4"/>
                      <a:pt x="9" y="2"/>
                      <a:pt x="8" y="1"/>
                    </a:cubicBezTo>
                    <a:cubicBezTo>
                      <a:pt x="4" y="0"/>
                      <a:pt x="2" y="2"/>
                      <a:pt x="2" y="3"/>
                    </a:cubicBezTo>
                    <a:cubicBezTo>
                      <a:pt x="2" y="3"/>
                      <a:pt x="3" y="7"/>
                      <a:pt x="2" y="8"/>
                    </a:cubicBezTo>
                    <a:cubicBezTo>
                      <a:pt x="1" y="8"/>
                      <a:pt x="0" y="15"/>
                      <a:pt x="0" y="17"/>
                    </a:cubicBezTo>
                    <a:cubicBezTo>
                      <a:pt x="0" y="19"/>
                      <a:pt x="4" y="20"/>
                      <a:pt x="5" y="22"/>
                    </a:cubicBezTo>
                    <a:cubicBezTo>
                      <a:pt x="6" y="24"/>
                      <a:pt x="5" y="27"/>
                      <a:pt x="4" y="29"/>
                    </a:cubicBezTo>
                    <a:cubicBezTo>
                      <a:pt x="2" y="32"/>
                      <a:pt x="2" y="36"/>
                      <a:pt x="2" y="38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1" name="任意多边形 20" descr="4a6b75a4-1fd1-414e-a227-543ae62ee5d1"/>
              <p:cNvSpPr/>
              <p:nvPr/>
            </p:nvSpPr>
            <p:spPr bwMode="auto">
              <a:xfrm>
                <a:off x="9019283" y="2260037"/>
                <a:ext cx="2074518" cy="1702105"/>
              </a:xfrm>
              <a:custGeom>
                <a:avLst/>
                <a:gdLst>
                  <a:gd name="T0" fmla="*/ 548 w 564"/>
                  <a:gd name="T1" fmla="*/ 121 h 463"/>
                  <a:gd name="T2" fmla="*/ 402 w 564"/>
                  <a:gd name="T3" fmla="*/ 8 h 463"/>
                  <a:gd name="T4" fmla="*/ 303 w 564"/>
                  <a:gd name="T5" fmla="*/ 69 h 463"/>
                  <a:gd name="T6" fmla="*/ 280 w 564"/>
                  <a:gd name="T7" fmla="*/ 104 h 463"/>
                  <a:gd name="T8" fmla="*/ 257 w 564"/>
                  <a:gd name="T9" fmla="*/ 70 h 463"/>
                  <a:gd name="T10" fmla="*/ 156 w 564"/>
                  <a:gd name="T11" fmla="*/ 12 h 463"/>
                  <a:gd name="T12" fmla="*/ 14 w 564"/>
                  <a:gd name="T13" fmla="*/ 129 h 463"/>
                  <a:gd name="T14" fmla="*/ 67 w 564"/>
                  <a:gd name="T15" fmla="*/ 318 h 463"/>
                  <a:gd name="T16" fmla="*/ 291 w 564"/>
                  <a:gd name="T17" fmla="*/ 463 h 463"/>
                  <a:gd name="T18" fmla="*/ 500 w 564"/>
                  <a:gd name="T19" fmla="*/ 311 h 463"/>
                  <a:gd name="T20" fmla="*/ 548 w 564"/>
                  <a:gd name="T21" fmla="*/ 121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4" h="462">
                    <a:moveTo>
                      <a:pt x="548" y="121"/>
                    </a:moveTo>
                    <a:cubicBezTo>
                      <a:pt x="532" y="56"/>
                      <a:pt x="469" y="0"/>
                      <a:pt x="402" y="8"/>
                    </a:cubicBezTo>
                    <a:cubicBezTo>
                      <a:pt x="362" y="12"/>
                      <a:pt x="327" y="37"/>
                      <a:pt x="303" y="69"/>
                    </a:cubicBezTo>
                    <a:cubicBezTo>
                      <a:pt x="293" y="83"/>
                      <a:pt x="286" y="93"/>
                      <a:pt x="280" y="104"/>
                    </a:cubicBezTo>
                    <a:cubicBezTo>
                      <a:pt x="275" y="94"/>
                      <a:pt x="267" y="84"/>
                      <a:pt x="257" y="70"/>
                    </a:cubicBezTo>
                    <a:cubicBezTo>
                      <a:pt x="232" y="39"/>
                      <a:pt x="196" y="15"/>
                      <a:pt x="156" y="12"/>
                    </a:cubicBezTo>
                    <a:cubicBezTo>
                      <a:pt x="89" y="6"/>
                      <a:pt x="27" y="63"/>
                      <a:pt x="14" y="129"/>
                    </a:cubicBezTo>
                    <a:cubicBezTo>
                      <a:pt x="0" y="195"/>
                      <a:pt x="26" y="265"/>
                      <a:pt x="67" y="318"/>
                    </a:cubicBezTo>
                    <a:cubicBezTo>
                      <a:pt x="108" y="371"/>
                      <a:pt x="177" y="439"/>
                      <a:pt x="291" y="463"/>
                    </a:cubicBezTo>
                    <a:cubicBezTo>
                      <a:pt x="366" y="445"/>
                      <a:pt x="461" y="366"/>
                      <a:pt x="500" y="311"/>
                    </a:cubicBezTo>
                    <a:cubicBezTo>
                      <a:pt x="540" y="257"/>
                      <a:pt x="564" y="187"/>
                      <a:pt x="548" y="12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2" name="任意多边形 21" descr="2894f110-ab19-4043-9338-1e61f0db95bd"/>
              <p:cNvSpPr/>
              <p:nvPr/>
            </p:nvSpPr>
            <p:spPr bwMode="auto">
              <a:xfrm>
                <a:off x="10486441" y="2385008"/>
                <a:ext cx="484887" cy="1107243"/>
              </a:xfrm>
              <a:custGeom>
                <a:avLst/>
                <a:gdLst>
                  <a:gd name="T0" fmla="*/ 51 w 132"/>
                  <a:gd name="T1" fmla="*/ 300 h 301"/>
                  <a:gd name="T2" fmla="*/ 87 w 132"/>
                  <a:gd name="T3" fmla="*/ 260 h 301"/>
                  <a:gd name="T4" fmla="*/ 132 w 132"/>
                  <a:gd name="T5" fmla="*/ 134 h 301"/>
                  <a:gd name="T6" fmla="*/ 127 w 132"/>
                  <a:gd name="T7" fmla="*/ 98 h 301"/>
                  <a:gd name="T8" fmla="*/ 85 w 132"/>
                  <a:gd name="T9" fmla="*/ 29 h 301"/>
                  <a:gd name="T10" fmla="*/ 13 w 132"/>
                  <a:gd name="T11" fmla="*/ 0 h 301"/>
                  <a:gd name="T12" fmla="*/ 2 w 132"/>
                  <a:gd name="T13" fmla="*/ 1 h 301"/>
                  <a:gd name="T14" fmla="*/ 0 w 132"/>
                  <a:gd name="T15" fmla="*/ 3 h 301"/>
                  <a:gd name="T16" fmla="*/ 2 w 132"/>
                  <a:gd name="T17" fmla="*/ 5 h 301"/>
                  <a:gd name="T18" fmla="*/ 13 w 132"/>
                  <a:gd name="T19" fmla="*/ 5 h 301"/>
                  <a:gd name="T20" fmla="*/ 82 w 132"/>
                  <a:gd name="T21" fmla="*/ 33 h 301"/>
                  <a:gd name="T22" fmla="*/ 123 w 132"/>
                  <a:gd name="T23" fmla="*/ 99 h 301"/>
                  <a:gd name="T24" fmla="*/ 127 w 132"/>
                  <a:gd name="T25" fmla="*/ 134 h 301"/>
                  <a:gd name="T26" fmla="*/ 83 w 132"/>
                  <a:gd name="T27" fmla="*/ 257 h 301"/>
                  <a:gd name="T28" fmla="*/ 48 w 132"/>
                  <a:gd name="T29" fmla="*/ 297 h 301"/>
                  <a:gd name="T30" fmla="*/ 47 w 132"/>
                  <a:gd name="T31" fmla="*/ 300 h 301"/>
                  <a:gd name="T32" fmla="*/ 51 w 132"/>
                  <a:gd name="T33" fmla="*/ 300 h 3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2" h="301">
                    <a:moveTo>
                      <a:pt x="51" y="300"/>
                    </a:moveTo>
                    <a:cubicBezTo>
                      <a:pt x="65" y="286"/>
                      <a:pt x="78" y="272"/>
                      <a:pt x="87" y="260"/>
                    </a:cubicBezTo>
                    <a:cubicBezTo>
                      <a:pt x="114" y="223"/>
                      <a:pt x="132" y="179"/>
                      <a:pt x="132" y="134"/>
                    </a:cubicBezTo>
                    <a:cubicBezTo>
                      <a:pt x="132" y="122"/>
                      <a:pt x="130" y="110"/>
                      <a:pt x="127" y="98"/>
                    </a:cubicBezTo>
                    <a:cubicBezTo>
                      <a:pt x="121" y="71"/>
                      <a:pt x="106" y="47"/>
                      <a:pt x="85" y="29"/>
                    </a:cubicBezTo>
                    <a:cubicBezTo>
                      <a:pt x="65" y="11"/>
                      <a:pt x="39" y="0"/>
                      <a:pt x="13" y="0"/>
                    </a:cubicBezTo>
                    <a:cubicBezTo>
                      <a:pt x="9" y="0"/>
                      <a:pt x="6" y="0"/>
                      <a:pt x="2" y="1"/>
                    </a:cubicBezTo>
                    <a:cubicBezTo>
                      <a:pt x="1" y="1"/>
                      <a:pt x="0" y="2"/>
                      <a:pt x="0" y="3"/>
                    </a:cubicBezTo>
                    <a:cubicBezTo>
                      <a:pt x="0" y="5"/>
                      <a:pt x="1" y="5"/>
                      <a:pt x="2" y="5"/>
                    </a:cubicBezTo>
                    <a:cubicBezTo>
                      <a:pt x="6" y="5"/>
                      <a:pt x="9" y="5"/>
                      <a:pt x="13" y="5"/>
                    </a:cubicBezTo>
                    <a:cubicBezTo>
                      <a:pt x="38" y="5"/>
                      <a:pt x="63" y="16"/>
                      <a:pt x="82" y="33"/>
                    </a:cubicBezTo>
                    <a:cubicBezTo>
                      <a:pt x="102" y="50"/>
                      <a:pt x="117" y="74"/>
                      <a:pt x="123" y="99"/>
                    </a:cubicBezTo>
                    <a:cubicBezTo>
                      <a:pt x="126" y="110"/>
                      <a:pt x="127" y="122"/>
                      <a:pt x="127" y="134"/>
                    </a:cubicBezTo>
                    <a:cubicBezTo>
                      <a:pt x="127" y="177"/>
                      <a:pt x="109" y="221"/>
                      <a:pt x="83" y="257"/>
                    </a:cubicBezTo>
                    <a:cubicBezTo>
                      <a:pt x="74" y="269"/>
                      <a:pt x="62" y="283"/>
                      <a:pt x="48" y="297"/>
                    </a:cubicBezTo>
                    <a:cubicBezTo>
                      <a:pt x="47" y="298"/>
                      <a:pt x="47" y="299"/>
                      <a:pt x="47" y="300"/>
                    </a:cubicBezTo>
                    <a:cubicBezTo>
                      <a:pt x="48" y="301"/>
                      <a:pt x="50" y="301"/>
                      <a:pt x="51" y="30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3" name="任意多边形 22" descr="fc1bd771-99ff-4264-8078-21e53b29dfc4"/>
              <p:cNvSpPr/>
              <p:nvPr/>
            </p:nvSpPr>
            <p:spPr bwMode="auto">
              <a:xfrm>
                <a:off x="11400640" y="1294430"/>
                <a:ext cx="791361" cy="898954"/>
              </a:xfrm>
              <a:custGeom>
                <a:avLst/>
                <a:gdLst>
                  <a:gd name="connsiteX0" fmla="*/ 485140 w 791361"/>
                  <a:gd name="connsiteY0" fmla="*/ 1571 h 898954"/>
                  <a:gd name="connsiteX1" fmla="*/ 573780 w 791361"/>
                  <a:gd name="connsiteY1" fmla="*/ 18355 h 898954"/>
                  <a:gd name="connsiteX2" fmla="*/ 732845 w 791361"/>
                  <a:gd name="connsiteY2" fmla="*/ 99593 h 898954"/>
                  <a:gd name="connsiteX3" fmla="*/ 791361 w 791361"/>
                  <a:gd name="connsiteY3" fmla="*/ 156685 h 898954"/>
                  <a:gd name="connsiteX4" fmla="*/ 791361 w 791361"/>
                  <a:gd name="connsiteY4" fmla="*/ 742468 h 898954"/>
                  <a:gd name="connsiteX5" fmla="*/ 739444 w 791361"/>
                  <a:gd name="connsiteY5" fmla="*/ 795245 h 898954"/>
                  <a:gd name="connsiteX6" fmla="*/ 327190 w 791361"/>
                  <a:gd name="connsiteY6" fmla="*/ 880600 h 898954"/>
                  <a:gd name="connsiteX7" fmla="*/ 18031 w 791361"/>
                  <a:gd name="connsiteY7" fmla="*/ 324194 h 898954"/>
                  <a:gd name="connsiteX8" fmla="*/ 485140 w 791361"/>
                  <a:gd name="connsiteY8" fmla="*/ 1571 h 8989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91361" h="898954">
                    <a:moveTo>
                      <a:pt x="485140" y="1571"/>
                    </a:moveTo>
                    <a:cubicBezTo>
                      <a:pt x="514663" y="4076"/>
                      <a:pt x="544336" y="9603"/>
                      <a:pt x="573780" y="18355"/>
                    </a:cubicBezTo>
                    <a:cubicBezTo>
                      <a:pt x="633588" y="34936"/>
                      <a:pt x="687184" y="63033"/>
                      <a:pt x="732845" y="99593"/>
                    </a:cubicBezTo>
                    <a:lnTo>
                      <a:pt x="791361" y="156685"/>
                    </a:lnTo>
                    <a:lnTo>
                      <a:pt x="791361" y="742468"/>
                    </a:lnTo>
                    <a:lnTo>
                      <a:pt x="739444" y="795245"/>
                    </a:lnTo>
                    <a:cubicBezTo>
                      <a:pt x="629103" y="887509"/>
                      <a:pt x="476709" y="924357"/>
                      <a:pt x="327190" y="880600"/>
                    </a:cubicBezTo>
                    <a:cubicBezTo>
                      <a:pt x="87960" y="814273"/>
                      <a:pt x="-51898" y="563706"/>
                      <a:pt x="18031" y="324194"/>
                    </a:cubicBezTo>
                    <a:cubicBezTo>
                      <a:pt x="79219" y="114620"/>
                      <a:pt x="278481" y="-15960"/>
                      <a:pt x="485140" y="157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25" name="任意多边形 24" descr="f9821be0-a7f4-4b26-90b3-de213e50f76c"/>
              <p:cNvSpPr/>
              <p:nvPr/>
            </p:nvSpPr>
            <p:spPr bwMode="auto">
              <a:xfrm>
                <a:off x="11641172" y="1545204"/>
                <a:ext cx="132470" cy="132470"/>
              </a:xfrm>
              <a:custGeom>
                <a:avLst/>
                <a:gdLst>
                  <a:gd name="T0" fmla="*/ 33 w 36"/>
                  <a:gd name="T1" fmla="*/ 23 h 36"/>
                  <a:gd name="T2" fmla="*/ 13 w 36"/>
                  <a:gd name="T3" fmla="*/ 33 h 36"/>
                  <a:gd name="T4" fmla="*/ 3 w 36"/>
                  <a:gd name="T5" fmla="*/ 13 h 36"/>
                  <a:gd name="T6" fmla="*/ 23 w 36"/>
                  <a:gd name="T7" fmla="*/ 3 h 36"/>
                  <a:gd name="T8" fmla="*/ 33 w 36"/>
                  <a:gd name="T9" fmla="*/ 23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36">
                    <a:moveTo>
                      <a:pt x="33" y="23"/>
                    </a:moveTo>
                    <a:cubicBezTo>
                      <a:pt x="30" y="31"/>
                      <a:pt x="21" y="36"/>
                      <a:pt x="13" y="33"/>
                    </a:cubicBezTo>
                    <a:cubicBezTo>
                      <a:pt x="4" y="30"/>
                      <a:pt x="0" y="21"/>
                      <a:pt x="3" y="13"/>
                    </a:cubicBezTo>
                    <a:cubicBezTo>
                      <a:pt x="5" y="5"/>
                      <a:pt x="14" y="0"/>
                      <a:pt x="23" y="3"/>
                    </a:cubicBezTo>
                    <a:cubicBezTo>
                      <a:pt x="31" y="6"/>
                      <a:pt x="36" y="15"/>
                      <a:pt x="33" y="23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8" name="任意多边形 27" descr="dffcc15e-7856-499e-bd6c-c1d87c35330d"/>
              <p:cNvSpPr/>
              <p:nvPr/>
            </p:nvSpPr>
            <p:spPr bwMode="auto">
              <a:xfrm>
                <a:off x="11976095" y="1640181"/>
                <a:ext cx="132470" cy="132470"/>
              </a:xfrm>
              <a:custGeom>
                <a:avLst/>
                <a:gdLst>
                  <a:gd name="T0" fmla="*/ 33 w 36"/>
                  <a:gd name="T1" fmla="*/ 23 h 36"/>
                  <a:gd name="T2" fmla="*/ 13 w 36"/>
                  <a:gd name="T3" fmla="*/ 33 h 36"/>
                  <a:gd name="T4" fmla="*/ 3 w 36"/>
                  <a:gd name="T5" fmla="*/ 13 h 36"/>
                  <a:gd name="T6" fmla="*/ 23 w 36"/>
                  <a:gd name="T7" fmla="*/ 3 h 36"/>
                  <a:gd name="T8" fmla="*/ 33 w 36"/>
                  <a:gd name="T9" fmla="*/ 23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36">
                    <a:moveTo>
                      <a:pt x="33" y="23"/>
                    </a:moveTo>
                    <a:cubicBezTo>
                      <a:pt x="30" y="32"/>
                      <a:pt x="21" y="36"/>
                      <a:pt x="13" y="33"/>
                    </a:cubicBezTo>
                    <a:cubicBezTo>
                      <a:pt x="4" y="31"/>
                      <a:pt x="0" y="22"/>
                      <a:pt x="3" y="13"/>
                    </a:cubicBezTo>
                    <a:cubicBezTo>
                      <a:pt x="5" y="5"/>
                      <a:pt x="14" y="0"/>
                      <a:pt x="23" y="3"/>
                    </a:cubicBezTo>
                    <a:cubicBezTo>
                      <a:pt x="31" y="6"/>
                      <a:pt x="36" y="15"/>
                      <a:pt x="33" y="23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9" name="任意多边形 28" descr="bc6a1d6b-9966-414b-8e70-4a12ddb23a2b"/>
              <p:cNvSpPr/>
              <p:nvPr/>
            </p:nvSpPr>
            <p:spPr bwMode="auto">
              <a:xfrm>
                <a:off x="11621177" y="1765152"/>
                <a:ext cx="367415" cy="247443"/>
              </a:xfrm>
              <a:custGeom>
                <a:avLst/>
                <a:gdLst>
                  <a:gd name="T0" fmla="*/ 100 w 100"/>
                  <a:gd name="T1" fmla="*/ 25 h 67"/>
                  <a:gd name="T2" fmla="*/ 15 w 100"/>
                  <a:gd name="T3" fmla="*/ 0 h 67"/>
                  <a:gd name="T4" fmla="*/ 45 w 100"/>
                  <a:gd name="T5" fmla="*/ 54 h 67"/>
                  <a:gd name="T6" fmla="*/ 100 w 100"/>
                  <a:gd name="T7" fmla="*/ 25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0" h="67">
                    <a:moveTo>
                      <a:pt x="100" y="25"/>
                    </a:moveTo>
                    <a:cubicBezTo>
                      <a:pt x="50" y="36"/>
                      <a:pt x="15" y="0"/>
                      <a:pt x="15" y="0"/>
                    </a:cubicBezTo>
                    <a:cubicBezTo>
                      <a:pt x="15" y="0"/>
                      <a:pt x="0" y="41"/>
                      <a:pt x="45" y="54"/>
                    </a:cubicBezTo>
                    <a:cubicBezTo>
                      <a:pt x="91" y="67"/>
                      <a:pt x="100" y="25"/>
                      <a:pt x="100" y="2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0" name="任意多边形 29" descr="2dee9545-f8f5-475a-aa0b-101b011f26e1"/>
              <p:cNvSpPr/>
              <p:nvPr/>
            </p:nvSpPr>
            <p:spPr bwMode="auto">
              <a:xfrm>
                <a:off x="11716155" y="1302759"/>
                <a:ext cx="475845" cy="902291"/>
              </a:xfrm>
              <a:custGeom>
                <a:avLst/>
                <a:gdLst>
                  <a:gd name="connsiteX0" fmla="*/ 475845 w 475845"/>
                  <a:gd name="connsiteY0" fmla="*/ 717740 h 902291"/>
                  <a:gd name="connsiteX1" fmla="*/ 475845 w 475845"/>
                  <a:gd name="connsiteY1" fmla="*/ 748214 h 902291"/>
                  <a:gd name="connsiteX2" fmla="*/ 463567 w 475845"/>
                  <a:gd name="connsiteY2" fmla="*/ 763106 h 902291"/>
                  <a:gd name="connsiteX3" fmla="*/ 136133 w 475845"/>
                  <a:gd name="connsiteY3" fmla="*/ 902291 h 902291"/>
                  <a:gd name="connsiteX4" fmla="*/ 7359 w 475845"/>
                  <a:gd name="connsiteY4" fmla="*/ 883877 h 902291"/>
                  <a:gd name="connsiteX5" fmla="*/ 0 w 475845"/>
                  <a:gd name="connsiteY5" fmla="*/ 872829 h 902291"/>
                  <a:gd name="connsiteX6" fmla="*/ 11038 w 475845"/>
                  <a:gd name="connsiteY6" fmla="*/ 865463 h 902291"/>
                  <a:gd name="connsiteX7" fmla="*/ 136133 w 475845"/>
                  <a:gd name="connsiteY7" fmla="*/ 883877 h 902291"/>
                  <a:gd name="connsiteX8" fmla="*/ 449051 w 475845"/>
                  <a:gd name="connsiteY8" fmla="*/ 750627 h 902291"/>
                  <a:gd name="connsiteX9" fmla="*/ 261228 w 475845"/>
                  <a:gd name="connsiteY9" fmla="*/ 0 h 902291"/>
                  <a:gd name="connsiteX10" fmla="*/ 454929 w 475845"/>
                  <a:gd name="connsiteY10" fmla="*/ 113290 h 902291"/>
                  <a:gd name="connsiteX11" fmla="*/ 475845 w 475845"/>
                  <a:gd name="connsiteY11" fmla="*/ 137468 h 902291"/>
                  <a:gd name="connsiteX12" fmla="*/ 475845 w 475845"/>
                  <a:gd name="connsiteY12" fmla="*/ 165606 h 902291"/>
                  <a:gd name="connsiteX13" fmla="*/ 441743 w 475845"/>
                  <a:gd name="connsiteY13" fmla="*/ 126202 h 902291"/>
                  <a:gd name="connsiteX14" fmla="*/ 257549 w 475845"/>
                  <a:gd name="connsiteY14" fmla="*/ 18414 h 902291"/>
                  <a:gd name="connsiteX15" fmla="*/ 250191 w 475845"/>
                  <a:gd name="connsiteY15" fmla="*/ 7366 h 902291"/>
                  <a:gd name="connsiteX16" fmla="*/ 261228 w 475845"/>
                  <a:gd name="connsiteY16" fmla="*/ 0 h 9022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475845" h="902291">
                    <a:moveTo>
                      <a:pt x="475845" y="717740"/>
                    </a:moveTo>
                    <a:lnTo>
                      <a:pt x="475845" y="748214"/>
                    </a:lnTo>
                    <a:lnTo>
                      <a:pt x="463567" y="763106"/>
                    </a:lnTo>
                    <a:cubicBezTo>
                      <a:pt x="378735" y="850502"/>
                      <a:pt x="260309" y="902291"/>
                      <a:pt x="136133" y="902291"/>
                    </a:cubicBezTo>
                    <a:cubicBezTo>
                      <a:pt x="91982" y="902291"/>
                      <a:pt x="51510" y="894926"/>
                      <a:pt x="7359" y="883877"/>
                    </a:cubicBezTo>
                    <a:cubicBezTo>
                      <a:pt x="3679" y="883877"/>
                      <a:pt x="0" y="876511"/>
                      <a:pt x="0" y="872829"/>
                    </a:cubicBezTo>
                    <a:cubicBezTo>
                      <a:pt x="3679" y="865463"/>
                      <a:pt x="7359" y="865463"/>
                      <a:pt x="11038" y="865463"/>
                    </a:cubicBezTo>
                    <a:cubicBezTo>
                      <a:pt x="55189" y="876511"/>
                      <a:pt x="95661" y="883877"/>
                      <a:pt x="136133" y="883877"/>
                    </a:cubicBezTo>
                    <a:cubicBezTo>
                      <a:pt x="255709" y="883877"/>
                      <a:pt x="368100" y="834965"/>
                      <a:pt x="449051" y="750627"/>
                    </a:cubicBezTo>
                    <a:close/>
                    <a:moveTo>
                      <a:pt x="261228" y="0"/>
                    </a:moveTo>
                    <a:cubicBezTo>
                      <a:pt x="337113" y="22097"/>
                      <a:pt x="402650" y="61802"/>
                      <a:pt x="454929" y="113290"/>
                    </a:cubicBezTo>
                    <a:lnTo>
                      <a:pt x="475845" y="137468"/>
                    </a:lnTo>
                    <a:lnTo>
                      <a:pt x="475845" y="165606"/>
                    </a:lnTo>
                    <a:lnTo>
                      <a:pt x="441743" y="126202"/>
                    </a:lnTo>
                    <a:cubicBezTo>
                      <a:pt x="391727" y="76937"/>
                      <a:pt x="329295" y="39130"/>
                      <a:pt x="257549" y="18414"/>
                    </a:cubicBezTo>
                    <a:cubicBezTo>
                      <a:pt x="250191" y="18414"/>
                      <a:pt x="250191" y="11049"/>
                      <a:pt x="250191" y="7366"/>
                    </a:cubicBezTo>
                    <a:cubicBezTo>
                      <a:pt x="250191" y="3683"/>
                      <a:pt x="257549" y="0"/>
                      <a:pt x="261228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31" name="任意多边形 30" descr="690f2d09-36b8-42b8-88e8-c60035afccd0"/>
              <p:cNvSpPr/>
              <p:nvPr/>
            </p:nvSpPr>
            <p:spPr bwMode="auto">
              <a:xfrm>
                <a:off x="6307413" y="5246842"/>
                <a:ext cx="679842" cy="1512149"/>
              </a:xfrm>
              <a:custGeom>
                <a:avLst/>
                <a:gdLst>
                  <a:gd name="T0" fmla="*/ 2 w 185"/>
                  <a:gd name="T1" fmla="*/ 0 h 411"/>
                  <a:gd name="T2" fmla="*/ 6 w 185"/>
                  <a:gd name="T3" fmla="*/ 3 h 411"/>
                  <a:gd name="T4" fmla="*/ 120 w 185"/>
                  <a:gd name="T5" fmla="*/ 101 h 411"/>
                  <a:gd name="T6" fmla="*/ 173 w 185"/>
                  <a:gd name="T7" fmla="*/ 262 h 411"/>
                  <a:gd name="T8" fmla="*/ 173 w 185"/>
                  <a:gd name="T9" fmla="*/ 264 h 411"/>
                  <a:gd name="T10" fmla="*/ 185 w 185"/>
                  <a:gd name="T11" fmla="*/ 405 h 411"/>
                  <a:gd name="T12" fmla="*/ 185 w 185"/>
                  <a:gd name="T13" fmla="*/ 410 h 411"/>
                  <a:gd name="T14" fmla="*/ 184 w 185"/>
                  <a:gd name="T15" fmla="*/ 411 h 411"/>
                  <a:gd name="T16" fmla="*/ 183 w 185"/>
                  <a:gd name="T17" fmla="*/ 405 h 411"/>
                  <a:gd name="T18" fmla="*/ 182 w 185"/>
                  <a:gd name="T19" fmla="*/ 404 h 411"/>
                  <a:gd name="T20" fmla="*/ 173 w 185"/>
                  <a:gd name="T21" fmla="*/ 380 h 411"/>
                  <a:gd name="T22" fmla="*/ 170 w 185"/>
                  <a:gd name="T23" fmla="*/ 373 h 411"/>
                  <a:gd name="T24" fmla="*/ 24 w 185"/>
                  <a:gd name="T25" fmla="*/ 139 h 411"/>
                  <a:gd name="T26" fmla="*/ 5 w 185"/>
                  <a:gd name="T27" fmla="*/ 71 h 411"/>
                  <a:gd name="T28" fmla="*/ 2 w 185"/>
                  <a:gd name="T29" fmla="*/ 2 h 411"/>
                  <a:gd name="T30" fmla="*/ 2 w 185"/>
                  <a:gd name="T31" fmla="*/ 0 h 4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5" h="411">
                    <a:moveTo>
                      <a:pt x="2" y="0"/>
                    </a:moveTo>
                    <a:cubicBezTo>
                      <a:pt x="3" y="1"/>
                      <a:pt x="5" y="2"/>
                      <a:pt x="6" y="3"/>
                    </a:cubicBezTo>
                    <a:cubicBezTo>
                      <a:pt x="49" y="31"/>
                      <a:pt x="90" y="59"/>
                      <a:pt x="120" y="101"/>
                    </a:cubicBezTo>
                    <a:cubicBezTo>
                      <a:pt x="154" y="147"/>
                      <a:pt x="167" y="205"/>
                      <a:pt x="173" y="262"/>
                    </a:cubicBezTo>
                    <a:cubicBezTo>
                      <a:pt x="173" y="263"/>
                      <a:pt x="173" y="263"/>
                      <a:pt x="173" y="264"/>
                    </a:cubicBezTo>
                    <a:cubicBezTo>
                      <a:pt x="178" y="312"/>
                      <a:pt x="179" y="358"/>
                      <a:pt x="185" y="405"/>
                    </a:cubicBezTo>
                    <a:cubicBezTo>
                      <a:pt x="185" y="407"/>
                      <a:pt x="185" y="408"/>
                      <a:pt x="185" y="410"/>
                    </a:cubicBezTo>
                    <a:cubicBezTo>
                      <a:pt x="184" y="411"/>
                      <a:pt x="184" y="411"/>
                      <a:pt x="184" y="411"/>
                    </a:cubicBezTo>
                    <a:cubicBezTo>
                      <a:pt x="184" y="409"/>
                      <a:pt x="183" y="407"/>
                      <a:pt x="183" y="405"/>
                    </a:cubicBezTo>
                    <a:cubicBezTo>
                      <a:pt x="183" y="405"/>
                      <a:pt x="183" y="405"/>
                      <a:pt x="182" y="404"/>
                    </a:cubicBezTo>
                    <a:cubicBezTo>
                      <a:pt x="180" y="396"/>
                      <a:pt x="176" y="388"/>
                      <a:pt x="173" y="380"/>
                    </a:cubicBezTo>
                    <a:cubicBezTo>
                      <a:pt x="172" y="378"/>
                      <a:pt x="171" y="376"/>
                      <a:pt x="170" y="373"/>
                    </a:cubicBezTo>
                    <a:cubicBezTo>
                      <a:pt x="130" y="290"/>
                      <a:pt x="59" y="225"/>
                      <a:pt x="24" y="139"/>
                    </a:cubicBezTo>
                    <a:cubicBezTo>
                      <a:pt x="15" y="117"/>
                      <a:pt x="8" y="94"/>
                      <a:pt x="5" y="71"/>
                    </a:cubicBezTo>
                    <a:cubicBezTo>
                      <a:pt x="1" y="48"/>
                      <a:pt x="0" y="25"/>
                      <a:pt x="2" y="2"/>
                    </a:cubicBezTo>
                    <a:cubicBezTo>
                      <a:pt x="2" y="1"/>
                      <a:pt x="2" y="1"/>
                      <a:pt x="2" y="0"/>
                    </a:cubicBezTo>
                    <a:close/>
                  </a:path>
                </a:pathLst>
              </a:custGeom>
              <a:solidFill>
                <a:srgbClr val="C8EC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2" name="任意多边形 31" descr="03a2e526-ad33-45a3-9bb5-082b1f7df92b"/>
              <p:cNvSpPr/>
              <p:nvPr/>
            </p:nvSpPr>
            <p:spPr bwMode="auto">
              <a:xfrm>
                <a:off x="6307413" y="5236844"/>
                <a:ext cx="677343" cy="1552140"/>
              </a:xfrm>
              <a:custGeom>
                <a:avLst/>
                <a:gdLst>
                  <a:gd name="T0" fmla="*/ 4 w 184"/>
                  <a:gd name="T1" fmla="*/ 1 h 422"/>
                  <a:gd name="T2" fmla="*/ 6 w 184"/>
                  <a:gd name="T3" fmla="*/ 6 h 422"/>
                  <a:gd name="T4" fmla="*/ 56 w 184"/>
                  <a:gd name="T5" fmla="*/ 105 h 422"/>
                  <a:gd name="T6" fmla="*/ 129 w 184"/>
                  <a:gd name="T7" fmla="*/ 252 h 422"/>
                  <a:gd name="T8" fmla="*/ 170 w 184"/>
                  <a:gd name="T9" fmla="*/ 355 h 422"/>
                  <a:gd name="T10" fmla="*/ 176 w 184"/>
                  <a:gd name="T11" fmla="*/ 380 h 422"/>
                  <a:gd name="T12" fmla="*/ 182 w 184"/>
                  <a:gd name="T13" fmla="*/ 407 h 422"/>
                  <a:gd name="T14" fmla="*/ 182 w 184"/>
                  <a:gd name="T15" fmla="*/ 408 h 422"/>
                  <a:gd name="T16" fmla="*/ 183 w 184"/>
                  <a:gd name="T17" fmla="*/ 408 h 422"/>
                  <a:gd name="T18" fmla="*/ 184 w 184"/>
                  <a:gd name="T19" fmla="*/ 414 h 422"/>
                  <a:gd name="T20" fmla="*/ 183 w 184"/>
                  <a:gd name="T21" fmla="*/ 422 h 422"/>
                  <a:gd name="T22" fmla="*/ 174 w 184"/>
                  <a:gd name="T23" fmla="*/ 389 h 422"/>
                  <a:gd name="T24" fmla="*/ 173 w 184"/>
                  <a:gd name="T25" fmla="*/ 383 h 422"/>
                  <a:gd name="T26" fmla="*/ 172 w 184"/>
                  <a:gd name="T27" fmla="*/ 381 h 422"/>
                  <a:gd name="T28" fmla="*/ 166 w 184"/>
                  <a:gd name="T29" fmla="*/ 356 h 422"/>
                  <a:gd name="T30" fmla="*/ 125 w 184"/>
                  <a:gd name="T31" fmla="*/ 254 h 422"/>
                  <a:gd name="T32" fmla="*/ 50 w 184"/>
                  <a:gd name="T33" fmla="*/ 100 h 422"/>
                  <a:gd name="T34" fmla="*/ 2 w 184"/>
                  <a:gd name="T35" fmla="*/ 5 h 422"/>
                  <a:gd name="T36" fmla="*/ 0 w 184"/>
                  <a:gd name="T37" fmla="*/ 3 h 422"/>
                  <a:gd name="T38" fmla="*/ 1 w 184"/>
                  <a:gd name="T39" fmla="*/ 0 h 422"/>
                  <a:gd name="T40" fmla="*/ 4 w 184"/>
                  <a:gd name="T41" fmla="*/ 1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4" h="422">
                    <a:moveTo>
                      <a:pt x="4" y="1"/>
                    </a:moveTo>
                    <a:cubicBezTo>
                      <a:pt x="4" y="3"/>
                      <a:pt x="5" y="4"/>
                      <a:pt x="6" y="6"/>
                    </a:cubicBezTo>
                    <a:cubicBezTo>
                      <a:pt x="23" y="38"/>
                      <a:pt x="40" y="71"/>
                      <a:pt x="56" y="105"/>
                    </a:cubicBezTo>
                    <a:cubicBezTo>
                      <a:pt x="81" y="154"/>
                      <a:pt x="105" y="203"/>
                      <a:pt x="129" y="252"/>
                    </a:cubicBezTo>
                    <a:cubicBezTo>
                      <a:pt x="145" y="288"/>
                      <a:pt x="160" y="321"/>
                      <a:pt x="170" y="355"/>
                    </a:cubicBezTo>
                    <a:cubicBezTo>
                      <a:pt x="172" y="363"/>
                      <a:pt x="174" y="372"/>
                      <a:pt x="176" y="380"/>
                    </a:cubicBezTo>
                    <a:cubicBezTo>
                      <a:pt x="178" y="389"/>
                      <a:pt x="180" y="398"/>
                      <a:pt x="182" y="407"/>
                    </a:cubicBezTo>
                    <a:cubicBezTo>
                      <a:pt x="182" y="408"/>
                      <a:pt x="182" y="408"/>
                      <a:pt x="182" y="408"/>
                    </a:cubicBezTo>
                    <a:cubicBezTo>
                      <a:pt x="183" y="408"/>
                      <a:pt x="183" y="408"/>
                      <a:pt x="183" y="408"/>
                    </a:cubicBezTo>
                    <a:cubicBezTo>
                      <a:pt x="183" y="410"/>
                      <a:pt x="184" y="412"/>
                      <a:pt x="184" y="414"/>
                    </a:cubicBezTo>
                    <a:cubicBezTo>
                      <a:pt x="184" y="417"/>
                      <a:pt x="184" y="419"/>
                      <a:pt x="183" y="422"/>
                    </a:cubicBezTo>
                    <a:cubicBezTo>
                      <a:pt x="179" y="411"/>
                      <a:pt x="177" y="400"/>
                      <a:pt x="174" y="389"/>
                    </a:cubicBezTo>
                    <a:cubicBezTo>
                      <a:pt x="174" y="387"/>
                      <a:pt x="173" y="385"/>
                      <a:pt x="173" y="383"/>
                    </a:cubicBezTo>
                    <a:cubicBezTo>
                      <a:pt x="173" y="382"/>
                      <a:pt x="172" y="381"/>
                      <a:pt x="172" y="381"/>
                    </a:cubicBezTo>
                    <a:cubicBezTo>
                      <a:pt x="170" y="373"/>
                      <a:pt x="168" y="364"/>
                      <a:pt x="166" y="356"/>
                    </a:cubicBezTo>
                    <a:cubicBezTo>
                      <a:pt x="157" y="322"/>
                      <a:pt x="142" y="289"/>
                      <a:pt x="125" y="254"/>
                    </a:cubicBezTo>
                    <a:cubicBezTo>
                      <a:pt x="101" y="202"/>
                      <a:pt x="76" y="151"/>
                      <a:pt x="50" y="100"/>
                    </a:cubicBezTo>
                    <a:cubicBezTo>
                      <a:pt x="34" y="68"/>
                      <a:pt x="18" y="37"/>
                      <a:pt x="2" y="5"/>
                    </a:cubicBezTo>
                    <a:cubicBezTo>
                      <a:pt x="1" y="4"/>
                      <a:pt x="1" y="4"/>
                      <a:pt x="0" y="3"/>
                    </a:cubicBezTo>
                    <a:cubicBezTo>
                      <a:pt x="0" y="2"/>
                      <a:pt x="0" y="1"/>
                      <a:pt x="1" y="0"/>
                    </a:cubicBezTo>
                    <a:cubicBezTo>
                      <a:pt x="2" y="0"/>
                      <a:pt x="3" y="0"/>
                      <a:pt x="4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3" name="任意多边形 32" descr="11f96a70-1fb1-48a8-b5d9-c4afeea04cc9"/>
              <p:cNvSpPr/>
              <p:nvPr/>
            </p:nvSpPr>
            <p:spPr bwMode="auto">
              <a:xfrm>
                <a:off x="5989987" y="5776719"/>
                <a:ext cx="997269" cy="1067253"/>
              </a:xfrm>
              <a:custGeom>
                <a:avLst/>
                <a:gdLst>
                  <a:gd name="T0" fmla="*/ 87 w 271"/>
                  <a:gd name="T1" fmla="*/ 49 h 290"/>
                  <a:gd name="T2" fmla="*/ 195 w 271"/>
                  <a:gd name="T3" fmla="*/ 136 h 290"/>
                  <a:gd name="T4" fmla="*/ 260 w 271"/>
                  <a:gd name="T5" fmla="*/ 242 h 290"/>
                  <a:gd name="T6" fmla="*/ 268 w 271"/>
                  <a:gd name="T7" fmla="*/ 261 h 290"/>
                  <a:gd name="T8" fmla="*/ 269 w 271"/>
                  <a:gd name="T9" fmla="*/ 261 h 290"/>
                  <a:gd name="T10" fmla="*/ 269 w 271"/>
                  <a:gd name="T11" fmla="*/ 261 h 290"/>
                  <a:gd name="T12" fmla="*/ 271 w 271"/>
                  <a:gd name="T13" fmla="*/ 266 h 290"/>
                  <a:gd name="T14" fmla="*/ 270 w 271"/>
                  <a:gd name="T15" fmla="*/ 267 h 290"/>
                  <a:gd name="T16" fmla="*/ 270 w 271"/>
                  <a:gd name="T17" fmla="*/ 267 h 290"/>
                  <a:gd name="T18" fmla="*/ 269 w 271"/>
                  <a:gd name="T19" fmla="*/ 275 h 290"/>
                  <a:gd name="T20" fmla="*/ 268 w 271"/>
                  <a:gd name="T21" fmla="*/ 278 h 290"/>
                  <a:gd name="T22" fmla="*/ 268 w 271"/>
                  <a:gd name="T23" fmla="*/ 282 h 290"/>
                  <a:gd name="T24" fmla="*/ 266 w 271"/>
                  <a:gd name="T25" fmla="*/ 290 h 290"/>
                  <a:gd name="T26" fmla="*/ 216 w 271"/>
                  <a:gd name="T27" fmla="*/ 261 h 290"/>
                  <a:gd name="T28" fmla="*/ 117 w 271"/>
                  <a:gd name="T29" fmla="*/ 205 h 290"/>
                  <a:gd name="T30" fmla="*/ 39 w 271"/>
                  <a:gd name="T31" fmla="*/ 122 h 290"/>
                  <a:gd name="T32" fmla="*/ 2 w 271"/>
                  <a:gd name="T33" fmla="*/ 11 h 290"/>
                  <a:gd name="T34" fmla="*/ 0 w 271"/>
                  <a:gd name="T35" fmla="*/ 2 h 290"/>
                  <a:gd name="T36" fmla="*/ 0 w 271"/>
                  <a:gd name="T37" fmla="*/ 0 h 290"/>
                  <a:gd name="T38" fmla="*/ 87 w 271"/>
                  <a:gd name="T39" fmla="*/ 49 h 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71" h="290">
                    <a:moveTo>
                      <a:pt x="87" y="49"/>
                    </a:moveTo>
                    <a:cubicBezTo>
                      <a:pt x="128" y="72"/>
                      <a:pt x="165" y="100"/>
                      <a:pt x="195" y="136"/>
                    </a:cubicBezTo>
                    <a:cubicBezTo>
                      <a:pt x="221" y="167"/>
                      <a:pt x="242" y="204"/>
                      <a:pt x="260" y="242"/>
                    </a:cubicBezTo>
                    <a:cubicBezTo>
                      <a:pt x="263" y="248"/>
                      <a:pt x="266" y="254"/>
                      <a:pt x="268" y="261"/>
                    </a:cubicBezTo>
                    <a:cubicBezTo>
                      <a:pt x="269" y="261"/>
                      <a:pt x="269" y="261"/>
                      <a:pt x="269" y="261"/>
                    </a:cubicBezTo>
                    <a:cubicBezTo>
                      <a:pt x="269" y="261"/>
                      <a:pt x="269" y="261"/>
                      <a:pt x="269" y="261"/>
                    </a:cubicBezTo>
                    <a:cubicBezTo>
                      <a:pt x="269" y="263"/>
                      <a:pt x="270" y="264"/>
                      <a:pt x="271" y="266"/>
                    </a:cubicBezTo>
                    <a:cubicBezTo>
                      <a:pt x="270" y="267"/>
                      <a:pt x="270" y="267"/>
                      <a:pt x="270" y="267"/>
                    </a:cubicBezTo>
                    <a:cubicBezTo>
                      <a:pt x="270" y="267"/>
                      <a:pt x="270" y="267"/>
                      <a:pt x="270" y="267"/>
                    </a:cubicBezTo>
                    <a:cubicBezTo>
                      <a:pt x="270" y="270"/>
                      <a:pt x="270" y="272"/>
                      <a:pt x="269" y="275"/>
                    </a:cubicBezTo>
                    <a:cubicBezTo>
                      <a:pt x="269" y="276"/>
                      <a:pt x="269" y="277"/>
                      <a:pt x="268" y="278"/>
                    </a:cubicBezTo>
                    <a:cubicBezTo>
                      <a:pt x="268" y="279"/>
                      <a:pt x="268" y="281"/>
                      <a:pt x="268" y="282"/>
                    </a:cubicBezTo>
                    <a:cubicBezTo>
                      <a:pt x="267" y="285"/>
                      <a:pt x="267" y="287"/>
                      <a:pt x="266" y="290"/>
                    </a:cubicBezTo>
                    <a:cubicBezTo>
                      <a:pt x="251" y="278"/>
                      <a:pt x="233" y="270"/>
                      <a:pt x="216" y="261"/>
                    </a:cubicBezTo>
                    <a:cubicBezTo>
                      <a:pt x="182" y="245"/>
                      <a:pt x="148" y="227"/>
                      <a:pt x="117" y="205"/>
                    </a:cubicBezTo>
                    <a:cubicBezTo>
                      <a:pt x="86" y="182"/>
                      <a:pt x="58" y="155"/>
                      <a:pt x="39" y="122"/>
                    </a:cubicBezTo>
                    <a:cubicBezTo>
                      <a:pt x="20" y="88"/>
                      <a:pt x="10" y="49"/>
                      <a:pt x="2" y="11"/>
                    </a:cubicBezTo>
                    <a:cubicBezTo>
                      <a:pt x="1" y="8"/>
                      <a:pt x="1" y="5"/>
                      <a:pt x="0" y="2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27" y="22"/>
                      <a:pt x="56" y="32"/>
                      <a:pt x="87" y="49"/>
                    </a:cubicBezTo>
                    <a:close/>
                  </a:path>
                </a:pathLst>
              </a:custGeom>
              <a:solidFill>
                <a:srgbClr val="C8EC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4" name="任意多边形 33" descr="d387f017-423b-47a0-a508-e35e024915ad"/>
              <p:cNvSpPr/>
              <p:nvPr/>
            </p:nvSpPr>
            <p:spPr bwMode="auto">
              <a:xfrm>
                <a:off x="5987487" y="5784218"/>
                <a:ext cx="989770" cy="1029761"/>
              </a:xfrm>
              <a:custGeom>
                <a:avLst/>
                <a:gdLst>
                  <a:gd name="T0" fmla="*/ 4 w 269"/>
                  <a:gd name="T1" fmla="*/ 1 h 280"/>
                  <a:gd name="T2" fmla="*/ 22 w 269"/>
                  <a:gd name="T3" fmla="*/ 32 h 280"/>
                  <a:gd name="T4" fmla="*/ 178 w 269"/>
                  <a:gd name="T5" fmla="*/ 191 h 280"/>
                  <a:gd name="T6" fmla="*/ 266 w 269"/>
                  <a:gd name="T7" fmla="*/ 272 h 280"/>
                  <a:gd name="T8" fmla="*/ 269 w 269"/>
                  <a:gd name="T9" fmla="*/ 276 h 280"/>
                  <a:gd name="T10" fmla="*/ 269 w 269"/>
                  <a:gd name="T11" fmla="*/ 280 h 280"/>
                  <a:gd name="T12" fmla="*/ 263 w 269"/>
                  <a:gd name="T13" fmla="*/ 275 h 280"/>
                  <a:gd name="T14" fmla="*/ 176 w 269"/>
                  <a:gd name="T15" fmla="*/ 193 h 280"/>
                  <a:gd name="T16" fmla="*/ 19 w 269"/>
                  <a:gd name="T17" fmla="*/ 34 h 280"/>
                  <a:gd name="T18" fmla="*/ 3 w 269"/>
                  <a:gd name="T19" fmla="*/ 9 h 280"/>
                  <a:gd name="T20" fmla="*/ 0 w 269"/>
                  <a:gd name="T21" fmla="*/ 2 h 280"/>
                  <a:gd name="T22" fmla="*/ 1 w 269"/>
                  <a:gd name="T23" fmla="*/ 0 h 280"/>
                  <a:gd name="T24" fmla="*/ 2 w 269"/>
                  <a:gd name="T25" fmla="*/ 0 h 280"/>
                  <a:gd name="T26" fmla="*/ 4 w 269"/>
                  <a:gd name="T27" fmla="*/ 1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69" h="280">
                    <a:moveTo>
                      <a:pt x="4" y="1"/>
                    </a:moveTo>
                    <a:cubicBezTo>
                      <a:pt x="7" y="13"/>
                      <a:pt x="14" y="23"/>
                      <a:pt x="22" y="32"/>
                    </a:cubicBezTo>
                    <a:cubicBezTo>
                      <a:pt x="67" y="91"/>
                      <a:pt x="124" y="142"/>
                      <a:pt x="178" y="191"/>
                    </a:cubicBezTo>
                    <a:cubicBezTo>
                      <a:pt x="207" y="217"/>
                      <a:pt x="238" y="244"/>
                      <a:pt x="266" y="272"/>
                    </a:cubicBezTo>
                    <a:cubicBezTo>
                      <a:pt x="267" y="273"/>
                      <a:pt x="268" y="275"/>
                      <a:pt x="269" y="276"/>
                    </a:cubicBezTo>
                    <a:cubicBezTo>
                      <a:pt x="269" y="277"/>
                      <a:pt x="269" y="279"/>
                      <a:pt x="269" y="280"/>
                    </a:cubicBezTo>
                    <a:cubicBezTo>
                      <a:pt x="267" y="278"/>
                      <a:pt x="265" y="276"/>
                      <a:pt x="263" y="275"/>
                    </a:cubicBezTo>
                    <a:cubicBezTo>
                      <a:pt x="235" y="247"/>
                      <a:pt x="205" y="219"/>
                      <a:pt x="176" y="193"/>
                    </a:cubicBezTo>
                    <a:cubicBezTo>
                      <a:pt x="121" y="144"/>
                      <a:pt x="65" y="93"/>
                      <a:pt x="19" y="34"/>
                    </a:cubicBezTo>
                    <a:cubicBezTo>
                      <a:pt x="13" y="27"/>
                      <a:pt x="7" y="18"/>
                      <a:pt x="3" y="9"/>
                    </a:cubicBezTo>
                    <a:cubicBezTo>
                      <a:pt x="2" y="7"/>
                      <a:pt x="1" y="4"/>
                      <a:pt x="0" y="2"/>
                    </a:cubicBezTo>
                    <a:cubicBezTo>
                      <a:pt x="0" y="1"/>
                      <a:pt x="1" y="1"/>
                      <a:pt x="1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3" y="0"/>
                      <a:pt x="3" y="0"/>
                      <a:pt x="4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5" name="任意多边形 34" descr="6ed31036-8d44-40ae-89c3-696bf251aff6"/>
              <p:cNvSpPr/>
              <p:nvPr/>
            </p:nvSpPr>
            <p:spPr bwMode="auto">
              <a:xfrm>
                <a:off x="6114958" y="4449528"/>
                <a:ext cx="459893" cy="657348"/>
              </a:xfrm>
              <a:custGeom>
                <a:avLst/>
                <a:gdLst>
                  <a:gd name="T0" fmla="*/ 120 w 125"/>
                  <a:gd name="T1" fmla="*/ 37 h 179"/>
                  <a:gd name="T2" fmla="*/ 51 w 125"/>
                  <a:gd name="T3" fmla="*/ 167 h 179"/>
                  <a:gd name="T4" fmla="*/ 27 w 125"/>
                  <a:gd name="T5" fmla="*/ 174 h 179"/>
                  <a:gd name="T6" fmla="*/ 12 w 125"/>
                  <a:gd name="T7" fmla="*/ 166 h 179"/>
                  <a:gd name="T8" fmla="*/ 5 w 125"/>
                  <a:gd name="T9" fmla="*/ 142 h 179"/>
                  <a:gd name="T10" fmla="*/ 74 w 125"/>
                  <a:gd name="T11" fmla="*/ 12 h 179"/>
                  <a:gd name="T12" fmla="*/ 98 w 125"/>
                  <a:gd name="T13" fmla="*/ 5 h 179"/>
                  <a:gd name="T14" fmla="*/ 113 w 125"/>
                  <a:gd name="T15" fmla="*/ 13 h 179"/>
                  <a:gd name="T16" fmla="*/ 120 w 125"/>
                  <a:gd name="T17" fmla="*/ 37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5" h="179">
                    <a:moveTo>
                      <a:pt x="120" y="37"/>
                    </a:moveTo>
                    <a:cubicBezTo>
                      <a:pt x="51" y="167"/>
                      <a:pt x="51" y="167"/>
                      <a:pt x="51" y="167"/>
                    </a:cubicBezTo>
                    <a:cubicBezTo>
                      <a:pt x="46" y="175"/>
                      <a:pt x="35" y="179"/>
                      <a:pt x="27" y="174"/>
                    </a:cubicBezTo>
                    <a:cubicBezTo>
                      <a:pt x="12" y="166"/>
                      <a:pt x="12" y="166"/>
                      <a:pt x="12" y="166"/>
                    </a:cubicBezTo>
                    <a:cubicBezTo>
                      <a:pt x="4" y="162"/>
                      <a:pt x="0" y="151"/>
                      <a:pt x="5" y="142"/>
                    </a:cubicBezTo>
                    <a:cubicBezTo>
                      <a:pt x="74" y="12"/>
                      <a:pt x="74" y="12"/>
                      <a:pt x="74" y="12"/>
                    </a:cubicBezTo>
                    <a:cubicBezTo>
                      <a:pt x="79" y="4"/>
                      <a:pt x="89" y="0"/>
                      <a:pt x="98" y="5"/>
                    </a:cubicBezTo>
                    <a:cubicBezTo>
                      <a:pt x="113" y="13"/>
                      <a:pt x="113" y="13"/>
                      <a:pt x="113" y="13"/>
                    </a:cubicBezTo>
                    <a:cubicBezTo>
                      <a:pt x="121" y="17"/>
                      <a:pt x="125" y="28"/>
                      <a:pt x="120" y="3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8" name="任意多边形 37" descr="1554d3fa-ea2f-4c9e-a4b6-7724a511fe81"/>
              <p:cNvSpPr/>
              <p:nvPr/>
            </p:nvSpPr>
            <p:spPr bwMode="auto">
              <a:xfrm>
                <a:off x="6162446" y="4974406"/>
                <a:ext cx="22496" cy="27494"/>
              </a:xfrm>
              <a:custGeom>
                <a:avLst/>
                <a:gdLst>
                  <a:gd name="T0" fmla="*/ 4 w 6"/>
                  <a:gd name="T1" fmla="*/ 1 h 7"/>
                  <a:gd name="T2" fmla="*/ 5 w 6"/>
                  <a:gd name="T3" fmla="*/ 5 h 7"/>
                  <a:gd name="T4" fmla="*/ 1 w 6"/>
                  <a:gd name="T5" fmla="*/ 6 h 7"/>
                  <a:gd name="T6" fmla="*/ 0 w 6"/>
                  <a:gd name="T7" fmla="*/ 2 h 7"/>
                  <a:gd name="T8" fmla="*/ 4 w 6"/>
                  <a:gd name="T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4" y="1"/>
                    </a:moveTo>
                    <a:cubicBezTo>
                      <a:pt x="6" y="2"/>
                      <a:pt x="6" y="4"/>
                      <a:pt x="5" y="5"/>
                    </a:cubicBezTo>
                    <a:cubicBezTo>
                      <a:pt x="5" y="6"/>
                      <a:pt x="3" y="7"/>
                      <a:pt x="1" y="6"/>
                    </a:cubicBezTo>
                    <a:cubicBezTo>
                      <a:pt x="0" y="5"/>
                      <a:pt x="0" y="4"/>
                      <a:pt x="0" y="2"/>
                    </a:cubicBezTo>
                    <a:cubicBezTo>
                      <a:pt x="1" y="1"/>
                      <a:pt x="3" y="0"/>
                      <a:pt x="4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9" name="任意多边形 38" descr="b74afce7-1c4e-470f-9701-bf13a799b30e"/>
              <p:cNvSpPr/>
              <p:nvPr/>
            </p:nvSpPr>
            <p:spPr bwMode="auto">
              <a:xfrm>
                <a:off x="6224932" y="4956910"/>
                <a:ext cx="27494" cy="22496"/>
              </a:xfrm>
              <a:custGeom>
                <a:avLst/>
                <a:gdLst>
                  <a:gd name="T0" fmla="*/ 5 w 7"/>
                  <a:gd name="T1" fmla="*/ 1 h 6"/>
                  <a:gd name="T2" fmla="*/ 6 w 7"/>
                  <a:gd name="T3" fmla="*/ 4 h 6"/>
                  <a:gd name="T4" fmla="*/ 2 w 7"/>
                  <a:gd name="T5" fmla="*/ 6 h 6"/>
                  <a:gd name="T6" fmla="*/ 1 w 7"/>
                  <a:gd name="T7" fmla="*/ 2 h 6"/>
                  <a:gd name="T8" fmla="*/ 5 w 7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5" y="1"/>
                    </a:moveTo>
                    <a:cubicBezTo>
                      <a:pt x="6" y="1"/>
                      <a:pt x="7" y="3"/>
                      <a:pt x="6" y="4"/>
                    </a:cubicBezTo>
                    <a:cubicBezTo>
                      <a:pt x="5" y="6"/>
                      <a:pt x="3" y="6"/>
                      <a:pt x="2" y="6"/>
                    </a:cubicBezTo>
                    <a:cubicBezTo>
                      <a:pt x="1" y="5"/>
                      <a:pt x="0" y="3"/>
                      <a:pt x="1" y="2"/>
                    </a:cubicBezTo>
                    <a:cubicBezTo>
                      <a:pt x="2" y="0"/>
                      <a:pt x="3" y="0"/>
                      <a:pt x="5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0" name="任意多边形 39" descr="ac20c218-1378-4662-ba8b-0b97a12dd23a"/>
              <p:cNvSpPr/>
              <p:nvPr/>
            </p:nvSpPr>
            <p:spPr bwMode="auto">
              <a:xfrm>
                <a:off x="6197438" y="4901922"/>
                <a:ext cx="22496" cy="24994"/>
              </a:xfrm>
              <a:custGeom>
                <a:avLst/>
                <a:gdLst>
                  <a:gd name="T0" fmla="*/ 4 w 6"/>
                  <a:gd name="T1" fmla="*/ 1 h 7"/>
                  <a:gd name="T2" fmla="*/ 5 w 6"/>
                  <a:gd name="T3" fmla="*/ 5 h 7"/>
                  <a:gd name="T4" fmla="*/ 1 w 6"/>
                  <a:gd name="T5" fmla="*/ 6 h 7"/>
                  <a:gd name="T6" fmla="*/ 0 w 6"/>
                  <a:gd name="T7" fmla="*/ 2 h 7"/>
                  <a:gd name="T8" fmla="*/ 4 w 6"/>
                  <a:gd name="T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4" y="1"/>
                    </a:moveTo>
                    <a:cubicBezTo>
                      <a:pt x="6" y="2"/>
                      <a:pt x="6" y="4"/>
                      <a:pt x="5" y="5"/>
                    </a:cubicBezTo>
                    <a:cubicBezTo>
                      <a:pt x="5" y="6"/>
                      <a:pt x="3" y="7"/>
                      <a:pt x="1" y="6"/>
                    </a:cubicBezTo>
                    <a:cubicBezTo>
                      <a:pt x="0" y="5"/>
                      <a:pt x="0" y="4"/>
                      <a:pt x="0" y="2"/>
                    </a:cubicBezTo>
                    <a:cubicBezTo>
                      <a:pt x="1" y="1"/>
                      <a:pt x="3" y="0"/>
                      <a:pt x="4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1" name="任意多边形 40" descr="9abded64-228e-4ae4-94c1-cddce0c9d1bb"/>
              <p:cNvSpPr/>
              <p:nvPr/>
            </p:nvSpPr>
            <p:spPr bwMode="auto">
              <a:xfrm>
                <a:off x="6289917" y="4951911"/>
                <a:ext cx="19995" cy="27494"/>
              </a:xfrm>
              <a:custGeom>
                <a:avLst/>
                <a:gdLst>
                  <a:gd name="T0" fmla="*/ 4 w 6"/>
                  <a:gd name="T1" fmla="*/ 1 h 7"/>
                  <a:gd name="T2" fmla="*/ 6 w 6"/>
                  <a:gd name="T3" fmla="*/ 5 h 7"/>
                  <a:gd name="T4" fmla="*/ 2 w 6"/>
                  <a:gd name="T5" fmla="*/ 6 h 7"/>
                  <a:gd name="T6" fmla="*/ 0 w 6"/>
                  <a:gd name="T7" fmla="*/ 2 h 7"/>
                  <a:gd name="T8" fmla="*/ 4 w 6"/>
                  <a:gd name="T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4" y="1"/>
                    </a:moveTo>
                    <a:cubicBezTo>
                      <a:pt x="6" y="1"/>
                      <a:pt x="6" y="3"/>
                      <a:pt x="6" y="5"/>
                    </a:cubicBezTo>
                    <a:cubicBezTo>
                      <a:pt x="5" y="6"/>
                      <a:pt x="3" y="7"/>
                      <a:pt x="2" y="6"/>
                    </a:cubicBezTo>
                    <a:cubicBezTo>
                      <a:pt x="0" y="5"/>
                      <a:pt x="0" y="3"/>
                      <a:pt x="0" y="2"/>
                    </a:cubicBezTo>
                    <a:cubicBezTo>
                      <a:pt x="1" y="0"/>
                      <a:pt x="3" y="0"/>
                      <a:pt x="4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2" name="任意多边形 41" descr="55a3f225-3bb8-4fbf-998f-2ea082fb5f6b"/>
              <p:cNvSpPr/>
              <p:nvPr/>
            </p:nvSpPr>
            <p:spPr bwMode="auto">
              <a:xfrm>
                <a:off x="6244928" y="5019396"/>
                <a:ext cx="24994" cy="22496"/>
              </a:xfrm>
              <a:custGeom>
                <a:avLst/>
                <a:gdLst>
                  <a:gd name="T0" fmla="*/ 5 w 7"/>
                  <a:gd name="T1" fmla="*/ 1 h 6"/>
                  <a:gd name="T2" fmla="*/ 6 w 7"/>
                  <a:gd name="T3" fmla="*/ 5 h 6"/>
                  <a:gd name="T4" fmla="*/ 2 w 7"/>
                  <a:gd name="T5" fmla="*/ 6 h 6"/>
                  <a:gd name="T6" fmla="*/ 1 w 7"/>
                  <a:gd name="T7" fmla="*/ 2 h 6"/>
                  <a:gd name="T8" fmla="*/ 5 w 7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5" y="1"/>
                    </a:moveTo>
                    <a:cubicBezTo>
                      <a:pt x="6" y="1"/>
                      <a:pt x="7" y="3"/>
                      <a:pt x="6" y="5"/>
                    </a:cubicBezTo>
                    <a:cubicBezTo>
                      <a:pt x="5" y="6"/>
                      <a:pt x="4" y="6"/>
                      <a:pt x="2" y="6"/>
                    </a:cubicBezTo>
                    <a:cubicBezTo>
                      <a:pt x="1" y="5"/>
                      <a:pt x="0" y="3"/>
                      <a:pt x="1" y="2"/>
                    </a:cubicBezTo>
                    <a:cubicBezTo>
                      <a:pt x="2" y="0"/>
                      <a:pt x="3" y="0"/>
                      <a:pt x="5" y="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3" name="任意多边形 42" descr="7361c074-ab85-4802-add0-6628a64a7871"/>
              <p:cNvSpPr/>
              <p:nvPr/>
            </p:nvSpPr>
            <p:spPr bwMode="auto">
              <a:xfrm>
                <a:off x="6402390" y="4519512"/>
                <a:ext cx="24994" cy="22496"/>
              </a:xfrm>
              <a:custGeom>
                <a:avLst/>
                <a:gdLst>
                  <a:gd name="T0" fmla="*/ 2 w 7"/>
                  <a:gd name="T1" fmla="*/ 6 h 6"/>
                  <a:gd name="T2" fmla="*/ 6 w 7"/>
                  <a:gd name="T3" fmla="*/ 4 h 6"/>
                  <a:gd name="T4" fmla="*/ 5 w 7"/>
                  <a:gd name="T5" fmla="*/ 0 h 6"/>
                  <a:gd name="T6" fmla="*/ 1 w 7"/>
                  <a:gd name="T7" fmla="*/ 2 h 6"/>
                  <a:gd name="T8" fmla="*/ 2 w 7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2" y="6"/>
                    </a:moveTo>
                    <a:cubicBezTo>
                      <a:pt x="4" y="6"/>
                      <a:pt x="5" y="6"/>
                      <a:pt x="6" y="4"/>
                    </a:cubicBezTo>
                    <a:cubicBezTo>
                      <a:pt x="7" y="3"/>
                      <a:pt x="6" y="1"/>
                      <a:pt x="5" y="0"/>
                    </a:cubicBezTo>
                    <a:cubicBezTo>
                      <a:pt x="4" y="0"/>
                      <a:pt x="2" y="0"/>
                      <a:pt x="1" y="2"/>
                    </a:cubicBezTo>
                    <a:cubicBezTo>
                      <a:pt x="0" y="3"/>
                      <a:pt x="1" y="5"/>
                      <a:pt x="2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4" name="任意多边形 43" descr="5ff65bd8-65d1-4747-a5c2-fe575b37a1e4"/>
              <p:cNvSpPr/>
              <p:nvPr/>
            </p:nvSpPr>
            <p:spPr bwMode="auto">
              <a:xfrm>
                <a:off x="6362400" y="4599493"/>
                <a:ext cx="24994" cy="22496"/>
              </a:xfrm>
              <a:custGeom>
                <a:avLst/>
                <a:gdLst>
                  <a:gd name="T0" fmla="*/ 2 w 7"/>
                  <a:gd name="T1" fmla="*/ 6 h 6"/>
                  <a:gd name="T2" fmla="*/ 6 w 7"/>
                  <a:gd name="T3" fmla="*/ 4 h 6"/>
                  <a:gd name="T4" fmla="*/ 5 w 7"/>
                  <a:gd name="T5" fmla="*/ 0 h 6"/>
                  <a:gd name="T6" fmla="*/ 1 w 7"/>
                  <a:gd name="T7" fmla="*/ 2 h 6"/>
                  <a:gd name="T8" fmla="*/ 2 w 7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2" y="6"/>
                    </a:moveTo>
                    <a:cubicBezTo>
                      <a:pt x="4" y="6"/>
                      <a:pt x="5" y="6"/>
                      <a:pt x="6" y="4"/>
                    </a:cubicBezTo>
                    <a:cubicBezTo>
                      <a:pt x="7" y="3"/>
                      <a:pt x="6" y="1"/>
                      <a:pt x="5" y="0"/>
                    </a:cubicBezTo>
                    <a:cubicBezTo>
                      <a:pt x="4" y="0"/>
                      <a:pt x="2" y="0"/>
                      <a:pt x="1" y="2"/>
                    </a:cubicBezTo>
                    <a:cubicBezTo>
                      <a:pt x="0" y="3"/>
                      <a:pt x="1" y="5"/>
                      <a:pt x="2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5" name="任意多边形 44" descr="621d6229-22e9-441f-80dd-33ab11059da4"/>
              <p:cNvSpPr/>
              <p:nvPr/>
            </p:nvSpPr>
            <p:spPr bwMode="auto">
              <a:xfrm>
                <a:off x="6422386" y="4581997"/>
                <a:ext cx="24994" cy="24994"/>
              </a:xfrm>
              <a:custGeom>
                <a:avLst/>
                <a:gdLst>
                  <a:gd name="T0" fmla="*/ 2 w 7"/>
                  <a:gd name="T1" fmla="*/ 6 h 7"/>
                  <a:gd name="T2" fmla="*/ 6 w 7"/>
                  <a:gd name="T3" fmla="*/ 5 h 7"/>
                  <a:gd name="T4" fmla="*/ 5 w 7"/>
                  <a:gd name="T5" fmla="*/ 1 h 7"/>
                  <a:gd name="T6" fmla="*/ 1 w 7"/>
                  <a:gd name="T7" fmla="*/ 2 h 7"/>
                  <a:gd name="T8" fmla="*/ 2 w 7"/>
                  <a:gd name="T9" fmla="*/ 6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2" y="6"/>
                    </a:moveTo>
                    <a:cubicBezTo>
                      <a:pt x="4" y="7"/>
                      <a:pt x="6" y="6"/>
                      <a:pt x="6" y="5"/>
                    </a:cubicBezTo>
                    <a:cubicBezTo>
                      <a:pt x="7" y="4"/>
                      <a:pt x="7" y="2"/>
                      <a:pt x="5" y="1"/>
                    </a:cubicBezTo>
                    <a:cubicBezTo>
                      <a:pt x="4" y="0"/>
                      <a:pt x="2" y="1"/>
                      <a:pt x="1" y="2"/>
                    </a:cubicBezTo>
                    <a:cubicBezTo>
                      <a:pt x="0" y="4"/>
                      <a:pt x="1" y="5"/>
                      <a:pt x="2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6" name="任意多边形 45" descr="b62be9bf-a612-4065-9bc1-6b7ddf1c417a"/>
              <p:cNvSpPr/>
              <p:nvPr/>
            </p:nvSpPr>
            <p:spPr bwMode="auto">
              <a:xfrm>
                <a:off x="6487371" y="4562001"/>
                <a:ext cx="22496" cy="27494"/>
              </a:xfrm>
              <a:custGeom>
                <a:avLst/>
                <a:gdLst>
                  <a:gd name="T0" fmla="*/ 1 w 6"/>
                  <a:gd name="T1" fmla="*/ 6 h 7"/>
                  <a:gd name="T2" fmla="*/ 5 w 6"/>
                  <a:gd name="T3" fmla="*/ 5 h 7"/>
                  <a:gd name="T4" fmla="*/ 4 w 6"/>
                  <a:gd name="T5" fmla="*/ 1 h 7"/>
                  <a:gd name="T6" fmla="*/ 0 w 6"/>
                  <a:gd name="T7" fmla="*/ 2 h 7"/>
                  <a:gd name="T8" fmla="*/ 1 w 6"/>
                  <a:gd name="T9" fmla="*/ 6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1" y="6"/>
                    </a:moveTo>
                    <a:cubicBezTo>
                      <a:pt x="3" y="7"/>
                      <a:pt x="5" y="6"/>
                      <a:pt x="5" y="5"/>
                    </a:cubicBezTo>
                    <a:cubicBezTo>
                      <a:pt x="6" y="3"/>
                      <a:pt x="6" y="2"/>
                      <a:pt x="4" y="1"/>
                    </a:cubicBezTo>
                    <a:cubicBezTo>
                      <a:pt x="3" y="0"/>
                      <a:pt x="1" y="1"/>
                      <a:pt x="0" y="2"/>
                    </a:cubicBezTo>
                    <a:cubicBezTo>
                      <a:pt x="0" y="3"/>
                      <a:pt x="0" y="5"/>
                      <a:pt x="1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7" name="任意多边形 46" descr="92f4cdef-a08c-4514-821e-3b02b563bb24"/>
              <p:cNvSpPr/>
              <p:nvPr/>
            </p:nvSpPr>
            <p:spPr bwMode="auto">
              <a:xfrm>
                <a:off x="6454879" y="4631985"/>
                <a:ext cx="24994" cy="27494"/>
              </a:xfrm>
              <a:custGeom>
                <a:avLst/>
                <a:gdLst>
                  <a:gd name="T0" fmla="*/ 2 w 7"/>
                  <a:gd name="T1" fmla="*/ 6 h 7"/>
                  <a:gd name="T2" fmla="*/ 6 w 7"/>
                  <a:gd name="T3" fmla="*/ 5 h 7"/>
                  <a:gd name="T4" fmla="*/ 5 w 7"/>
                  <a:gd name="T5" fmla="*/ 1 h 7"/>
                  <a:gd name="T6" fmla="*/ 1 w 7"/>
                  <a:gd name="T7" fmla="*/ 2 h 7"/>
                  <a:gd name="T8" fmla="*/ 2 w 7"/>
                  <a:gd name="T9" fmla="*/ 6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2" y="6"/>
                    </a:moveTo>
                    <a:cubicBezTo>
                      <a:pt x="4" y="7"/>
                      <a:pt x="6" y="7"/>
                      <a:pt x="6" y="5"/>
                    </a:cubicBezTo>
                    <a:cubicBezTo>
                      <a:pt x="7" y="4"/>
                      <a:pt x="7" y="2"/>
                      <a:pt x="5" y="1"/>
                    </a:cubicBezTo>
                    <a:cubicBezTo>
                      <a:pt x="4" y="0"/>
                      <a:pt x="2" y="1"/>
                      <a:pt x="1" y="2"/>
                    </a:cubicBezTo>
                    <a:cubicBezTo>
                      <a:pt x="0" y="4"/>
                      <a:pt x="1" y="6"/>
                      <a:pt x="2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8" name="任意多边形 47" descr="035de722-1ba7-4372-b056-108c98391ebb"/>
              <p:cNvSpPr/>
              <p:nvPr/>
            </p:nvSpPr>
            <p:spPr bwMode="auto">
              <a:xfrm>
                <a:off x="6009982" y="4574499"/>
                <a:ext cx="672344" cy="407406"/>
              </a:xfrm>
              <a:custGeom>
                <a:avLst/>
                <a:gdLst>
                  <a:gd name="T0" fmla="*/ 14 w 183"/>
                  <a:gd name="T1" fmla="*/ 51 h 111"/>
                  <a:gd name="T2" fmla="*/ 149 w 183"/>
                  <a:gd name="T3" fmla="*/ 108 h 111"/>
                  <a:gd name="T4" fmla="*/ 173 w 183"/>
                  <a:gd name="T5" fmla="*/ 98 h 111"/>
                  <a:gd name="T6" fmla="*/ 179 w 183"/>
                  <a:gd name="T7" fmla="*/ 83 h 111"/>
                  <a:gd name="T8" fmla="*/ 169 w 183"/>
                  <a:gd name="T9" fmla="*/ 60 h 111"/>
                  <a:gd name="T10" fmla="*/ 34 w 183"/>
                  <a:gd name="T11" fmla="*/ 3 h 111"/>
                  <a:gd name="T12" fmla="*/ 10 w 183"/>
                  <a:gd name="T13" fmla="*/ 13 h 111"/>
                  <a:gd name="T14" fmla="*/ 4 w 183"/>
                  <a:gd name="T15" fmla="*/ 28 h 111"/>
                  <a:gd name="T16" fmla="*/ 14 w 183"/>
                  <a:gd name="T17" fmla="*/ 51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3" h="110">
                    <a:moveTo>
                      <a:pt x="14" y="51"/>
                    </a:moveTo>
                    <a:cubicBezTo>
                      <a:pt x="149" y="108"/>
                      <a:pt x="149" y="108"/>
                      <a:pt x="149" y="108"/>
                    </a:cubicBezTo>
                    <a:cubicBezTo>
                      <a:pt x="158" y="111"/>
                      <a:pt x="169" y="107"/>
                      <a:pt x="173" y="98"/>
                    </a:cubicBezTo>
                    <a:cubicBezTo>
                      <a:pt x="179" y="83"/>
                      <a:pt x="179" y="83"/>
                      <a:pt x="179" y="83"/>
                    </a:cubicBezTo>
                    <a:cubicBezTo>
                      <a:pt x="183" y="74"/>
                      <a:pt x="178" y="63"/>
                      <a:pt x="169" y="60"/>
                    </a:cubicBezTo>
                    <a:cubicBezTo>
                      <a:pt x="34" y="3"/>
                      <a:pt x="34" y="3"/>
                      <a:pt x="34" y="3"/>
                    </a:cubicBezTo>
                    <a:cubicBezTo>
                      <a:pt x="24" y="0"/>
                      <a:pt x="14" y="4"/>
                      <a:pt x="10" y="13"/>
                    </a:cubicBezTo>
                    <a:cubicBezTo>
                      <a:pt x="4" y="28"/>
                      <a:pt x="4" y="28"/>
                      <a:pt x="4" y="28"/>
                    </a:cubicBezTo>
                    <a:cubicBezTo>
                      <a:pt x="0" y="37"/>
                      <a:pt x="5" y="48"/>
                      <a:pt x="14" y="5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9" name="任意多边形 48" descr="bed08ded-1853-4b28-bc0c-49b06c79f786"/>
              <p:cNvSpPr/>
              <p:nvPr/>
            </p:nvSpPr>
            <p:spPr bwMode="auto">
              <a:xfrm>
                <a:off x="6214935" y="4661978"/>
                <a:ext cx="272437" cy="234945"/>
              </a:xfrm>
              <a:custGeom>
                <a:avLst/>
                <a:gdLst>
                  <a:gd name="T0" fmla="*/ 1 w 74"/>
                  <a:gd name="T1" fmla="*/ 39 h 64"/>
                  <a:gd name="T2" fmla="*/ 0 w 74"/>
                  <a:gd name="T3" fmla="*/ 41 h 64"/>
                  <a:gd name="T4" fmla="*/ 56 w 74"/>
                  <a:gd name="T5" fmla="*/ 64 h 64"/>
                  <a:gd name="T6" fmla="*/ 57 w 74"/>
                  <a:gd name="T7" fmla="*/ 64 h 64"/>
                  <a:gd name="T8" fmla="*/ 58 w 74"/>
                  <a:gd name="T9" fmla="*/ 63 h 64"/>
                  <a:gd name="T10" fmla="*/ 73 w 74"/>
                  <a:gd name="T11" fmla="*/ 25 h 64"/>
                  <a:gd name="T12" fmla="*/ 73 w 74"/>
                  <a:gd name="T13" fmla="*/ 23 h 64"/>
                  <a:gd name="T14" fmla="*/ 17 w 74"/>
                  <a:gd name="T15" fmla="*/ 0 h 64"/>
                  <a:gd name="T16" fmla="*/ 15 w 74"/>
                  <a:gd name="T17" fmla="*/ 1 h 64"/>
                  <a:gd name="T18" fmla="*/ 0 w 74"/>
                  <a:gd name="T19" fmla="*/ 39 h 64"/>
                  <a:gd name="T20" fmla="*/ 0 w 74"/>
                  <a:gd name="T21" fmla="*/ 40 h 64"/>
                  <a:gd name="T22" fmla="*/ 0 w 74"/>
                  <a:gd name="T23" fmla="*/ 41 h 64"/>
                  <a:gd name="T24" fmla="*/ 1 w 74"/>
                  <a:gd name="T25" fmla="*/ 39 h 64"/>
                  <a:gd name="T26" fmla="*/ 2 w 74"/>
                  <a:gd name="T27" fmla="*/ 40 h 64"/>
                  <a:gd name="T28" fmla="*/ 17 w 74"/>
                  <a:gd name="T29" fmla="*/ 4 h 64"/>
                  <a:gd name="T30" fmla="*/ 70 w 74"/>
                  <a:gd name="T31" fmla="*/ 25 h 64"/>
                  <a:gd name="T32" fmla="*/ 55 w 74"/>
                  <a:gd name="T33" fmla="*/ 60 h 64"/>
                  <a:gd name="T34" fmla="*/ 1 w 74"/>
                  <a:gd name="T35" fmla="*/ 38 h 64"/>
                  <a:gd name="T36" fmla="*/ 1 w 74"/>
                  <a:gd name="T37" fmla="*/ 39 h 64"/>
                  <a:gd name="T38" fmla="*/ 2 w 74"/>
                  <a:gd name="T39" fmla="*/ 40 h 64"/>
                  <a:gd name="T40" fmla="*/ 1 w 74"/>
                  <a:gd name="T41" fmla="*/ 39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74" h="64">
                    <a:moveTo>
                      <a:pt x="1" y="39"/>
                    </a:moveTo>
                    <a:cubicBezTo>
                      <a:pt x="0" y="41"/>
                      <a:pt x="0" y="41"/>
                      <a:pt x="0" y="41"/>
                    </a:cubicBezTo>
                    <a:cubicBezTo>
                      <a:pt x="56" y="64"/>
                      <a:pt x="56" y="64"/>
                      <a:pt x="56" y="64"/>
                    </a:cubicBezTo>
                    <a:cubicBezTo>
                      <a:pt x="56" y="64"/>
                      <a:pt x="56" y="64"/>
                      <a:pt x="57" y="64"/>
                    </a:cubicBezTo>
                    <a:cubicBezTo>
                      <a:pt x="57" y="64"/>
                      <a:pt x="57" y="63"/>
                      <a:pt x="58" y="63"/>
                    </a:cubicBezTo>
                    <a:cubicBezTo>
                      <a:pt x="73" y="25"/>
                      <a:pt x="73" y="25"/>
                      <a:pt x="73" y="25"/>
                    </a:cubicBezTo>
                    <a:cubicBezTo>
                      <a:pt x="74" y="24"/>
                      <a:pt x="73" y="24"/>
                      <a:pt x="73" y="23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6" y="0"/>
                      <a:pt x="16" y="0"/>
                      <a:pt x="15" y="1"/>
                    </a:cubicBezTo>
                    <a:cubicBezTo>
                      <a:pt x="0" y="39"/>
                      <a:pt x="0" y="39"/>
                      <a:pt x="0" y="39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1" y="39"/>
                      <a:pt x="1" y="39"/>
                      <a:pt x="1" y="39"/>
                    </a:cubicBezTo>
                    <a:cubicBezTo>
                      <a:pt x="2" y="40"/>
                      <a:pt x="2" y="40"/>
                      <a:pt x="2" y="40"/>
                    </a:cubicBezTo>
                    <a:cubicBezTo>
                      <a:pt x="17" y="4"/>
                      <a:pt x="17" y="4"/>
                      <a:pt x="17" y="4"/>
                    </a:cubicBezTo>
                    <a:cubicBezTo>
                      <a:pt x="70" y="25"/>
                      <a:pt x="70" y="25"/>
                      <a:pt x="70" y="25"/>
                    </a:cubicBezTo>
                    <a:cubicBezTo>
                      <a:pt x="55" y="60"/>
                      <a:pt x="55" y="60"/>
                      <a:pt x="55" y="60"/>
                    </a:cubicBezTo>
                    <a:cubicBezTo>
                      <a:pt x="1" y="38"/>
                      <a:pt x="1" y="38"/>
                      <a:pt x="1" y="38"/>
                    </a:cubicBezTo>
                    <a:cubicBezTo>
                      <a:pt x="1" y="39"/>
                      <a:pt x="1" y="39"/>
                      <a:pt x="1" y="39"/>
                    </a:cubicBezTo>
                    <a:cubicBezTo>
                      <a:pt x="2" y="40"/>
                      <a:pt x="2" y="40"/>
                      <a:pt x="2" y="40"/>
                    </a:cubicBezTo>
                    <a:lnTo>
                      <a:pt x="1" y="39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0" name="任意多边形 49" descr="48f383b4-136a-4a1e-aafa-2ed25cc7e4a6"/>
              <p:cNvSpPr/>
              <p:nvPr/>
            </p:nvSpPr>
            <p:spPr bwMode="auto">
              <a:xfrm>
                <a:off x="6597345" y="4819442"/>
                <a:ext cx="24994" cy="22496"/>
              </a:xfrm>
              <a:custGeom>
                <a:avLst/>
                <a:gdLst>
                  <a:gd name="T0" fmla="*/ 1 w 7"/>
                  <a:gd name="T1" fmla="*/ 2 h 6"/>
                  <a:gd name="T2" fmla="*/ 3 w 7"/>
                  <a:gd name="T3" fmla="*/ 6 h 6"/>
                  <a:gd name="T4" fmla="*/ 6 w 7"/>
                  <a:gd name="T5" fmla="*/ 4 h 6"/>
                  <a:gd name="T6" fmla="*/ 5 w 7"/>
                  <a:gd name="T7" fmla="*/ 0 h 6"/>
                  <a:gd name="T8" fmla="*/ 1 w 7"/>
                  <a:gd name="T9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1" y="2"/>
                    </a:moveTo>
                    <a:cubicBezTo>
                      <a:pt x="0" y="3"/>
                      <a:pt x="1" y="5"/>
                      <a:pt x="3" y="6"/>
                    </a:cubicBezTo>
                    <a:cubicBezTo>
                      <a:pt x="4" y="6"/>
                      <a:pt x="6" y="6"/>
                      <a:pt x="6" y="4"/>
                    </a:cubicBezTo>
                    <a:cubicBezTo>
                      <a:pt x="7" y="3"/>
                      <a:pt x="6" y="1"/>
                      <a:pt x="5" y="0"/>
                    </a:cubicBezTo>
                    <a:cubicBezTo>
                      <a:pt x="3" y="0"/>
                      <a:pt x="2" y="0"/>
                      <a:pt x="1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1" name="任意多边形 50" descr="551ba5b2-627b-496f-b465-cf2e1124f6e5"/>
              <p:cNvSpPr/>
              <p:nvPr/>
            </p:nvSpPr>
            <p:spPr bwMode="auto">
              <a:xfrm>
                <a:off x="6534860" y="4846935"/>
                <a:ext cx="24994" cy="22496"/>
              </a:xfrm>
              <a:custGeom>
                <a:avLst/>
                <a:gdLst>
                  <a:gd name="T0" fmla="*/ 1 w 7"/>
                  <a:gd name="T1" fmla="*/ 2 h 6"/>
                  <a:gd name="T2" fmla="*/ 3 w 7"/>
                  <a:gd name="T3" fmla="*/ 6 h 6"/>
                  <a:gd name="T4" fmla="*/ 6 w 7"/>
                  <a:gd name="T5" fmla="*/ 4 h 6"/>
                  <a:gd name="T6" fmla="*/ 5 w 7"/>
                  <a:gd name="T7" fmla="*/ 0 h 6"/>
                  <a:gd name="T8" fmla="*/ 1 w 7"/>
                  <a:gd name="T9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">
                    <a:moveTo>
                      <a:pt x="1" y="2"/>
                    </a:moveTo>
                    <a:cubicBezTo>
                      <a:pt x="0" y="3"/>
                      <a:pt x="1" y="5"/>
                      <a:pt x="3" y="6"/>
                    </a:cubicBezTo>
                    <a:cubicBezTo>
                      <a:pt x="4" y="6"/>
                      <a:pt x="6" y="6"/>
                      <a:pt x="6" y="4"/>
                    </a:cubicBezTo>
                    <a:cubicBezTo>
                      <a:pt x="7" y="3"/>
                      <a:pt x="6" y="1"/>
                      <a:pt x="5" y="0"/>
                    </a:cubicBezTo>
                    <a:cubicBezTo>
                      <a:pt x="3" y="0"/>
                      <a:pt x="2" y="0"/>
                      <a:pt x="1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2" name="任意多边形 51" descr="587b5a00-12c3-4921-b473-b7b2ba2b8878"/>
              <p:cNvSpPr/>
              <p:nvPr/>
            </p:nvSpPr>
            <p:spPr bwMode="auto">
              <a:xfrm>
                <a:off x="6527361" y="4784450"/>
                <a:ext cx="22496" cy="24994"/>
              </a:xfrm>
              <a:custGeom>
                <a:avLst/>
                <a:gdLst>
                  <a:gd name="T0" fmla="*/ 0 w 6"/>
                  <a:gd name="T1" fmla="*/ 2 h 7"/>
                  <a:gd name="T2" fmla="*/ 2 w 6"/>
                  <a:gd name="T3" fmla="*/ 6 h 7"/>
                  <a:gd name="T4" fmla="*/ 6 w 6"/>
                  <a:gd name="T5" fmla="*/ 4 h 7"/>
                  <a:gd name="T6" fmla="*/ 4 w 6"/>
                  <a:gd name="T7" fmla="*/ 1 h 7"/>
                  <a:gd name="T8" fmla="*/ 0 w 6"/>
                  <a:gd name="T9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0" y="2"/>
                    </a:moveTo>
                    <a:cubicBezTo>
                      <a:pt x="0" y="4"/>
                      <a:pt x="0" y="5"/>
                      <a:pt x="2" y="6"/>
                    </a:cubicBezTo>
                    <a:cubicBezTo>
                      <a:pt x="3" y="7"/>
                      <a:pt x="5" y="6"/>
                      <a:pt x="6" y="4"/>
                    </a:cubicBezTo>
                    <a:cubicBezTo>
                      <a:pt x="6" y="3"/>
                      <a:pt x="6" y="1"/>
                      <a:pt x="4" y="1"/>
                    </a:cubicBezTo>
                    <a:cubicBezTo>
                      <a:pt x="3" y="0"/>
                      <a:pt x="1" y="1"/>
                      <a:pt x="0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3" name="任意多边形 52" descr="001e4e99-5a5f-4415-b21b-52663ec69c68"/>
              <p:cNvSpPr/>
              <p:nvPr/>
            </p:nvSpPr>
            <p:spPr bwMode="auto">
              <a:xfrm>
                <a:off x="6487371" y="4879428"/>
                <a:ext cx="24994" cy="24994"/>
              </a:xfrm>
              <a:custGeom>
                <a:avLst/>
                <a:gdLst>
                  <a:gd name="T0" fmla="*/ 1 w 7"/>
                  <a:gd name="T1" fmla="*/ 3 h 7"/>
                  <a:gd name="T2" fmla="*/ 2 w 7"/>
                  <a:gd name="T3" fmla="*/ 6 h 7"/>
                  <a:gd name="T4" fmla="*/ 6 w 7"/>
                  <a:gd name="T5" fmla="*/ 5 h 7"/>
                  <a:gd name="T6" fmla="*/ 4 w 7"/>
                  <a:gd name="T7" fmla="*/ 1 h 7"/>
                  <a:gd name="T8" fmla="*/ 1 w 7"/>
                  <a:gd name="T9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1" y="3"/>
                    </a:moveTo>
                    <a:cubicBezTo>
                      <a:pt x="0" y="4"/>
                      <a:pt x="1" y="6"/>
                      <a:pt x="2" y="6"/>
                    </a:cubicBezTo>
                    <a:cubicBezTo>
                      <a:pt x="4" y="7"/>
                      <a:pt x="5" y="6"/>
                      <a:pt x="6" y="5"/>
                    </a:cubicBezTo>
                    <a:cubicBezTo>
                      <a:pt x="7" y="3"/>
                      <a:pt x="6" y="2"/>
                      <a:pt x="4" y="1"/>
                    </a:cubicBezTo>
                    <a:cubicBezTo>
                      <a:pt x="3" y="0"/>
                      <a:pt x="1" y="1"/>
                      <a:pt x="1" y="3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4" name="任意多边形 53" descr="5ce14057-ad43-4585-9384-54e3a55373cf"/>
              <p:cNvSpPr/>
              <p:nvPr/>
            </p:nvSpPr>
            <p:spPr bwMode="auto">
              <a:xfrm>
                <a:off x="6559855" y="4904423"/>
                <a:ext cx="27494" cy="27494"/>
              </a:xfrm>
              <a:custGeom>
                <a:avLst/>
                <a:gdLst>
                  <a:gd name="T0" fmla="*/ 1 w 7"/>
                  <a:gd name="T1" fmla="*/ 2 h 7"/>
                  <a:gd name="T2" fmla="*/ 2 w 7"/>
                  <a:gd name="T3" fmla="*/ 6 h 7"/>
                  <a:gd name="T4" fmla="*/ 6 w 7"/>
                  <a:gd name="T5" fmla="*/ 4 h 7"/>
                  <a:gd name="T6" fmla="*/ 5 w 7"/>
                  <a:gd name="T7" fmla="*/ 1 h 7"/>
                  <a:gd name="T8" fmla="*/ 1 w 7"/>
                  <a:gd name="T9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1" y="2"/>
                    </a:moveTo>
                    <a:cubicBezTo>
                      <a:pt x="0" y="4"/>
                      <a:pt x="1" y="5"/>
                      <a:pt x="2" y="6"/>
                    </a:cubicBezTo>
                    <a:cubicBezTo>
                      <a:pt x="4" y="7"/>
                      <a:pt x="6" y="6"/>
                      <a:pt x="6" y="4"/>
                    </a:cubicBezTo>
                    <a:cubicBezTo>
                      <a:pt x="7" y="3"/>
                      <a:pt x="6" y="1"/>
                      <a:pt x="5" y="1"/>
                    </a:cubicBezTo>
                    <a:cubicBezTo>
                      <a:pt x="3" y="0"/>
                      <a:pt x="1" y="1"/>
                      <a:pt x="1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5" name="任意多边形 54" descr="e269689f-269d-40ce-ad27-f99d1e0ff18f"/>
              <p:cNvSpPr/>
              <p:nvPr/>
            </p:nvSpPr>
            <p:spPr bwMode="auto">
              <a:xfrm>
                <a:off x="6119957" y="4616989"/>
                <a:ext cx="24994" cy="27494"/>
              </a:xfrm>
              <a:custGeom>
                <a:avLst/>
                <a:gdLst>
                  <a:gd name="T0" fmla="*/ 7 w 7"/>
                  <a:gd name="T1" fmla="*/ 5 h 7"/>
                  <a:gd name="T2" fmla="*/ 3 w 7"/>
                  <a:gd name="T3" fmla="*/ 6 h 7"/>
                  <a:gd name="T4" fmla="*/ 1 w 7"/>
                  <a:gd name="T5" fmla="*/ 2 h 7"/>
                  <a:gd name="T6" fmla="*/ 5 w 7"/>
                  <a:gd name="T7" fmla="*/ 1 h 7"/>
                  <a:gd name="T8" fmla="*/ 7 w 7"/>
                  <a:gd name="T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7" y="5"/>
                    </a:moveTo>
                    <a:cubicBezTo>
                      <a:pt x="6" y="6"/>
                      <a:pt x="4" y="7"/>
                      <a:pt x="3" y="6"/>
                    </a:cubicBezTo>
                    <a:cubicBezTo>
                      <a:pt x="1" y="6"/>
                      <a:pt x="0" y="4"/>
                      <a:pt x="1" y="2"/>
                    </a:cubicBezTo>
                    <a:cubicBezTo>
                      <a:pt x="2" y="1"/>
                      <a:pt x="3" y="0"/>
                      <a:pt x="5" y="1"/>
                    </a:cubicBezTo>
                    <a:cubicBezTo>
                      <a:pt x="6" y="1"/>
                      <a:pt x="7" y="3"/>
                      <a:pt x="7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6" name="任意多边形 55" descr="714f51a5-4a30-455d-ad76-bbc7c7592938"/>
              <p:cNvSpPr/>
              <p:nvPr/>
            </p:nvSpPr>
            <p:spPr bwMode="auto">
              <a:xfrm>
                <a:off x="6204937" y="4654481"/>
                <a:ext cx="24994" cy="27494"/>
              </a:xfrm>
              <a:custGeom>
                <a:avLst/>
                <a:gdLst>
                  <a:gd name="T0" fmla="*/ 6 w 7"/>
                  <a:gd name="T1" fmla="*/ 5 h 7"/>
                  <a:gd name="T2" fmla="*/ 2 w 7"/>
                  <a:gd name="T3" fmla="*/ 6 h 7"/>
                  <a:gd name="T4" fmla="*/ 1 w 7"/>
                  <a:gd name="T5" fmla="*/ 2 h 7"/>
                  <a:gd name="T6" fmla="*/ 4 w 7"/>
                  <a:gd name="T7" fmla="*/ 1 h 7"/>
                  <a:gd name="T8" fmla="*/ 6 w 7"/>
                  <a:gd name="T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6" y="5"/>
                    </a:moveTo>
                    <a:cubicBezTo>
                      <a:pt x="5" y="6"/>
                      <a:pt x="4" y="7"/>
                      <a:pt x="2" y="6"/>
                    </a:cubicBezTo>
                    <a:cubicBezTo>
                      <a:pt x="1" y="6"/>
                      <a:pt x="0" y="4"/>
                      <a:pt x="1" y="2"/>
                    </a:cubicBezTo>
                    <a:cubicBezTo>
                      <a:pt x="1" y="1"/>
                      <a:pt x="3" y="0"/>
                      <a:pt x="4" y="1"/>
                    </a:cubicBezTo>
                    <a:cubicBezTo>
                      <a:pt x="6" y="1"/>
                      <a:pt x="7" y="3"/>
                      <a:pt x="6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7" name="任意多边形 56" descr="038e7f42-8387-432e-8da9-4b79cf968bc1"/>
              <p:cNvSpPr/>
              <p:nvPr/>
            </p:nvSpPr>
            <p:spPr bwMode="auto">
              <a:xfrm>
                <a:off x="6149950" y="4681973"/>
                <a:ext cx="19995" cy="24994"/>
              </a:xfrm>
              <a:custGeom>
                <a:avLst/>
                <a:gdLst>
                  <a:gd name="T0" fmla="*/ 6 w 6"/>
                  <a:gd name="T1" fmla="*/ 5 h 7"/>
                  <a:gd name="T2" fmla="*/ 2 w 6"/>
                  <a:gd name="T3" fmla="*/ 6 h 7"/>
                  <a:gd name="T4" fmla="*/ 0 w 6"/>
                  <a:gd name="T5" fmla="*/ 2 h 7"/>
                  <a:gd name="T6" fmla="*/ 4 w 6"/>
                  <a:gd name="T7" fmla="*/ 1 h 7"/>
                  <a:gd name="T8" fmla="*/ 6 w 6"/>
                  <a:gd name="T9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6" y="5"/>
                    </a:moveTo>
                    <a:cubicBezTo>
                      <a:pt x="5" y="6"/>
                      <a:pt x="3" y="7"/>
                      <a:pt x="2" y="6"/>
                    </a:cubicBezTo>
                    <a:cubicBezTo>
                      <a:pt x="0" y="6"/>
                      <a:pt x="0" y="4"/>
                      <a:pt x="0" y="2"/>
                    </a:cubicBezTo>
                    <a:cubicBezTo>
                      <a:pt x="1" y="1"/>
                      <a:pt x="3" y="0"/>
                      <a:pt x="4" y="1"/>
                    </a:cubicBezTo>
                    <a:cubicBezTo>
                      <a:pt x="6" y="1"/>
                      <a:pt x="6" y="3"/>
                      <a:pt x="6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8" name="任意多边形 57" descr="c890077c-9d33-49b4-97e7-36ba0f5b4d0a"/>
              <p:cNvSpPr/>
              <p:nvPr/>
            </p:nvSpPr>
            <p:spPr bwMode="auto">
              <a:xfrm>
                <a:off x="6087464" y="4706968"/>
                <a:ext cx="24994" cy="24994"/>
              </a:xfrm>
              <a:custGeom>
                <a:avLst/>
                <a:gdLst>
                  <a:gd name="T0" fmla="*/ 6 w 7"/>
                  <a:gd name="T1" fmla="*/ 4 h 7"/>
                  <a:gd name="T2" fmla="*/ 2 w 7"/>
                  <a:gd name="T3" fmla="*/ 6 h 7"/>
                  <a:gd name="T4" fmla="*/ 1 w 7"/>
                  <a:gd name="T5" fmla="*/ 2 h 7"/>
                  <a:gd name="T6" fmla="*/ 5 w 7"/>
                  <a:gd name="T7" fmla="*/ 1 h 7"/>
                  <a:gd name="T8" fmla="*/ 6 w 7"/>
                  <a:gd name="T9" fmla="*/ 4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7">
                    <a:moveTo>
                      <a:pt x="6" y="4"/>
                    </a:moveTo>
                    <a:cubicBezTo>
                      <a:pt x="6" y="6"/>
                      <a:pt x="4" y="7"/>
                      <a:pt x="2" y="6"/>
                    </a:cubicBezTo>
                    <a:cubicBezTo>
                      <a:pt x="1" y="5"/>
                      <a:pt x="0" y="4"/>
                      <a:pt x="1" y="2"/>
                    </a:cubicBezTo>
                    <a:cubicBezTo>
                      <a:pt x="1" y="1"/>
                      <a:pt x="3" y="0"/>
                      <a:pt x="5" y="1"/>
                    </a:cubicBezTo>
                    <a:cubicBezTo>
                      <a:pt x="6" y="1"/>
                      <a:pt x="7" y="3"/>
                      <a:pt x="6" y="4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9" name="任意多边形 58" descr="c248d13d-bc79-4478-86a7-09155f9f771c"/>
              <p:cNvSpPr/>
              <p:nvPr/>
            </p:nvSpPr>
            <p:spPr bwMode="auto">
              <a:xfrm>
                <a:off x="6157447" y="4744460"/>
                <a:ext cx="19995" cy="19995"/>
              </a:xfrm>
              <a:custGeom>
                <a:avLst/>
                <a:gdLst>
                  <a:gd name="T0" fmla="*/ 6 w 6"/>
                  <a:gd name="T1" fmla="*/ 4 h 6"/>
                  <a:gd name="T2" fmla="*/ 2 w 6"/>
                  <a:gd name="T3" fmla="*/ 6 h 6"/>
                  <a:gd name="T4" fmla="*/ 0 w 6"/>
                  <a:gd name="T5" fmla="*/ 2 h 6"/>
                  <a:gd name="T6" fmla="*/ 4 w 6"/>
                  <a:gd name="T7" fmla="*/ 0 h 6"/>
                  <a:gd name="T8" fmla="*/ 6 w 6"/>
                  <a:gd name="T9" fmla="*/ 4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6">
                    <a:moveTo>
                      <a:pt x="6" y="4"/>
                    </a:moveTo>
                    <a:cubicBezTo>
                      <a:pt x="5" y="6"/>
                      <a:pt x="3" y="6"/>
                      <a:pt x="2" y="6"/>
                    </a:cubicBezTo>
                    <a:cubicBezTo>
                      <a:pt x="0" y="5"/>
                      <a:pt x="0" y="3"/>
                      <a:pt x="0" y="2"/>
                    </a:cubicBezTo>
                    <a:cubicBezTo>
                      <a:pt x="1" y="0"/>
                      <a:pt x="3" y="0"/>
                      <a:pt x="4" y="0"/>
                    </a:cubicBezTo>
                    <a:cubicBezTo>
                      <a:pt x="6" y="1"/>
                      <a:pt x="6" y="3"/>
                      <a:pt x="6" y="4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0" name="椭圆 59" descr="da6376c8-db0b-4dbd-a4cb-e9e4d6ece59c"/>
              <p:cNvSpPr>
                <a:spLocks noChangeArrowheads="1"/>
              </p:cNvSpPr>
              <p:nvPr/>
            </p:nvSpPr>
            <p:spPr bwMode="auto">
              <a:xfrm>
                <a:off x="10074038" y="1365245"/>
                <a:ext cx="394908" cy="397408"/>
              </a:xfrm>
              <a:prstGeom prst="ellipse">
                <a:avLst/>
              </a:prstGeom>
              <a:solidFill>
                <a:srgbClr val="DA588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1" name="任意多边形 60" descr="f54e20b1-b43a-4515-99be-5252b43fa914"/>
              <p:cNvSpPr/>
              <p:nvPr/>
            </p:nvSpPr>
            <p:spPr bwMode="auto">
              <a:xfrm>
                <a:off x="10104031" y="1397737"/>
                <a:ext cx="334922" cy="332424"/>
              </a:xfrm>
              <a:custGeom>
                <a:avLst/>
                <a:gdLst>
                  <a:gd name="T0" fmla="*/ 83 w 91"/>
                  <a:gd name="T1" fmla="*/ 37 h 90"/>
                  <a:gd name="T2" fmla="*/ 54 w 91"/>
                  <a:gd name="T3" fmla="*/ 37 h 90"/>
                  <a:gd name="T4" fmla="*/ 54 w 91"/>
                  <a:gd name="T5" fmla="*/ 8 h 90"/>
                  <a:gd name="T6" fmla="*/ 46 w 91"/>
                  <a:gd name="T7" fmla="*/ 0 h 90"/>
                  <a:gd name="T8" fmla="*/ 37 w 91"/>
                  <a:gd name="T9" fmla="*/ 8 h 90"/>
                  <a:gd name="T10" fmla="*/ 37 w 91"/>
                  <a:gd name="T11" fmla="*/ 37 h 90"/>
                  <a:gd name="T12" fmla="*/ 9 w 91"/>
                  <a:gd name="T13" fmla="*/ 37 h 90"/>
                  <a:gd name="T14" fmla="*/ 0 w 91"/>
                  <a:gd name="T15" fmla="*/ 45 h 90"/>
                  <a:gd name="T16" fmla="*/ 0 w 91"/>
                  <a:gd name="T17" fmla="*/ 45 h 90"/>
                  <a:gd name="T18" fmla="*/ 9 w 91"/>
                  <a:gd name="T19" fmla="*/ 53 h 90"/>
                  <a:gd name="T20" fmla="*/ 37 w 91"/>
                  <a:gd name="T21" fmla="*/ 53 h 90"/>
                  <a:gd name="T22" fmla="*/ 37 w 91"/>
                  <a:gd name="T23" fmla="*/ 82 h 90"/>
                  <a:gd name="T24" fmla="*/ 46 w 91"/>
                  <a:gd name="T25" fmla="*/ 90 h 90"/>
                  <a:gd name="T26" fmla="*/ 54 w 91"/>
                  <a:gd name="T27" fmla="*/ 82 h 90"/>
                  <a:gd name="T28" fmla="*/ 54 w 91"/>
                  <a:gd name="T29" fmla="*/ 53 h 90"/>
                  <a:gd name="T30" fmla="*/ 83 w 91"/>
                  <a:gd name="T31" fmla="*/ 53 h 90"/>
                  <a:gd name="T32" fmla="*/ 91 w 91"/>
                  <a:gd name="T33" fmla="*/ 45 h 90"/>
                  <a:gd name="T34" fmla="*/ 91 w 91"/>
                  <a:gd name="T35" fmla="*/ 45 h 90"/>
                  <a:gd name="T36" fmla="*/ 83 w 91"/>
                  <a:gd name="T37" fmla="*/ 37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1" h="90">
                    <a:moveTo>
                      <a:pt x="83" y="37"/>
                    </a:moveTo>
                    <a:cubicBezTo>
                      <a:pt x="54" y="37"/>
                      <a:pt x="54" y="37"/>
                      <a:pt x="54" y="37"/>
                    </a:cubicBezTo>
                    <a:cubicBezTo>
                      <a:pt x="54" y="8"/>
                      <a:pt x="54" y="8"/>
                      <a:pt x="54" y="8"/>
                    </a:cubicBezTo>
                    <a:cubicBezTo>
                      <a:pt x="54" y="4"/>
                      <a:pt x="50" y="0"/>
                      <a:pt x="46" y="0"/>
                    </a:cubicBezTo>
                    <a:cubicBezTo>
                      <a:pt x="41" y="0"/>
                      <a:pt x="37" y="4"/>
                      <a:pt x="37" y="8"/>
                    </a:cubicBezTo>
                    <a:cubicBezTo>
                      <a:pt x="37" y="37"/>
                      <a:pt x="37" y="37"/>
                      <a:pt x="37" y="37"/>
                    </a:cubicBezTo>
                    <a:cubicBezTo>
                      <a:pt x="9" y="37"/>
                      <a:pt x="9" y="37"/>
                      <a:pt x="9" y="37"/>
                    </a:cubicBezTo>
                    <a:cubicBezTo>
                      <a:pt x="4" y="37"/>
                      <a:pt x="0" y="40"/>
                      <a:pt x="0" y="45"/>
                    </a:cubicBezTo>
                    <a:cubicBezTo>
                      <a:pt x="0" y="45"/>
                      <a:pt x="0" y="45"/>
                      <a:pt x="0" y="45"/>
                    </a:cubicBezTo>
                    <a:cubicBezTo>
                      <a:pt x="0" y="49"/>
                      <a:pt x="4" y="53"/>
                      <a:pt x="9" y="53"/>
                    </a:cubicBezTo>
                    <a:cubicBezTo>
                      <a:pt x="37" y="53"/>
                      <a:pt x="37" y="53"/>
                      <a:pt x="37" y="53"/>
                    </a:cubicBezTo>
                    <a:cubicBezTo>
                      <a:pt x="37" y="82"/>
                      <a:pt x="37" y="82"/>
                      <a:pt x="37" y="82"/>
                    </a:cubicBezTo>
                    <a:cubicBezTo>
                      <a:pt x="37" y="86"/>
                      <a:pt x="41" y="90"/>
                      <a:pt x="46" y="90"/>
                    </a:cubicBezTo>
                    <a:cubicBezTo>
                      <a:pt x="50" y="90"/>
                      <a:pt x="54" y="86"/>
                      <a:pt x="54" y="82"/>
                    </a:cubicBezTo>
                    <a:cubicBezTo>
                      <a:pt x="54" y="53"/>
                      <a:pt x="54" y="53"/>
                      <a:pt x="54" y="53"/>
                    </a:cubicBezTo>
                    <a:cubicBezTo>
                      <a:pt x="83" y="53"/>
                      <a:pt x="83" y="53"/>
                      <a:pt x="83" y="53"/>
                    </a:cubicBezTo>
                    <a:cubicBezTo>
                      <a:pt x="87" y="53"/>
                      <a:pt x="91" y="49"/>
                      <a:pt x="91" y="45"/>
                    </a:cubicBezTo>
                    <a:cubicBezTo>
                      <a:pt x="91" y="45"/>
                      <a:pt x="91" y="45"/>
                      <a:pt x="91" y="45"/>
                    </a:cubicBezTo>
                    <a:cubicBezTo>
                      <a:pt x="91" y="40"/>
                      <a:pt x="87" y="37"/>
                      <a:pt x="83" y="3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2" name="椭圆 61" descr="a0da9d89-3271-4bf6-971b-2ff262e1f5e1"/>
              <p:cNvSpPr>
                <a:spLocks noChangeArrowheads="1"/>
              </p:cNvSpPr>
              <p:nvPr/>
            </p:nvSpPr>
            <p:spPr bwMode="auto">
              <a:xfrm>
                <a:off x="9424189" y="5711734"/>
                <a:ext cx="357418" cy="357418"/>
              </a:xfrm>
              <a:prstGeom prst="ellipse">
                <a:avLst/>
              </a:prstGeom>
              <a:solidFill>
                <a:srgbClr val="DA588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3" name="任意多边形 62" descr="02edc64f-db2d-4a34-a1f3-0ab1631d1e06"/>
              <p:cNvSpPr/>
              <p:nvPr/>
            </p:nvSpPr>
            <p:spPr bwMode="auto">
              <a:xfrm>
                <a:off x="9449183" y="5741727"/>
                <a:ext cx="302430" cy="297432"/>
              </a:xfrm>
              <a:custGeom>
                <a:avLst/>
                <a:gdLst>
                  <a:gd name="T0" fmla="*/ 74 w 82"/>
                  <a:gd name="T1" fmla="*/ 33 h 81"/>
                  <a:gd name="T2" fmla="*/ 48 w 82"/>
                  <a:gd name="T3" fmla="*/ 33 h 81"/>
                  <a:gd name="T4" fmla="*/ 48 w 82"/>
                  <a:gd name="T5" fmla="*/ 7 h 81"/>
                  <a:gd name="T6" fmla="*/ 41 w 82"/>
                  <a:gd name="T7" fmla="*/ 0 h 81"/>
                  <a:gd name="T8" fmla="*/ 34 w 82"/>
                  <a:gd name="T9" fmla="*/ 7 h 81"/>
                  <a:gd name="T10" fmla="*/ 34 w 82"/>
                  <a:gd name="T11" fmla="*/ 33 h 81"/>
                  <a:gd name="T12" fmla="*/ 8 w 82"/>
                  <a:gd name="T13" fmla="*/ 33 h 81"/>
                  <a:gd name="T14" fmla="*/ 0 w 82"/>
                  <a:gd name="T15" fmla="*/ 41 h 81"/>
                  <a:gd name="T16" fmla="*/ 0 w 82"/>
                  <a:gd name="T17" fmla="*/ 41 h 81"/>
                  <a:gd name="T18" fmla="*/ 8 w 82"/>
                  <a:gd name="T19" fmla="*/ 48 h 81"/>
                  <a:gd name="T20" fmla="*/ 34 w 82"/>
                  <a:gd name="T21" fmla="*/ 48 h 81"/>
                  <a:gd name="T22" fmla="*/ 34 w 82"/>
                  <a:gd name="T23" fmla="*/ 74 h 81"/>
                  <a:gd name="T24" fmla="*/ 41 w 82"/>
                  <a:gd name="T25" fmla="*/ 81 h 81"/>
                  <a:gd name="T26" fmla="*/ 48 w 82"/>
                  <a:gd name="T27" fmla="*/ 74 h 81"/>
                  <a:gd name="T28" fmla="*/ 48 w 82"/>
                  <a:gd name="T29" fmla="*/ 48 h 81"/>
                  <a:gd name="T30" fmla="*/ 74 w 82"/>
                  <a:gd name="T31" fmla="*/ 48 h 81"/>
                  <a:gd name="T32" fmla="*/ 82 w 82"/>
                  <a:gd name="T33" fmla="*/ 41 h 81"/>
                  <a:gd name="T34" fmla="*/ 82 w 82"/>
                  <a:gd name="T35" fmla="*/ 41 h 81"/>
                  <a:gd name="T36" fmla="*/ 74 w 82"/>
                  <a:gd name="T37" fmla="*/ 33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2" h="81">
                    <a:moveTo>
                      <a:pt x="74" y="33"/>
                    </a:moveTo>
                    <a:cubicBezTo>
                      <a:pt x="48" y="33"/>
                      <a:pt x="48" y="33"/>
                      <a:pt x="48" y="33"/>
                    </a:cubicBezTo>
                    <a:cubicBezTo>
                      <a:pt x="48" y="7"/>
                      <a:pt x="48" y="7"/>
                      <a:pt x="48" y="7"/>
                    </a:cubicBezTo>
                    <a:cubicBezTo>
                      <a:pt x="48" y="3"/>
                      <a:pt x="45" y="0"/>
                      <a:pt x="41" y="0"/>
                    </a:cubicBezTo>
                    <a:cubicBezTo>
                      <a:pt x="37" y="0"/>
                      <a:pt x="34" y="3"/>
                      <a:pt x="34" y="7"/>
                    </a:cubicBezTo>
                    <a:cubicBezTo>
                      <a:pt x="34" y="33"/>
                      <a:pt x="34" y="33"/>
                      <a:pt x="34" y="33"/>
                    </a:cubicBezTo>
                    <a:cubicBezTo>
                      <a:pt x="8" y="33"/>
                      <a:pt x="8" y="33"/>
                      <a:pt x="8" y="33"/>
                    </a:cubicBezTo>
                    <a:cubicBezTo>
                      <a:pt x="4" y="33"/>
                      <a:pt x="0" y="37"/>
                      <a:pt x="0" y="41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45"/>
                      <a:pt x="4" y="48"/>
                      <a:pt x="8" y="48"/>
                    </a:cubicBezTo>
                    <a:cubicBezTo>
                      <a:pt x="34" y="48"/>
                      <a:pt x="34" y="48"/>
                      <a:pt x="34" y="48"/>
                    </a:cubicBezTo>
                    <a:cubicBezTo>
                      <a:pt x="34" y="74"/>
                      <a:pt x="34" y="74"/>
                      <a:pt x="34" y="74"/>
                    </a:cubicBezTo>
                    <a:cubicBezTo>
                      <a:pt x="34" y="78"/>
                      <a:pt x="37" y="81"/>
                      <a:pt x="41" y="81"/>
                    </a:cubicBezTo>
                    <a:cubicBezTo>
                      <a:pt x="45" y="81"/>
                      <a:pt x="48" y="78"/>
                      <a:pt x="48" y="74"/>
                    </a:cubicBezTo>
                    <a:cubicBezTo>
                      <a:pt x="48" y="48"/>
                      <a:pt x="48" y="48"/>
                      <a:pt x="48" y="48"/>
                    </a:cubicBezTo>
                    <a:cubicBezTo>
                      <a:pt x="74" y="48"/>
                      <a:pt x="74" y="48"/>
                      <a:pt x="74" y="48"/>
                    </a:cubicBezTo>
                    <a:cubicBezTo>
                      <a:pt x="78" y="48"/>
                      <a:pt x="82" y="45"/>
                      <a:pt x="82" y="41"/>
                    </a:cubicBezTo>
                    <a:cubicBezTo>
                      <a:pt x="82" y="41"/>
                      <a:pt x="82" y="41"/>
                      <a:pt x="82" y="41"/>
                    </a:cubicBezTo>
                    <a:cubicBezTo>
                      <a:pt x="82" y="37"/>
                      <a:pt x="78" y="33"/>
                      <a:pt x="74" y="3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4" name="椭圆 63" descr="0565fdd9-1b7f-44d0-9210-8d372f6198a2"/>
              <p:cNvSpPr>
                <a:spLocks noChangeArrowheads="1"/>
              </p:cNvSpPr>
              <p:nvPr/>
            </p:nvSpPr>
            <p:spPr bwMode="auto">
              <a:xfrm>
                <a:off x="2980687" y="5159363"/>
                <a:ext cx="357418" cy="357418"/>
              </a:xfrm>
              <a:prstGeom prst="ellipse">
                <a:avLst/>
              </a:prstGeom>
              <a:solidFill>
                <a:srgbClr val="DA588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5" name="任意多边形 64" descr="6d49b388-ede7-4c5f-b3cf-a1a0a62af2a0"/>
              <p:cNvSpPr/>
              <p:nvPr/>
            </p:nvSpPr>
            <p:spPr bwMode="auto">
              <a:xfrm>
                <a:off x="3010680" y="5189356"/>
                <a:ext cx="297432" cy="299930"/>
              </a:xfrm>
              <a:custGeom>
                <a:avLst/>
                <a:gdLst>
                  <a:gd name="T0" fmla="*/ 74 w 81"/>
                  <a:gd name="T1" fmla="*/ 34 h 82"/>
                  <a:gd name="T2" fmla="*/ 48 w 81"/>
                  <a:gd name="T3" fmla="*/ 34 h 82"/>
                  <a:gd name="T4" fmla="*/ 48 w 81"/>
                  <a:gd name="T5" fmla="*/ 8 h 82"/>
                  <a:gd name="T6" fmla="*/ 41 w 81"/>
                  <a:gd name="T7" fmla="*/ 0 h 82"/>
                  <a:gd name="T8" fmla="*/ 33 w 81"/>
                  <a:gd name="T9" fmla="*/ 8 h 82"/>
                  <a:gd name="T10" fmla="*/ 33 w 81"/>
                  <a:gd name="T11" fmla="*/ 34 h 82"/>
                  <a:gd name="T12" fmla="*/ 7 w 81"/>
                  <a:gd name="T13" fmla="*/ 34 h 82"/>
                  <a:gd name="T14" fmla="*/ 0 w 81"/>
                  <a:gd name="T15" fmla="*/ 41 h 82"/>
                  <a:gd name="T16" fmla="*/ 0 w 81"/>
                  <a:gd name="T17" fmla="*/ 41 h 82"/>
                  <a:gd name="T18" fmla="*/ 7 w 81"/>
                  <a:gd name="T19" fmla="*/ 48 h 82"/>
                  <a:gd name="T20" fmla="*/ 33 w 81"/>
                  <a:gd name="T21" fmla="*/ 48 h 82"/>
                  <a:gd name="T22" fmla="*/ 33 w 81"/>
                  <a:gd name="T23" fmla="*/ 74 h 82"/>
                  <a:gd name="T24" fmla="*/ 41 w 81"/>
                  <a:gd name="T25" fmla="*/ 82 h 82"/>
                  <a:gd name="T26" fmla="*/ 48 w 81"/>
                  <a:gd name="T27" fmla="*/ 74 h 82"/>
                  <a:gd name="T28" fmla="*/ 48 w 81"/>
                  <a:gd name="T29" fmla="*/ 48 h 82"/>
                  <a:gd name="T30" fmla="*/ 74 w 81"/>
                  <a:gd name="T31" fmla="*/ 48 h 82"/>
                  <a:gd name="T32" fmla="*/ 81 w 81"/>
                  <a:gd name="T33" fmla="*/ 41 h 82"/>
                  <a:gd name="T34" fmla="*/ 81 w 81"/>
                  <a:gd name="T35" fmla="*/ 41 h 82"/>
                  <a:gd name="T36" fmla="*/ 74 w 81"/>
                  <a:gd name="T37" fmla="*/ 34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" h="82">
                    <a:moveTo>
                      <a:pt x="74" y="34"/>
                    </a:moveTo>
                    <a:cubicBezTo>
                      <a:pt x="48" y="34"/>
                      <a:pt x="48" y="34"/>
                      <a:pt x="48" y="34"/>
                    </a:cubicBezTo>
                    <a:cubicBezTo>
                      <a:pt x="48" y="8"/>
                      <a:pt x="48" y="8"/>
                      <a:pt x="48" y="8"/>
                    </a:cubicBezTo>
                    <a:cubicBezTo>
                      <a:pt x="48" y="4"/>
                      <a:pt x="45" y="0"/>
                      <a:pt x="41" y="0"/>
                    </a:cubicBezTo>
                    <a:cubicBezTo>
                      <a:pt x="37" y="0"/>
                      <a:pt x="33" y="4"/>
                      <a:pt x="33" y="8"/>
                    </a:cubicBezTo>
                    <a:cubicBezTo>
                      <a:pt x="33" y="34"/>
                      <a:pt x="33" y="34"/>
                      <a:pt x="33" y="34"/>
                    </a:cubicBezTo>
                    <a:cubicBezTo>
                      <a:pt x="7" y="34"/>
                      <a:pt x="7" y="34"/>
                      <a:pt x="7" y="34"/>
                    </a:cubicBezTo>
                    <a:cubicBezTo>
                      <a:pt x="3" y="34"/>
                      <a:pt x="0" y="37"/>
                      <a:pt x="0" y="41"/>
                    </a:cubicBezTo>
                    <a:cubicBezTo>
                      <a:pt x="0" y="41"/>
                      <a:pt x="0" y="41"/>
                      <a:pt x="0" y="41"/>
                    </a:cubicBezTo>
                    <a:cubicBezTo>
                      <a:pt x="0" y="45"/>
                      <a:pt x="3" y="48"/>
                      <a:pt x="7" y="48"/>
                    </a:cubicBezTo>
                    <a:cubicBezTo>
                      <a:pt x="33" y="48"/>
                      <a:pt x="33" y="48"/>
                      <a:pt x="33" y="48"/>
                    </a:cubicBezTo>
                    <a:cubicBezTo>
                      <a:pt x="33" y="74"/>
                      <a:pt x="33" y="74"/>
                      <a:pt x="33" y="74"/>
                    </a:cubicBezTo>
                    <a:cubicBezTo>
                      <a:pt x="33" y="78"/>
                      <a:pt x="37" y="82"/>
                      <a:pt x="41" y="82"/>
                    </a:cubicBezTo>
                    <a:cubicBezTo>
                      <a:pt x="45" y="82"/>
                      <a:pt x="48" y="78"/>
                      <a:pt x="48" y="74"/>
                    </a:cubicBezTo>
                    <a:cubicBezTo>
                      <a:pt x="48" y="48"/>
                      <a:pt x="48" y="48"/>
                      <a:pt x="48" y="48"/>
                    </a:cubicBezTo>
                    <a:cubicBezTo>
                      <a:pt x="74" y="48"/>
                      <a:pt x="74" y="48"/>
                      <a:pt x="74" y="48"/>
                    </a:cubicBezTo>
                    <a:cubicBezTo>
                      <a:pt x="78" y="48"/>
                      <a:pt x="81" y="45"/>
                      <a:pt x="81" y="41"/>
                    </a:cubicBezTo>
                    <a:cubicBezTo>
                      <a:pt x="81" y="41"/>
                      <a:pt x="81" y="41"/>
                      <a:pt x="81" y="41"/>
                    </a:cubicBezTo>
                    <a:cubicBezTo>
                      <a:pt x="81" y="37"/>
                      <a:pt x="78" y="34"/>
                      <a:pt x="74" y="3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6" name="任意多边形 65" descr="cf9f9b77-e644-484d-ba33-67c938ab2f78"/>
              <p:cNvSpPr/>
              <p:nvPr/>
            </p:nvSpPr>
            <p:spPr bwMode="auto">
              <a:xfrm>
                <a:off x="7682093" y="2722429"/>
                <a:ext cx="264938" cy="264938"/>
              </a:xfrm>
              <a:custGeom>
                <a:avLst/>
                <a:gdLst>
                  <a:gd name="T0" fmla="*/ 67 w 106"/>
                  <a:gd name="T1" fmla="*/ 40 h 106"/>
                  <a:gd name="T2" fmla="*/ 106 w 106"/>
                  <a:gd name="T3" fmla="*/ 53 h 106"/>
                  <a:gd name="T4" fmla="*/ 68 w 106"/>
                  <a:gd name="T5" fmla="*/ 65 h 106"/>
                  <a:gd name="T6" fmla="*/ 53 w 106"/>
                  <a:gd name="T7" fmla="*/ 106 h 106"/>
                  <a:gd name="T8" fmla="*/ 39 w 106"/>
                  <a:gd name="T9" fmla="*/ 65 h 106"/>
                  <a:gd name="T10" fmla="*/ 0 w 106"/>
                  <a:gd name="T11" fmla="*/ 53 h 106"/>
                  <a:gd name="T12" fmla="*/ 40 w 106"/>
                  <a:gd name="T13" fmla="*/ 40 h 106"/>
                  <a:gd name="T14" fmla="*/ 55 w 106"/>
                  <a:gd name="T15" fmla="*/ 0 h 106"/>
                  <a:gd name="T16" fmla="*/ 67 w 106"/>
                  <a:gd name="T17" fmla="*/ 4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5" h="105">
                    <a:moveTo>
                      <a:pt x="67" y="40"/>
                    </a:moveTo>
                    <a:lnTo>
                      <a:pt x="106" y="53"/>
                    </a:lnTo>
                    <a:lnTo>
                      <a:pt x="68" y="65"/>
                    </a:lnTo>
                    <a:lnTo>
                      <a:pt x="53" y="106"/>
                    </a:lnTo>
                    <a:lnTo>
                      <a:pt x="39" y="65"/>
                    </a:lnTo>
                    <a:lnTo>
                      <a:pt x="0" y="53"/>
                    </a:lnTo>
                    <a:lnTo>
                      <a:pt x="40" y="40"/>
                    </a:lnTo>
                    <a:lnTo>
                      <a:pt x="55" y="0"/>
                    </a:lnTo>
                    <a:lnTo>
                      <a:pt x="67" y="40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7" name="任意多边形 66" descr="e120338e-6cca-4df5-bbed-b4376855a073"/>
              <p:cNvSpPr/>
              <p:nvPr/>
            </p:nvSpPr>
            <p:spPr bwMode="auto">
              <a:xfrm>
                <a:off x="8889311" y="351869"/>
                <a:ext cx="264938" cy="259940"/>
              </a:xfrm>
              <a:custGeom>
                <a:avLst/>
                <a:gdLst>
                  <a:gd name="T0" fmla="*/ 67 w 106"/>
                  <a:gd name="T1" fmla="*/ 38 h 104"/>
                  <a:gd name="T2" fmla="*/ 106 w 106"/>
                  <a:gd name="T3" fmla="*/ 51 h 104"/>
                  <a:gd name="T4" fmla="*/ 68 w 106"/>
                  <a:gd name="T5" fmla="*/ 64 h 104"/>
                  <a:gd name="T6" fmla="*/ 53 w 106"/>
                  <a:gd name="T7" fmla="*/ 104 h 104"/>
                  <a:gd name="T8" fmla="*/ 37 w 106"/>
                  <a:gd name="T9" fmla="*/ 64 h 104"/>
                  <a:gd name="T10" fmla="*/ 0 w 106"/>
                  <a:gd name="T11" fmla="*/ 53 h 104"/>
                  <a:gd name="T12" fmla="*/ 40 w 106"/>
                  <a:gd name="T13" fmla="*/ 39 h 104"/>
                  <a:gd name="T14" fmla="*/ 53 w 106"/>
                  <a:gd name="T15" fmla="*/ 0 h 104"/>
                  <a:gd name="T16" fmla="*/ 67 w 106"/>
                  <a:gd name="T17" fmla="*/ 38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5" h="104">
                    <a:moveTo>
                      <a:pt x="67" y="38"/>
                    </a:moveTo>
                    <a:lnTo>
                      <a:pt x="106" y="51"/>
                    </a:lnTo>
                    <a:lnTo>
                      <a:pt x="68" y="64"/>
                    </a:lnTo>
                    <a:lnTo>
                      <a:pt x="53" y="104"/>
                    </a:lnTo>
                    <a:lnTo>
                      <a:pt x="37" y="64"/>
                    </a:lnTo>
                    <a:lnTo>
                      <a:pt x="0" y="53"/>
                    </a:lnTo>
                    <a:lnTo>
                      <a:pt x="40" y="39"/>
                    </a:lnTo>
                    <a:lnTo>
                      <a:pt x="53" y="0"/>
                    </a:lnTo>
                    <a:lnTo>
                      <a:pt x="67" y="38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8" name="任意多边形 67" descr="9c2773da-d95f-48c4-a689-f6396a156d2e"/>
              <p:cNvSpPr/>
              <p:nvPr/>
            </p:nvSpPr>
            <p:spPr bwMode="auto">
              <a:xfrm>
                <a:off x="9654135" y="3119837"/>
                <a:ext cx="1689607" cy="1134736"/>
              </a:xfrm>
              <a:custGeom>
                <a:avLst/>
                <a:gdLst>
                  <a:gd name="T0" fmla="*/ 3 w 459"/>
                  <a:gd name="T1" fmla="*/ 7 h 308"/>
                  <a:gd name="T2" fmla="*/ 16 w 459"/>
                  <a:gd name="T3" fmla="*/ 5 h 308"/>
                  <a:gd name="T4" fmla="*/ 68 w 459"/>
                  <a:gd name="T5" fmla="*/ 22 h 308"/>
                  <a:gd name="T6" fmla="*/ 114 w 459"/>
                  <a:gd name="T7" fmla="*/ 62 h 308"/>
                  <a:gd name="T8" fmla="*/ 137 w 459"/>
                  <a:gd name="T9" fmla="*/ 134 h 308"/>
                  <a:gd name="T10" fmla="*/ 147 w 459"/>
                  <a:gd name="T11" fmla="*/ 213 h 308"/>
                  <a:gd name="T12" fmla="*/ 199 w 459"/>
                  <a:gd name="T13" fmla="*/ 293 h 308"/>
                  <a:gd name="T14" fmla="*/ 249 w 459"/>
                  <a:gd name="T15" fmla="*/ 308 h 308"/>
                  <a:gd name="T16" fmla="*/ 291 w 459"/>
                  <a:gd name="T17" fmla="*/ 296 h 308"/>
                  <a:gd name="T18" fmla="*/ 327 w 459"/>
                  <a:gd name="T19" fmla="*/ 256 h 308"/>
                  <a:gd name="T20" fmla="*/ 359 w 459"/>
                  <a:gd name="T21" fmla="*/ 216 h 308"/>
                  <a:gd name="T22" fmla="*/ 397 w 459"/>
                  <a:gd name="T23" fmla="*/ 188 h 308"/>
                  <a:gd name="T24" fmla="*/ 412 w 459"/>
                  <a:gd name="T25" fmla="*/ 186 h 308"/>
                  <a:gd name="T26" fmla="*/ 455 w 459"/>
                  <a:gd name="T27" fmla="*/ 194 h 308"/>
                  <a:gd name="T28" fmla="*/ 458 w 459"/>
                  <a:gd name="T29" fmla="*/ 192 h 308"/>
                  <a:gd name="T30" fmla="*/ 456 w 459"/>
                  <a:gd name="T31" fmla="*/ 189 h 308"/>
                  <a:gd name="T32" fmla="*/ 412 w 459"/>
                  <a:gd name="T33" fmla="*/ 181 h 308"/>
                  <a:gd name="T34" fmla="*/ 395 w 459"/>
                  <a:gd name="T35" fmla="*/ 183 h 308"/>
                  <a:gd name="T36" fmla="*/ 356 w 459"/>
                  <a:gd name="T37" fmla="*/ 213 h 308"/>
                  <a:gd name="T38" fmla="*/ 323 w 459"/>
                  <a:gd name="T39" fmla="*/ 254 h 308"/>
                  <a:gd name="T40" fmla="*/ 288 w 459"/>
                  <a:gd name="T41" fmla="*/ 292 h 308"/>
                  <a:gd name="T42" fmla="*/ 249 w 459"/>
                  <a:gd name="T43" fmla="*/ 304 h 308"/>
                  <a:gd name="T44" fmla="*/ 201 w 459"/>
                  <a:gd name="T45" fmla="*/ 289 h 308"/>
                  <a:gd name="T46" fmla="*/ 152 w 459"/>
                  <a:gd name="T47" fmla="*/ 212 h 308"/>
                  <a:gd name="T48" fmla="*/ 142 w 459"/>
                  <a:gd name="T49" fmla="*/ 133 h 308"/>
                  <a:gd name="T50" fmla="*/ 118 w 459"/>
                  <a:gd name="T51" fmla="*/ 59 h 308"/>
                  <a:gd name="T52" fmla="*/ 70 w 459"/>
                  <a:gd name="T53" fmla="*/ 18 h 308"/>
                  <a:gd name="T54" fmla="*/ 16 w 459"/>
                  <a:gd name="T55" fmla="*/ 0 h 308"/>
                  <a:gd name="T56" fmla="*/ 2 w 459"/>
                  <a:gd name="T57" fmla="*/ 2 h 308"/>
                  <a:gd name="T58" fmla="*/ 0 w 459"/>
                  <a:gd name="T59" fmla="*/ 5 h 308"/>
                  <a:gd name="T60" fmla="*/ 3 w 459"/>
                  <a:gd name="T61" fmla="*/ 7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459" h="308">
                    <a:moveTo>
                      <a:pt x="3" y="7"/>
                    </a:moveTo>
                    <a:cubicBezTo>
                      <a:pt x="7" y="6"/>
                      <a:pt x="12" y="5"/>
                      <a:pt x="16" y="5"/>
                    </a:cubicBezTo>
                    <a:cubicBezTo>
                      <a:pt x="34" y="5"/>
                      <a:pt x="52" y="13"/>
                      <a:pt x="68" y="22"/>
                    </a:cubicBezTo>
                    <a:cubicBezTo>
                      <a:pt x="86" y="32"/>
                      <a:pt x="103" y="45"/>
                      <a:pt x="114" y="62"/>
                    </a:cubicBezTo>
                    <a:cubicBezTo>
                      <a:pt x="129" y="83"/>
                      <a:pt x="134" y="107"/>
                      <a:pt x="137" y="134"/>
                    </a:cubicBezTo>
                    <a:cubicBezTo>
                      <a:pt x="140" y="160"/>
                      <a:pt x="141" y="187"/>
                      <a:pt x="147" y="213"/>
                    </a:cubicBezTo>
                    <a:cubicBezTo>
                      <a:pt x="155" y="244"/>
                      <a:pt x="172" y="275"/>
                      <a:pt x="199" y="293"/>
                    </a:cubicBezTo>
                    <a:cubicBezTo>
                      <a:pt x="213" y="303"/>
                      <a:pt x="231" y="308"/>
                      <a:pt x="249" y="308"/>
                    </a:cubicBezTo>
                    <a:cubicBezTo>
                      <a:pt x="264" y="308"/>
                      <a:pt x="278" y="305"/>
                      <a:pt x="291" y="296"/>
                    </a:cubicBezTo>
                    <a:cubicBezTo>
                      <a:pt x="306" y="286"/>
                      <a:pt x="317" y="271"/>
                      <a:pt x="327" y="256"/>
                    </a:cubicBezTo>
                    <a:cubicBezTo>
                      <a:pt x="337" y="243"/>
                      <a:pt x="348" y="229"/>
                      <a:pt x="359" y="216"/>
                    </a:cubicBezTo>
                    <a:cubicBezTo>
                      <a:pt x="370" y="204"/>
                      <a:pt x="382" y="192"/>
                      <a:pt x="397" y="188"/>
                    </a:cubicBezTo>
                    <a:cubicBezTo>
                      <a:pt x="402" y="187"/>
                      <a:pt x="407" y="186"/>
                      <a:pt x="412" y="186"/>
                    </a:cubicBezTo>
                    <a:cubicBezTo>
                      <a:pt x="426" y="186"/>
                      <a:pt x="441" y="191"/>
                      <a:pt x="455" y="194"/>
                    </a:cubicBezTo>
                    <a:cubicBezTo>
                      <a:pt x="457" y="194"/>
                      <a:pt x="458" y="193"/>
                      <a:pt x="458" y="192"/>
                    </a:cubicBezTo>
                    <a:cubicBezTo>
                      <a:pt x="459" y="190"/>
                      <a:pt x="458" y="189"/>
                      <a:pt x="456" y="189"/>
                    </a:cubicBezTo>
                    <a:cubicBezTo>
                      <a:pt x="442" y="186"/>
                      <a:pt x="427" y="181"/>
                      <a:pt x="412" y="181"/>
                    </a:cubicBezTo>
                    <a:cubicBezTo>
                      <a:pt x="406" y="181"/>
                      <a:pt x="401" y="182"/>
                      <a:pt x="395" y="183"/>
                    </a:cubicBezTo>
                    <a:cubicBezTo>
                      <a:pt x="379" y="188"/>
                      <a:pt x="367" y="201"/>
                      <a:pt x="356" y="213"/>
                    </a:cubicBezTo>
                    <a:cubicBezTo>
                      <a:pt x="344" y="226"/>
                      <a:pt x="334" y="240"/>
                      <a:pt x="323" y="254"/>
                    </a:cubicBezTo>
                    <a:cubicBezTo>
                      <a:pt x="313" y="268"/>
                      <a:pt x="302" y="283"/>
                      <a:pt x="288" y="292"/>
                    </a:cubicBezTo>
                    <a:cubicBezTo>
                      <a:pt x="277" y="300"/>
                      <a:pt x="263" y="304"/>
                      <a:pt x="249" y="304"/>
                    </a:cubicBezTo>
                    <a:cubicBezTo>
                      <a:pt x="232" y="304"/>
                      <a:pt x="215" y="298"/>
                      <a:pt x="201" y="289"/>
                    </a:cubicBezTo>
                    <a:cubicBezTo>
                      <a:pt x="176" y="272"/>
                      <a:pt x="159" y="242"/>
                      <a:pt x="152" y="212"/>
                    </a:cubicBezTo>
                    <a:cubicBezTo>
                      <a:pt x="146" y="187"/>
                      <a:pt x="145" y="160"/>
                      <a:pt x="142" y="133"/>
                    </a:cubicBezTo>
                    <a:cubicBezTo>
                      <a:pt x="139" y="107"/>
                      <a:pt x="134" y="81"/>
                      <a:pt x="118" y="59"/>
                    </a:cubicBezTo>
                    <a:cubicBezTo>
                      <a:pt x="106" y="41"/>
                      <a:pt x="89" y="28"/>
                      <a:pt x="70" y="18"/>
                    </a:cubicBezTo>
                    <a:cubicBezTo>
                      <a:pt x="54" y="8"/>
                      <a:pt x="35" y="0"/>
                      <a:pt x="16" y="0"/>
                    </a:cubicBezTo>
                    <a:cubicBezTo>
                      <a:pt x="11" y="0"/>
                      <a:pt x="7" y="1"/>
                      <a:pt x="2" y="2"/>
                    </a:cubicBezTo>
                    <a:cubicBezTo>
                      <a:pt x="1" y="2"/>
                      <a:pt x="0" y="3"/>
                      <a:pt x="0" y="5"/>
                    </a:cubicBezTo>
                    <a:cubicBezTo>
                      <a:pt x="0" y="6"/>
                      <a:pt x="2" y="7"/>
                      <a:pt x="3" y="7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69" name="任意多边形 68" descr="1c5ddcba-e297-4b96-9684-55660916f7d1"/>
              <p:cNvSpPr/>
              <p:nvPr/>
            </p:nvSpPr>
            <p:spPr bwMode="auto">
              <a:xfrm>
                <a:off x="11201275" y="3594727"/>
                <a:ext cx="252442" cy="209951"/>
              </a:xfrm>
              <a:custGeom>
                <a:avLst/>
                <a:gdLst>
                  <a:gd name="T0" fmla="*/ 4 w 69"/>
                  <a:gd name="T1" fmla="*/ 57 h 57"/>
                  <a:gd name="T2" fmla="*/ 69 w 69"/>
                  <a:gd name="T3" fmla="*/ 4 h 57"/>
                  <a:gd name="T4" fmla="*/ 68 w 69"/>
                  <a:gd name="T5" fmla="*/ 1 h 57"/>
                  <a:gd name="T6" fmla="*/ 64 w 69"/>
                  <a:gd name="T7" fmla="*/ 2 h 57"/>
                  <a:gd name="T8" fmla="*/ 2 w 69"/>
                  <a:gd name="T9" fmla="*/ 52 h 57"/>
                  <a:gd name="T10" fmla="*/ 1 w 69"/>
                  <a:gd name="T11" fmla="*/ 55 h 57"/>
                  <a:gd name="T12" fmla="*/ 4 w 69"/>
                  <a:gd name="T13" fmla="*/ 57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9" h="57">
                    <a:moveTo>
                      <a:pt x="4" y="57"/>
                    </a:moveTo>
                    <a:cubicBezTo>
                      <a:pt x="31" y="48"/>
                      <a:pt x="55" y="29"/>
                      <a:pt x="69" y="4"/>
                    </a:cubicBezTo>
                    <a:cubicBezTo>
                      <a:pt x="69" y="3"/>
                      <a:pt x="69" y="1"/>
                      <a:pt x="68" y="1"/>
                    </a:cubicBezTo>
                    <a:cubicBezTo>
                      <a:pt x="67" y="0"/>
                      <a:pt x="65" y="1"/>
                      <a:pt x="64" y="2"/>
                    </a:cubicBezTo>
                    <a:cubicBezTo>
                      <a:pt x="51" y="26"/>
                      <a:pt x="28" y="44"/>
                      <a:pt x="2" y="52"/>
                    </a:cubicBezTo>
                    <a:cubicBezTo>
                      <a:pt x="1" y="52"/>
                      <a:pt x="0" y="54"/>
                      <a:pt x="1" y="55"/>
                    </a:cubicBezTo>
                    <a:cubicBezTo>
                      <a:pt x="1" y="56"/>
                      <a:pt x="2" y="57"/>
                      <a:pt x="4" y="57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0" name="椭圆 69" descr="b3c4bb0d-98d3-4125-8774-5852c3787b22"/>
              <p:cNvSpPr>
                <a:spLocks noChangeArrowheads="1"/>
              </p:cNvSpPr>
              <p:nvPr/>
            </p:nvSpPr>
            <p:spPr bwMode="auto">
              <a:xfrm>
                <a:off x="9364203" y="2824906"/>
                <a:ext cx="542375" cy="537376"/>
              </a:xfrm>
              <a:prstGeom prst="ellipse">
                <a:avLst/>
              </a:pr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1" name="任意多边形 70" descr="9d8d4ddb-7054-4b1b-a6e9-2ff7ae7b884b"/>
              <p:cNvSpPr/>
              <p:nvPr/>
            </p:nvSpPr>
            <p:spPr bwMode="auto">
              <a:xfrm>
                <a:off x="9516666" y="2977370"/>
                <a:ext cx="252442" cy="252442"/>
              </a:xfrm>
              <a:custGeom>
                <a:avLst/>
                <a:gdLst>
                  <a:gd name="T0" fmla="*/ 66 w 69"/>
                  <a:gd name="T1" fmla="*/ 35 h 69"/>
                  <a:gd name="T2" fmla="*/ 64 w 69"/>
                  <a:gd name="T3" fmla="*/ 35 h 69"/>
                  <a:gd name="T4" fmla="*/ 55 w 69"/>
                  <a:gd name="T5" fmla="*/ 56 h 69"/>
                  <a:gd name="T6" fmla="*/ 34 w 69"/>
                  <a:gd name="T7" fmla="*/ 65 h 69"/>
                  <a:gd name="T8" fmla="*/ 13 w 69"/>
                  <a:gd name="T9" fmla="*/ 56 h 69"/>
                  <a:gd name="T10" fmla="*/ 4 w 69"/>
                  <a:gd name="T11" fmla="*/ 35 h 69"/>
                  <a:gd name="T12" fmla="*/ 13 w 69"/>
                  <a:gd name="T13" fmla="*/ 14 h 69"/>
                  <a:gd name="T14" fmla="*/ 34 w 69"/>
                  <a:gd name="T15" fmla="*/ 5 h 69"/>
                  <a:gd name="T16" fmla="*/ 55 w 69"/>
                  <a:gd name="T17" fmla="*/ 14 h 69"/>
                  <a:gd name="T18" fmla="*/ 64 w 69"/>
                  <a:gd name="T19" fmla="*/ 35 h 69"/>
                  <a:gd name="T20" fmla="*/ 66 w 69"/>
                  <a:gd name="T21" fmla="*/ 35 h 69"/>
                  <a:gd name="T22" fmla="*/ 69 w 69"/>
                  <a:gd name="T23" fmla="*/ 35 h 69"/>
                  <a:gd name="T24" fmla="*/ 34 w 69"/>
                  <a:gd name="T25" fmla="*/ 0 h 69"/>
                  <a:gd name="T26" fmla="*/ 0 w 69"/>
                  <a:gd name="T27" fmla="*/ 35 h 69"/>
                  <a:gd name="T28" fmla="*/ 34 w 69"/>
                  <a:gd name="T29" fmla="*/ 69 h 69"/>
                  <a:gd name="T30" fmla="*/ 69 w 69"/>
                  <a:gd name="T31" fmla="*/ 35 h 69"/>
                  <a:gd name="T32" fmla="*/ 66 w 69"/>
                  <a:gd name="T33" fmla="*/ 35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9" h="69">
                    <a:moveTo>
                      <a:pt x="66" y="35"/>
                    </a:moveTo>
                    <a:cubicBezTo>
                      <a:pt x="64" y="35"/>
                      <a:pt x="64" y="35"/>
                      <a:pt x="64" y="35"/>
                    </a:cubicBezTo>
                    <a:cubicBezTo>
                      <a:pt x="64" y="43"/>
                      <a:pt x="61" y="50"/>
                      <a:pt x="55" y="56"/>
                    </a:cubicBezTo>
                    <a:cubicBezTo>
                      <a:pt x="50" y="61"/>
                      <a:pt x="42" y="65"/>
                      <a:pt x="34" y="65"/>
                    </a:cubicBezTo>
                    <a:cubicBezTo>
                      <a:pt x="26" y="65"/>
                      <a:pt x="18" y="61"/>
                      <a:pt x="13" y="56"/>
                    </a:cubicBezTo>
                    <a:cubicBezTo>
                      <a:pt x="8" y="50"/>
                      <a:pt x="4" y="43"/>
                      <a:pt x="4" y="35"/>
                    </a:cubicBezTo>
                    <a:cubicBezTo>
                      <a:pt x="4" y="27"/>
                      <a:pt x="8" y="19"/>
                      <a:pt x="13" y="14"/>
                    </a:cubicBezTo>
                    <a:cubicBezTo>
                      <a:pt x="18" y="8"/>
                      <a:pt x="26" y="5"/>
                      <a:pt x="34" y="5"/>
                    </a:cubicBezTo>
                    <a:cubicBezTo>
                      <a:pt x="42" y="5"/>
                      <a:pt x="50" y="8"/>
                      <a:pt x="55" y="14"/>
                    </a:cubicBezTo>
                    <a:cubicBezTo>
                      <a:pt x="61" y="19"/>
                      <a:pt x="64" y="27"/>
                      <a:pt x="64" y="35"/>
                    </a:cubicBezTo>
                    <a:cubicBezTo>
                      <a:pt x="66" y="35"/>
                      <a:pt x="66" y="35"/>
                      <a:pt x="66" y="35"/>
                    </a:cubicBezTo>
                    <a:cubicBezTo>
                      <a:pt x="69" y="35"/>
                      <a:pt x="69" y="35"/>
                      <a:pt x="69" y="35"/>
                    </a:cubicBezTo>
                    <a:cubicBezTo>
                      <a:pt x="69" y="16"/>
                      <a:pt x="53" y="0"/>
                      <a:pt x="34" y="0"/>
                    </a:cubicBezTo>
                    <a:cubicBezTo>
                      <a:pt x="15" y="0"/>
                      <a:pt x="0" y="16"/>
                      <a:pt x="0" y="35"/>
                    </a:cubicBezTo>
                    <a:cubicBezTo>
                      <a:pt x="0" y="54"/>
                      <a:pt x="15" y="69"/>
                      <a:pt x="34" y="69"/>
                    </a:cubicBezTo>
                    <a:cubicBezTo>
                      <a:pt x="53" y="69"/>
                      <a:pt x="69" y="54"/>
                      <a:pt x="69" y="35"/>
                    </a:cubicBezTo>
                    <a:lnTo>
                      <a:pt x="66" y="35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2" name="任意多边形 71" descr="d9f65969-bb9c-4bde-91cc-dfdb4014a26c"/>
              <p:cNvSpPr/>
              <p:nvPr/>
            </p:nvSpPr>
            <p:spPr bwMode="auto">
              <a:xfrm>
                <a:off x="10870818" y="6186624"/>
                <a:ext cx="875330" cy="671376"/>
              </a:xfrm>
              <a:custGeom>
                <a:avLst/>
                <a:gdLst>
                  <a:gd name="connsiteX0" fmla="*/ 25528 w 875330"/>
                  <a:gd name="connsiteY0" fmla="*/ 0 h 671376"/>
                  <a:gd name="connsiteX1" fmla="*/ 875330 w 875330"/>
                  <a:gd name="connsiteY1" fmla="*/ 69984 h 671376"/>
                  <a:gd name="connsiteX2" fmla="*/ 811019 w 875330"/>
                  <a:gd name="connsiteY2" fmla="*/ 671376 h 671376"/>
                  <a:gd name="connsiteX3" fmla="*/ 0 w 875330"/>
                  <a:gd name="connsiteY3" fmla="*/ 671376 h 671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75330" h="671376">
                    <a:moveTo>
                      <a:pt x="25528" y="0"/>
                    </a:moveTo>
                    <a:lnTo>
                      <a:pt x="875330" y="69984"/>
                    </a:lnTo>
                    <a:lnTo>
                      <a:pt x="811019" y="671376"/>
                    </a:lnTo>
                    <a:lnTo>
                      <a:pt x="0" y="671376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73" name="任意多边形 72" descr="2779e1ae-2b7b-482f-b9d2-d5b9c7e52d93"/>
              <p:cNvSpPr/>
              <p:nvPr/>
            </p:nvSpPr>
            <p:spPr bwMode="auto">
              <a:xfrm>
                <a:off x="11501205" y="6094146"/>
                <a:ext cx="669844" cy="763854"/>
              </a:xfrm>
              <a:custGeom>
                <a:avLst/>
                <a:gdLst>
                  <a:gd name="connsiteX0" fmla="*/ 0 w 669844"/>
                  <a:gd name="connsiteY0" fmla="*/ 0 h 763854"/>
                  <a:gd name="connsiteX1" fmla="*/ 669844 w 669844"/>
                  <a:gd name="connsiteY1" fmla="*/ 114974 h 763854"/>
                  <a:gd name="connsiteX2" fmla="*/ 665547 w 669844"/>
                  <a:gd name="connsiteY2" fmla="*/ 763854 h 763854"/>
                  <a:gd name="connsiteX3" fmla="*/ 18698 w 669844"/>
                  <a:gd name="connsiteY3" fmla="*/ 763854 h 763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9844" h="763854">
                    <a:moveTo>
                      <a:pt x="0" y="0"/>
                    </a:moveTo>
                    <a:lnTo>
                      <a:pt x="669844" y="114974"/>
                    </a:lnTo>
                    <a:lnTo>
                      <a:pt x="665547" y="763854"/>
                    </a:lnTo>
                    <a:lnTo>
                      <a:pt x="18698" y="763854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74" name="任意多边形 73" descr="03a40c80-956f-4898-8ef9-db151b7e7b27"/>
              <p:cNvSpPr/>
              <p:nvPr/>
            </p:nvSpPr>
            <p:spPr bwMode="auto">
              <a:xfrm>
                <a:off x="11251263" y="3297295"/>
                <a:ext cx="69984" cy="162463"/>
              </a:xfrm>
              <a:custGeom>
                <a:avLst/>
                <a:gdLst>
                  <a:gd name="T0" fmla="*/ 19 w 19"/>
                  <a:gd name="T1" fmla="*/ 0 h 44"/>
                  <a:gd name="T2" fmla="*/ 0 w 19"/>
                  <a:gd name="T3" fmla="*/ 31 h 44"/>
                  <a:gd name="T4" fmla="*/ 0 w 19"/>
                  <a:gd name="T5" fmla="*/ 32 h 44"/>
                  <a:gd name="T6" fmla="*/ 0 w 19"/>
                  <a:gd name="T7" fmla="*/ 33 h 44"/>
                  <a:gd name="T8" fmla="*/ 12 w 19"/>
                  <a:gd name="T9" fmla="*/ 40 h 44"/>
                  <a:gd name="T10" fmla="*/ 19 w 19"/>
                  <a:gd name="T11" fmla="*/ 44 h 44"/>
                  <a:gd name="T12" fmla="*/ 19 w 19"/>
                  <a:gd name="T13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" h="44">
                    <a:moveTo>
                      <a:pt x="19" y="0"/>
                    </a:moveTo>
                    <a:cubicBezTo>
                      <a:pt x="16" y="9"/>
                      <a:pt x="8" y="24"/>
                      <a:pt x="0" y="3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0" y="32"/>
                      <a:pt x="0" y="33"/>
                    </a:cubicBezTo>
                    <a:cubicBezTo>
                      <a:pt x="4" y="36"/>
                      <a:pt x="8" y="38"/>
                      <a:pt x="12" y="40"/>
                    </a:cubicBezTo>
                    <a:cubicBezTo>
                      <a:pt x="19" y="44"/>
                      <a:pt x="19" y="44"/>
                      <a:pt x="19" y="44"/>
                    </a:cubicBez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FC95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5" name="任意多边形 74" descr="c966d603-eb64-4908-a1fa-7e9743871190"/>
              <p:cNvSpPr/>
              <p:nvPr/>
            </p:nvSpPr>
            <p:spPr bwMode="auto">
              <a:xfrm>
                <a:off x="11301252" y="3049854"/>
                <a:ext cx="524878" cy="869798"/>
              </a:xfrm>
              <a:custGeom>
                <a:avLst/>
                <a:gdLst>
                  <a:gd name="T0" fmla="*/ 55 w 143"/>
                  <a:gd name="T1" fmla="*/ 1 h 236"/>
                  <a:gd name="T2" fmla="*/ 95 w 143"/>
                  <a:gd name="T3" fmla="*/ 3 h 236"/>
                  <a:gd name="T4" fmla="*/ 142 w 143"/>
                  <a:gd name="T5" fmla="*/ 60 h 236"/>
                  <a:gd name="T6" fmla="*/ 139 w 143"/>
                  <a:gd name="T7" fmla="*/ 122 h 236"/>
                  <a:gd name="T8" fmla="*/ 138 w 143"/>
                  <a:gd name="T9" fmla="*/ 128 h 236"/>
                  <a:gd name="T10" fmla="*/ 139 w 143"/>
                  <a:gd name="T11" fmla="*/ 133 h 236"/>
                  <a:gd name="T12" fmla="*/ 137 w 143"/>
                  <a:gd name="T13" fmla="*/ 171 h 236"/>
                  <a:gd name="T14" fmla="*/ 137 w 143"/>
                  <a:gd name="T15" fmla="*/ 173 h 236"/>
                  <a:gd name="T16" fmla="*/ 136 w 143"/>
                  <a:gd name="T17" fmla="*/ 211 h 236"/>
                  <a:gd name="T18" fmla="*/ 109 w 143"/>
                  <a:gd name="T19" fmla="*/ 235 h 236"/>
                  <a:gd name="T20" fmla="*/ 93 w 143"/>
                  <a:gd name="T21" fmla="*/ 234 h 236"/>
                  <a:gd name="T22" fmla="*/ 70 w 143"/>
                  <a:gd name="T23" fmla="*/ 208 h 236"/>
                  <a:gd name="T24" fmla="*/ 71 w 143"/>
                  <a:gd name="T25" fmla="*/ 175 h 236"/>
                  <a:gd name="T26" fmla="*/ 48 w 143"/>
                  <a:gd name="T27" fmla="*/ 174 h 236"/>
                  <a:gd name="T28" fmla="*/ 2 w 143"/>
                  <a:gd name="T29" fmla="*/ 116 h 236"/>
                  <a:gd name="T30" fmla="*/ 4 w 143"/>
                  <a:gd name="T31" fmla="*/ 54 h 236"/>
                  <a:gd name="T32" fmla="*/ 55 w 143"/>
                  <a:gd name="T33" fmla="*/ 1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3" h="236">
                    <a:moveTo>
                      <a:pt x="55" y="1"/>
                    </a:moveTo>
                    <a:cubicBezTo>
                      <a:pt x="95" y="3"/>
                      <a:pt x="95" y="3"/>
                      <a:pt x="95" y="3"/>
                    </a:cubicBezTo>
                    <a:cubicBezTo>
                      <a:pt x="122" y="4"/>
                      <a:pt x="143" y="30"/>
                      <a:pt x="142" y="60"/>
                    </a:cubicBezTo>
                    <a:cubicBezTo>
                      <a:pt x="139" y="122"/>
                      <a:pt x="139" y="122"/>
                      <a:pt x="139" y="122"/>
                    </a:cubicBezTo>
                    <a:cubicBezTo>
                      <a:pt x="139" y="124"/>
                      <a:pt x="139" y="126"/>
                      <a:pt x="138" y="128"/>
                    </a:cubicBezTo>
                    <a:cubicBezTo>
                      <a:pt x="139" y="129"/>
                      <a:pt x="139" y="131"/>
                      <a:pt x="139" y="133"/>
                    </a:cubicBezTo>
                    <a:cubicBezTo>
                      <a:pt x="137" y="171"/>
                      <a:pt x="137" y="171"/>
                      <a:pt x="137" y="171"/>
                    </a:cubicBezTo>
                    <a:cubicBezTo>
                      <a:pt x="137" y="173"/>
                      <a:pt x="137" y="173"/>
                      <a:pt x="137" y="173"/>
                    </a:cubicBezTo>
                    <a:cubicBezTo>
                      <a:pt x="136" y="211"/>
                      <a:pt x="136" y="211"/>
                      <a:pt x="136" y="211"/>
                    </a:cubicBezTo>
                    <a:cubicBezTo>
                      <a:pt x="135" y="225"/>
                      <a:pt x="123" y="236"/>
                      <a:pt x="109" y="235"/>
                    </a:cubicBezTo>
                    <a:cubicBezTo>
                      <a:pt x="93" y="234"/>
                      <a:pt x="93" y="234"/>
                      <a:pt x="93" y="234"/>
                    </a:cubicBezTo>
                    <a:cubicBezTo>
                      <a:pt x="80" y="234"/>
                      <a:pt x="69" y="222"/>
                      <a:pt x="70" y="208"/>
                    </a:cubicBezTo>
                    <a:cubicBezTo>
                      <a:pt x="71" y="175"/>
                      <a:pt x="71" y="175"/>
                      <a:pt x="71" y="175"/>
                    </a:cubicBezTo>
                    <a:cubicBezTo>
                      <a:pt x="48" y="174"/>
                      <a:pt x="48" y="174"/>
                      <a:pt x="48" y="174"/>
                    </a:cubicBezTo>
                    <a:cubicBezTo>
                      <a:pt x="21" y="173"/>
                      <a:pt x="0" y="147"/>
                      <a:pt x="2" y="116"/>
                    </a:cubicBezTo>
                    <a:cubicBezTo>
                      <a:pt x="4" y="54"/>
                      <a:pt x="4" y="54"/>
                      <a:pt x="4" y="54"/>
                    </a:cubicBezTo>
                    <a:cubicBezTo>
                      <a:pt x="6" y="24"/>
                      <a:pt x="28" y="0"/>
                      <a:pt x="55" y="1"/>
                    </a:cubicBezTo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lvl="0"/>
                <a:endParaRPr lang="zh-CN" altLang="en-US"/>
              </a:p>
            </p:txBody>
          </p:sp>
          <p:sp>
            <p:nvSpPr>
              <p:cNvPr id="76" name="任意多边形 75" descr="adfdc79a-49cc-40c2-ae03-2c733672cff6"/>
              <p:cNvSpPr/>
              <p:nvPr/>
            </p:nvSpPr>
            <p:spPr bwMode="auto">
              <a:xfrm>
                <a:off x="11398730" y="3327288"/>
                <a:ext cx="69984" cy="72484"/>
              </a:xfrm>
              <a:custGeom>
                <a:avLst/>
                <a:gdLst>
                  <a:gd name="T0" fmla="*/ 2 w 19"/>
                  <a:gd name="T1" fmla="*/ 6 h 20"/>
                  <a:gd name="T2" fmla="*/ 5 w 19"/>
                  <a:gd name="T3" fmla="*/ 18 h 20"/>
                  <a:gd name="T4" fmla="*/ 17 w 19"/>
                  <a:gd name="T5" fmla="*/ 14 h 20"/>
                  <a:gd name="T6" fmla="*/ 14 w 19"/>
                  <a:gd name="T7" fmla="*/ 3 h 20"/>
                  <a:gd name="T8" fmla="*/ 2 w 19"/>
                  <a:gd name="T9" fmla="*/ 6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20">
                    <a:moveTo>
                      <a:pt x="2" y="6"/>
                    </a:moveTo>
                    <a:cubicBezTo>
                      <a:pt x="0" y="10"/>
                      <a:pt x="1" y="15"/>
                      <a:pt x="5" y="18"/>
                    </a:cubicBezTo>
                    <a:cubicBezTo>
                      <a:pt x="10" y="20"/>
                      <a:pt x="15" y="18"/>
                      <a:pt x="17" y="14"/>
                    </a:cubicBezTo>
                    <a:cubicBezTo>
                      <a:pt x="19" y="10"/>
                      <a:pt x="18" y="5"/>
                      <a:pt x="14" y="3"/>
                    </a:cubicBezTo>
                    <a:cubicBezTo>
                      <a:pt x="10" y="0"/>
                      <a:pt x="5" y="2"/>
                      <a:pt x="2" y="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7" name="任意多边形 76" descr="0ca3d20b-aea2-4060-acd9-29797b1b6bf1"/>
              <p:cNvSpPr/>
              <p:nvPr/>
            </p:nvSpPr>
            <p:spPr bwMode="auto">
              <a:xfrm>
                <a:off x="11313749" y="3494750"/>
                <a:ext cx="97478" cy="114973"/>
              </a:xfrm>
              <a:custGeom>
                <a:avLst/>
                <a:gdLst>
                  <a:gd name="T0" fmla="*/ 20 w 26"/>
                  <a:gd name="T1" fmla="*/ 0 h 31"/>
                  <a:gd name="T2" fmla="*/ 0 w 26"/>
                  <a:gd name="T3" fmla="*/ 15 h 31"/>
                  <a:gd name="T4" fmla="*/ 20 w 26"/>
                  <a:gd name="T5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6" h="31">
                    <a:moveTo>
                      <a:pt x="20" y="0"/>
                    </a:moveTo>
                    <a:cubicBezTo>
                      <a:pt x="20" y="0"/>
                      <a:pt x="26" y="31"/>
                      <a:pt x="0" y="15"/>
                    </a:cubicBez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8" name="任意多边形 77" descr="4877023c-9ce5-4666-8713-5ead930fca96"/>
              <p:cNvSpPr/>
              <p:nvPr/>
            </p:nvSpPr>
            <p:spPr bwMode="auto">
              <a:xfrm>
                <a:off x="11428723" y="3272301"/>
                <a:ext cx="77483" cy="49988"/>
              </a:xfrm>
              <a:custGeom>
                <a:avLst/>
                <a:gdLst>
                  <a:gd name="T0" fmla="*/ 13 w 21"/>
                  <a:gd name="T1" fmla="*/ 4 h 14"/>
                  <a:gd name="T2" fmla="*/ 19 w 21"/>
                  <a:gd name="T3" fmla="*/ 11 h 14"/>
                  <a:gd name="T4" fmla="*/ 10 w 21"/>
                  <a:gd name="T5" fmla="*/ 11 h 14"/>
                  <a:gd name="T6" fmla="*/ 1 w 21"/>
                  <a:gd name="T7" fmla="*/ 3 h 14"/>
                  <a:gd name="T8" fmla="*/ 13 w 21"/>
                  <a:gd name="T9" fmla="*/ 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14">
                    <a:moveTo>
                      <a:pt x="13" y="4"/>
                    </a:moveTo>
                    <a:cubicBezTo>
                      <a:pt x="13" y="4"/>
                      <a:pt x="21" y="7"/>
                      <a:pt x="19" y="11"/>
                    </a:cubicBezTo>
                    <a:cubicBezTo>
                      <a:pt x="19" y="11"/>
                      <a:pt x="17" y="14"/>
                      <a:pt x="10" y="11"/>
                    </a:cubicBezTo>
                    <a:cubicBezTo>
                      <a:pt x="3" y="8"/>
                      <a:pt x="0" y="6"/>
                      <a:pt x="1" y="3"/>
                    </a:cubicBezTo>
                    <a:cubicBezTo>
                      <a:pt x="2" y="0"/>
                      <a:pt x="9" y="2"/>
                      <a:pt x="13" y="4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79" name="任意多边形 78" descr="39755d50-b482-4881-9444-37323332c23a"/>
              <p:cNvSpPr/>
              <p:nvPr/>
            </p:nvSpPr>
            <p:spPr bwMode="auto">
              <a:xfrm>
                <a:off x="11038813" y="2722429"/>
                <a:ext cx="989770" cy="794815"/>
              </a:xfrm>
              <a:custGeom>
                <a:avLst/>
                <a:gdLst>
                  <a:gd name="T0" fmla="*/ 123 w 269"/>
                  <a:gd name="T1" fmla="*/ 119 h 216"/>
                  <a:gd name="T2" fmla="*/ 52 w 269"/>
                  <a:gd name="T3" fmla="*/ 42 h 216"/>
                  <a:gd name="T4" fmla="*/ 140 w 269"/>
                  <a:gd name="T5" fmla="*/ 43 h 216"/>
                  <a:gd name="T6" fmla="*/ 196 w 269"/>
                  <a:gd name="T7" fmla="*/ 39 h 216"/>
                  <a:gd name="T8" fmla="*/ 233 w 269"/>
                  <a:gd name="T9" fmla="*/ 104 h 216"/>
                  <a:gd name="T10" fmla="*/ 269 w 269"/>
                  <a:gd name="T11" fmla="*/ 144 h 216"/>
                  <a:gd name="T12" fmla="*/ 269 w 269"/>
                  <a:gd name="T13" fmla="*/ 148 h 216"/>
                  <a:gd name="T14" fmla="*/ 181 w 269"/>
                  <a:gd name="T15" fmla="*/ 193 h 216"/>
                  <a:gd name="T16" fmla="*/ 123 w 269"/>
                  <a:gd name="T17" fmla="*/ 119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69" h="216">
                    <a:moveTo>
                      <a:pt x="123" y="119"/>
                    </a:moveTo>
                    <a:cubicBezTo>
                      <a:pt x="123" y="119"/>
                      <a:pt x="0" y="131"/>
                      <a:pt x="52" y="42"/>
                    </a:cubicBezTo>
                    <a:cubicBezTo>
                      <a:pt x="77" y="0"/>
                      <a:pt x="140" y="43"/>
                      <a:pt x="140" y="43"/>
                    </a:cubicBezTo>
                    <a:cubicBezTo>
                      <a:pt x="140" y="43"/>
                      <a:pt x="163" y="20"/>
                      <a:pt x="196" y="39"/>
                    </a:cubicBezTo>
                    <a:cubicBezTo>
                      <a:pt x="229" y="58"/>
                      <a:pt x="233" y="104"/>
                      <a:pt x="233" y="104"/>
                    </a:cubicBezTo>
                    <a:cubicBezTo>
                      <a:pt x="233" y="104"/>
                      <a:pt x="267" y="103"/>
                      <a:pt x="269" y="144"/>
                    </a:cubicBezTo>
                    <a:cubicBezTo>
                      <a:pt x="269" y="145"/>
                      <a:pt x="269" y="146"/>
                      <a:pt x="269" y="148"/>
                    </a:cubicBezTo>
                    <a:cubicBezTo>
                      <a:pt x="268" y="191"/>
                      <a:pt x="218" y="216"/>
                      <a:pt x="181" y="193"/>
                    </a:cubicBezTo>
                    <a:lnTo>
                      <a:pt x="123" y="119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0" name="任意多边形 79" descr="7df6481c-1a1f-4986-84a6-f41691096e5a"/>
              <p:cNvSpPr/>
              <p:nvPr/>
            </p:nvSpPr>
            <p:spPr bwMode="auto">
              <a:xfrm>
                <a:off x="11711156" y="3367279"/>
                <a:ext cx="239944" cy="239944"/>
              </a:xfrm>
              <a:custGeom>
                <a:avLst/>
                <a:gdLst>
                  <a:gd name="T0" fmla="*/ 64 w 65"/>
                  <a:gd name="T1" fmla="*/ 35 h 65"/>
                  <a:gd name="T2" fmla="*/ 30 w 65"/>
                  <a:gd name="T3" fmla="*/ 63 h 65"/>
                  <a:gd name="T4" fmla="*/ 2 w 65"/>
                  <a:gd name="T5" fmla="*/ 29 h 65"/>
                  <a:gd name="T6" fmla="*/ 36 w 65"/>
                  <a:gd name="T7" fmla="*/ 1 h 65"/>
                  <a:gd name="T8" fmla="*/ 64 w 65"/>
                  <a:gd name="T9" fmla="*/ 35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65">
                    <a:moveTo>
                      <a:pt x="64" y="35"/>
                    </a:moveTo>
                    <a:cubicBezTo>
                      <a:pt x="62" y="52"/>
                      <a:pt x="47" y="65"/>
                      <a:pt x="30" y="63"/>
                    </a:cubicBezTo>
                    <a:cubicBezTo>
                      <a:pt x="12" y="61"/>
                      <a:pt x="0" y="46"/>
                      <a:pt x="2" y="29"/>
                    </a:cubicBezTo>
                    <a:cubicBezTo>
                      <a:pt x="4" y="12"/>
                      <a:pt x="19" y="0"/>
                      <a:pt x="36" y="1"/>
                    </a:cubicBezTo>
                    <a:cubicBezTo>
                      <a:pt x="53" y="3"/>
                      <a:pt x="65" y="18"/>
                      <a:pt x="64" y="35"/>
                    </a:cubicBezTo>
                    <a:close/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lvl="0"/>
                <a:endParaRPr lang="zh-CN" altLang="en-US"/>
              </a:p>
            </p:txBody>
          </p:sp>
          <p:sp>
            <p:nvSpPr>
              <p:cNvPr id="81" name="任意多边形 80" descr="cdcd44ee-8efd-4984-9604-3cd40445c99a"/>
              <p:cNvSpPr/>
              <p:nvPr/>
            </p:nvSpPr>
            <p:spPr bwMode="auto">
              <a:xfrm>
                <a:off x="11761145" y="3422266"/>
                <a:ext cx="97478" cy="79981"/>
              </a:xfrm>
              <a:custGeom>
                <a:avLst/>
                <a:gdLst>
                  <a:gd name="T0" fmla="*/ 5 w 27"/>
                  <a:gd name="T1" fmla="*/ 20 h 22"/>
                  <a:gd name="T2" fmla="*/ 5 w 27"/>
                  <a:gd name="T3" fmla="*/ 20 h 22"/>
                  <a:gd name="T4" fmla="*/ 8 w 27"/>
                  <a:gd name="T5" fmla="*/ 11 h 22"/>
                  <a:gd name="T6" fmla="*/ 12 w 27"/>
                  <a:gd name="T7" fmla="*/ 7 h 22"/>
                  <a:gd name="T8" fmla="*/ 19 w 27"/>
                  <a:gd name="T9" fmla="*/ 5 h 22"/>
                  <a:gd name="T10" fmla="*/ 24 w 27"/>
                  <a:gd name="T11" fmla="*/ 5 h 22"/>
                  <a:gd name="T12" fmla="*/ 27 w 27"/>
                  <a:gd name="T13" fmla="*/ 4 h 22"/>
                  <a:gd name="T14" fmla="*/ 25 w 27"/>
                  <a:gd name="T15" fmla="*/ 1 h 22"/>
                  <a:gd name="T16" fmla="*/ 19 w 27"/>
                  <a:gd name="T17" fmla="*/ 0 h 22"/>
                  <a:gd name="T18" fmla="*/ 9 w 27"/>
                  <a:gd name="T19" fmla="*/ 3 h 22"/>
                  <a:gd name="T20" fmla="*/ 2 w 27"/>
                  <a:gd name="T21" fmla="*/ 13 h 22"/>
                  <a:gd name="T22" fmla="*/ 0 w 27"/>
                  <a:gd name="T23" fmla="*/ 19 h 22"/>
                  <a:gd name="T24" fmla="*/ 3 w 27"/>
                  <a:gd name="T25" fmla="*/ 22 h 22"/>
                  <a:gd name="T26" fmla="*/ 5 w 27"/>
                  <a:gd name="T27" fmla="*/ 2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7" h="22">
                    <a:moveTo>
                      <a:pt x="5" y="20"/>
                    </a:moveTo>
                    <a:cubicBezTo>
                      <a:pt x="5" y="20"/>
                      <a:pt x="5" y="20"/>
                      <a:pt x="5" y="20"/>
                    </a:cubicBezTo>
                    <a:cubicBezTo>
                      <a:pt x="5" y="19"/>
                      <a:pt x="6" y="15"/>
                      <a:pt x="8" y="11"/>
                    </a:cubicBezTo>
                    <a:cubicBezTo>
                      <a:pt x="9" y="10"/>
                      <a:pt x="10" y="8"/>
                      <a:pt x="12" y="7"/>
                    </a:cubicBezTo>
                    <a:cubicBezTo>
                      <a:pt x="14" y="6"/>
                      <a:pt x="16" y="5"/>
                      <a:pt x="19" y="5"/>
                    </a:cubicBezTo>
                    <a:cubicBezTo>
                      <a:pt x="21" y="5"/>
                      <a:pt x="22" y="5"/>
                      <a:pt x="24" y="5"/>
                    </a:cubicBezTo>
                    <a:cubicBezTo>
                      <a:pt x="26" y="6"/>
                      <a:pt x="27" y="5"/>
                      <a:pt x="27" y="4"/>
                    </a:cubicBezTo>
                    <a:cubicBezTo>
                      <a:pt x="27" y="2"/>
                      <a:pt x="27" y="1"/>
                      <a:pt x="25" y="1"/>
                    </a:cubicBezTo>
                    <a:cubicBezTo>
                      <a:pt x="23" y="0"/>
                      <a:pt x="21" y="0"/>
                      <a:pt x="19" y="0"/>
                    </a:cubicBezTo>
                    <a:cubicBezTo>
                      <a:pt x="15" y="0"/>
                      <a:pt x="11" y="1"/>
                      <a:pt x="9" y="3"/>
                    </a:cubicBezTo>
                    <a:cubicBezTo>
                      <a:pt x="5" y="6"/>
                      <a:pt x="3" y="10"/>
                      <a:pt x="2" y="13"/>
                    </a:cubicBezTo>
                    <a:cubicBezTo>
                      <a:pt x="1" y="17"/>
                      <a:pt x="0" y="19"/>
                      <a:pt x="0" y="19"/>
                    </a:cubicBezTo>
                    <a:cubicBezTo>
                      <a:pt x="0" y="21"/>
                      <a:pt x="1" y="22"/>
                      <a:pt x="3" y="22"/>
                    </a:cubicBezTo>
                    <a:cubicBezTo>
                      <a:pt x="4" y="22"/>
                      <a:pt x="5" y="21"/>
                      <a:pt x="5" y="2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2" name="任意多边形 81" descr="e5827361-f079-43c6-baf3-5acb6f1de1e4"/>
              <p:cNvSpPr/>
              <p:nvPr/>
            </p:nvSpPr>
            <p:spPr bwMode="auto">
              <a:xfrm>
                <a:off x="11466213" y="3384776"/>
                <a:ext cx="162463" cy="154964"/>
              </a:xfrm>
              <a:custGeom>
                <a:avLst/>
                <a:gdLst>
                  <a:gd name="T0" fmla="*/ 22 w 44"/>
                  <a:gd name="T1" fmla="*/ 0 h 42"/>
                  <a:gd name="T2" fmla="*/ 1 w 44"/>
                  <a:gd name="T3" fmla="*/ 19 h 42"/>
                  <a:gd name="T4" fmla="*/ 20 w 44"/>
                  <a:gd name="T5" fmla="*/ 42 h 42"/>
                  <a:gd name="T6" fmla="*/ 22 w 44"/>
                  <a:gd name="T7" fmla="*/ 42 h 42"/>
                  <a:gd name="T8" fmla="*/ 43 w 44"/>
                  <a:gd name="T9" fmla="*/ 23 h 42"/>
                  <a:gd name="T10" fmla="*/ 24 w 44"/>
                  <a:gd name="T11" fmla="*/ 0 h 42"/>
                  <a:gd name="T12" fmla="*/ 22 w 44"/>
                  <a:gd name="T13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4" h="42">
                    <a:moveTo>
                      <a:pt x="22" y="0"/>
                    </a:moveTo>
                    <a:cubicBezTo>
                      <a:pt x="11" y="0"/>
                      <a:pt x="2" y="8"/>
                      <a:pt x="1" y="19"/>
                    </a:cubicBezTo>
                    <a:cubicBezTo>
                      <a:pt x="0" y="31"/>
                      <a:pt x="9" y="41"/>
                      <a:pt x="20" y="42"/>
                    </a:cubicBezTo>
                    <a:cubicBezTo>
                      <a:pt x="21" y="42"/>
                      <a:pt x="22" y="42"/>
                      <a:pt x="22" y="42"/>
                    </a:cubicBezTo>
                    <a:cubicBezTo>
                      <a:pt x="33" y="42"/>
                      <a:pt x="42" y="33"/>
                      <a:pt x="43" y="23"/>
                    </a:cubicBezTo>
                    <a:cubicBezTo>
                      <a:pt x="44" y="11"/>
                      <a:pt x="35" y="1"/>
                      <a:pt x="24" y="0"/>
                    </a:cubicBezTo>
                    <a:cubicBezTo>
                      <a:pt x="23" y="0"/>
                      <a:pt x="23" y="0"/>
                      <a:pt x="22" y="0"/>
                    </a:cubicBezTo>
                  </a:path>
                </a:pathLst>
              </a:custGeom>
              <a:solidFill>
                <a:srgbClr val="FC95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3" name="任意多边形 82" descr="c7c29e16-712c-4ff5-8d2a-e799af4d42af"/>
              <p:cNvSpPr/>
              <p:nvPr/>
            </p:nvSpPr>
            <p:spPr bwMode="auto">
              <a:xfrm>
                <a:off x="11418725" y="3727195"/>
                <a:ext cx="487387" cy="242444"/>
              </a:xfrm>
              <a:custGeom>
                <a:avLst/>
                <a:gdLst>
                  <a:gd name="T0" fmla="*/ 15 w 133"/>
                  <a:gd name="T1" fmla="*/ 66 h 66"/>
                  <a:gd name="T2" fmla="*/ 119 w 133"/>
                  <a:gd name="T3" fmla="*/ 65 h 66"/>
                  <a:gd name="T4" fmla="*/ 133 w 133"/>
                  <a:gd name="T5" fmla="*/ 50 h 66"/>
                  <a:gd name="T6" fmla="*/ 132 w 133"/>
                  <a:gd name="T7" fmla="*/ 14 h 66"/>
                  <a:gd name="T8" fmla="*/ 118 w 133"/>
                  <a:gd name="T9" fmla="*/ 0 h 66"/>
                  <a:gd name="T10" fmla="*/ 14 w 133"/>
                  <a:gd name="T11" fmla="*/ 1 h 66"/>
                  <a:gd name="T12" fmla="*/ 0 w 133"/>
                  <a:gd name="T13" fmla="*/ 16 h 66"/>
                  <a:gd name="T14" fmla="*/ 1 w 133"/>
                  <a:gd name="T15" fmla="*/ 52 h 66"/>
                  <a:gd name="T16" fmla="*/ 15 w 133"/>
                  <a:gd name="T17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3" h="66">
                    <a:moveTo>
                      <a:pt x="15" y="66"/>
                    </a:moveTo>
                    <a:cubicBezTo>
                      <a:pt x="119" y="65"/>
                      <a:pt x="119" y="65"/>
                      <a:pt x="119" y="65"/>
                    </a:cubicBezTo>
                    <a:cubicBezTo>
                      <a:pt x="127" y="65"/>
                      <a:pt x="133" y="58"/>
                      <a:pt x="133" y="50"/>
                    </a:cubicBezTo>
                    <a:cubicBezTo>
                      <a:pt x="132" y="14"/>
                      <a:pt x="132" y="14"/>
                      <a:pt x="132" y="14"/>
                    </a:cubicBezTo>
                    <a:cubicBezTo>
                      <a:pt x="132" y="6"/>
                      <a:pt x="126" y="0"/>
                      <a:pt x="118" y="0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6" y="1"/>
                      <a:pt x="0" y="8"/>
                      <a:pt x="0" y="16"/>
                    </a:cubicBezTo>
                    <a:cubicBezTo>
                      <a:pt x="1" y="52"/>
                      <a:pt x="1" y="52"/>
                      <a:pt x="1" y="52"/>
                    </a:cubicBezTo>
                    <a:cubicBezTo>
                      <a:pt x="1" y="60"/>
                      <a:pt x="7" y="66"/>
                      <a:pt x="15" y="66"/>
                    </a:cubicBezTo>
                    <a:close/>
                  </a:path>
                </a:pathLst>
              </a:custGeom>
              <a:solidFill>
                <a:srgbClr val="EDB4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4" name="任意多边形 83" descr="577f467a-93fe-41f0-8afd-a80d9d3d8352"/>
              <p:cNvSpPr/>
              <p:nvPr/>
            </p:nvSpPr>
            <p:spPr bwMode="auto">
              <a:xfrm>
                <a:off x="11638674" y="3732194"/>
                <a:ext cx="14997" cy="237446"/>
              </a:xfrm>
              <a:custGeom>
                <a:avLst/>
                <a:gdLst>
                  <a:gd name="T0" fmla="*/ 0 w 6"/>
                  <a:gd name="T1" fmla="*/ 0 h 95"/>
                  <a:gd name="T2" fmla="*/ 4 w 6"/>
                  <a:gd name="T3" fmla="*/ 0 h 95"/>
                  <a:gd name="T4" fmla="*/ 6 w 6"/>
                  <a:gd name="T5" fmla="*/ 95 h 95"/>
                  <a:gd name="T6" fmla="*/ 1 w 6"/>
                  <a:gd name="T7" fmla="*/ 95 h 95"/>
                  <a:gd name="T8" fmla="*/ 0 w 6"/>
                  <a:gd name="T9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95">
                    <a:moveTo>
                      <a:pt x="0" y="0"/>
                    </a:moveTo>
                    <a:lnTo>
                      <a:pt x="4" y="0"/>
                    </a:lnTo>
                    <a:lnTo>
                      <a:pt x="6" y="95"/>
                    </a:lnTo>
                    <a:lnTo>
                      <a:pt x="1" y="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5" name="任意多边形 84" descr="cc990c22-0e83-4a6a-b0e1-ac536823c040"/>
              <p:cNvSpPr/>
              <p:nvPr/>
            </p:nvSpPr>
            <p:spPr bwMode="auto">
              <a:xfrm>
                <a:off x="11738651" y="3727195"/>
                <a:ext cx="22496" cy="239944"/>
              </a:xfrm>
              <a:custGeom>
                <a:avLst/>
                <a:gdLst>
                  <a:gd name="T0" fmla="*/ 3 w 9"/>
                  <a:gd name="T1" fmla="*/ 0 h 96"/>
                  <a:gd name="T2" fmla="*/ 9 w 9"/>
                  <a:gd name="T3" fmla="*/ 0 h 96"/>
                  <a:gd name="T4" fmla="*/ 4 w 9"/>
                  <a:gd name="T5" fmla="*/ 96 h 96"/>
                  <a:gd name="T6" fmla="*/ 0 w 9"/>
                  <a:gd name="T7" fmla="*/ 96 h 96"/>
                  <a:gd name="T8" fmla="*/ 3 w 9"/>
                  <a:gd name="T9" fmla="*/ 0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96">
                    <a:moveTo>
                      <a:pt x="3" y="0"/>
                    </a:moveTo>
                    <a:lnTo>
                      <a:pt x="9" y="0"/>
                    </a:lnTo>
                    <a:lnTo>
                      <a:pt x="4" y="96"/>
                    </a:lnTo>
                    <a:lnTo>
                      <a:pt x="0" y="96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6" name="任意多边形 85" descr="e648e0ed-7873-419f-a48d-b109607449f1"/>
              <p:cNvSpPr/>
              <p:nvPr/>
            </p:nvSpPr>
            <p:spPr bwMode="auto">
              <a:xfrm>
                <a:off x="11536197" y="3732194"/>
                <a:ext cx="22496" cy="237446"/>
              </a:xfrm>
              <a:custGeom>
                <a:avLst/>
                <a:gdLst>
                  <a:gd name="T0" fmla="*/ 3 w 9"/>
                  <a:gd name="T1" fmla="*/ 0 h 95"/>
                  <a:gd name="T2" fmla="*/ 9 w 9"/>
                  <a:gd name="T3" fmla="*/ 0 h 95"/>
                  <a:gd name="T4" fmla="*/ 4 w 9"/>
                  <a:gd name="T5" fmla="*/ 95 h 95"/>
                  <a:gd name="T6" fmla="*/ 0 w 9"/>
                  <a:gd name="T7" fmla="*/ 95 h 95"/>
                  <a:gd name="T8" fmla="*/ 3 w 9"/>
                  <a:gd name="T9" fmla="*/ 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95">
                    <a:moveTo>
                      <a:pt x="3" y="0"/>
                    </a:moveTo>
                    <a:lnTo>
                      <a:pt x="9" y="0"/>
                    </a:lnTo>
                    <a:lnTo>
                      <a:pt x="4" y="95"/>
                    </a:lnTo>
                    <a:lnTo>
                      <a:pt x="0" y="95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7" name="任意多边形 86" descr="f49564ea-4ec8-4016-81fe-5da95d8ece46"/>
              <p:cNvSpPr/>
              <p:nvPr/>
            </p:nvSpPr>
            <p:spPr bwMode="auto">
              <a:xfrm>
                <a:off x="11453717" y="3739693"/>
                <a:ext cx="14997" cy="227448"/>
              </a:xfrm>
              <a:custGeom>
                <a:avLst/>
                <a:gdLst>
                  <a:gd name="T0" fmla="*/ 1 w 4"/>
                  <a:gd name="T1" fmla="*/ 60 h 62"/>
                  <a:gd name="T2" fmla="*/ 0 w 4"/>
                  <a:gd name="T3" fmla="*/ 2 h 62"/>
                  <a:gd name="T4" fmla="*/ 3 w 4"/>
                  <a:gd name="T5" fmla="*/ 0 h 62"/>
                  <a:gd name="T6" fmla="*/ 4 w 4"/>
                  <a:gd name="T7" fmla="*/ 62 h 62"/>
                  <a:gd name="T8" fmla="*/ 1 w 4"/>
                  <a:gd name="T9" fmla="*/ 6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62">
                    <a:moveTo>
                      <a:pt x="1" y="6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1" y="1"/>
                      <a:pt x="2" y="0"/>
                      <a:pt x="3" y="0"/>
                    </a:cubicBezTo>
                    <a:cubicBezTo>
                      <a:pt x="4" y="62"/>
                      <a:pt x="4" y="62"/>
                      <a:pt x="4" y="62"/>
                    </a:cubicBezTo>
                    <a:cubicBezTo>
                      <a:pt x="3" y="61"/>
                      <a:pt x="2" y="61"/>
                      <a:pt x="1" y="6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8" name="任意多边形 87" descr="6743faa7-d522-4fc3-8e84-44c9deab69e9"/>
              <p:cNvSpPr/>
              <p:nvPr/>
            </p:nvSpPr>
            <p:spPr bwMode="auto">
              <a:xfrm>
                <a:off x="11841126" y="3732194"/>
                <a:ext cx="22496" cy="229947"/>
              </a:xfrm>
              <a:custGeom>
                <a:avLst/>
                <a:gdLst>
                  <a:gd name="T0" fmla="*/ 3 w 6"/>
                  <a:gd name="T1" fmla="*/ 63 h 63"/>
                  <a:gd name="T2" fmla="*/ 0 w 6"/>
                  <a:gd name="T3" fmla="*/ 63 h 63"/>
                  <a:gd name="T4" fmla="*/ 2 w 6"/>
                  <a:gd name="T5" fmla="*/ 0 h 63"/>
                  <a:gd name="T6" fmla="*/ 6 w 6"/>
                  <a:gd name="T7" fmla="*/ 1 h 63"/>
                  <a:gd name="T8" fmla="*/ 3 w 6"/>
                  <a:gd name="T9" fmla="*/ 63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62">
                    <a:moveTo>
                      <a:pt x="3" y="63"/>
                    </a:moveTo>
                    <a:cubicBezTo>
                      <a:pt x="2" y="63"/>
                      <a:pt x="1" y="63"/>
                      <a:pt x="0" y="63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4" y="0"/>
                      <a:pt x="5" y="1"/>
                      <a:pt x="6" y="1"/>
                    </a:cubicBezTo>
                    <a:lnTo>
                      <a:pt x="3" y="63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89" name="任意多边形 88" descr="9d975883-1e34-47c0-88e8-03c4bf84ccde"/>
              <p:cNvSpPr/>
              <p:nvPr/>
            </p:nvSpPr>
            <p:spPr bwMode="auto">
              <a:xfrm>
                <a:off x="9456680" y="2999865"/>
                <a:ext cx="594862" cy="834806"/>
              </a:xfrm>
              <a:custGeom>
                <a:avLst/>
                <a:gdLst>
                  <a:gd name="T0" fmla="*/ 70 w 162"/>
                  <a:gd name="T1" fmla="*/ 227 h 227"/>
                  <a:gd name="T2" fmla="*/ 8 w 162"/>
                  <a:gd name="T3" fmla="*/ 114 h 227"/>
                  <a:gd name="T4" fmla="*/ 10 w 162"/>
                  <a:gd name="T5" fmla="*/ 78 h 227"/>
                  <a:gd name="T6" fmla="*/ 14 w 162"/>
                  <a:gd name="T7" fmla="*/ 70 h 227"/>
                  <a:gd name="T8" fmla="*/ 23 w 162"/>
                  <a:gd name="T9" fmla="*/ 52 h 227"/>
                  <a:gd name="T10" fmla="*/ 11 w 162"/>
                  <a:gd name="T11" fmla="*/ 19 h 227"/>
                  <a:gd name="T12" fmla="*/ 31 w 162"/>
                  <a:gd name="T13" fmla="*/ 16 h 227"/>
                  <a:gd name="T14" fmla="*/ 64 w 162"/>
                  <a:gd name="T15" fmla="*/ 70 h 227"/>
                  <a:gd name="T16" fmla="*/ 65 w 162"/>
                  <a:gd name="T17" fmla="*/ 20 h 227"/>
                  <a:gd name="T18" fmla="*/ 99 w 162"/>
                  <a:gd name="T19" fmla="*/ 67 h 227"/>
                  <a:gd name="T20" fmla="*/ 161 w 162"/>
                  <a:gd name="T21" fmla="*/ 194 h 227"/>
                  <a:gd name="T22" fmla="*/ 70 w 162"/>
                  <a:gd name="T23" fmla="*/ 227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62" h="226">
                    <a:moveTo>
                      <a:pt x="70" y="227"/>
                    </a:moveTo>
                    <a:cubicBezTo>
                      <a:pt x="70" y="227"/>
                      <a:pt x="14" y="126"/>
                      <a:pt x="8" y="114"/>
                    </a:cubicBezTo>
                    <a:cubicBezTo>
                      <a:pt x="2" y="103"/>
                      <a:pt x="0" y="86"/>
                      <a:pt x="10" y="78"/>
                    </a:cubicBezTo>
                    <a:cubicBezTo>
                      <a:pt x="14" y="70"/>
                      <a:pt x="14" y="70"/>
                      <a:pt x="14" y="70"/>
                    </a:cubicBezTo>
                    <a:cubicBezTo>
                      <a:pt x="23" y="52"/>
                      <a:pt x="23" y="52"/>
                      <a:pt x="23" y="52"/>
                    </a:cubicBezTo>
                    <a:cubicBezTo>
                      <a:pt x="23" y="52"/>
                      <a:pt x="11" y="30"/>
                      <a:pt x="11" y="19"/>
                    </a:cubicBezTo>
                    <a:cubicBezTo>
                      <a:pt x="11" y="7"/>
                      <a:pt x="21" y="0"/>
                      <a:pt x="31" y="16"/>
                    </a:cubicBezTo>
                    <a:cubicBezTo>
                      <a:pt x="42" y="32"/>
                      <a:pt x="59" y="72"/>
                      <a:pt x="64" y="70"/>
                    </a:cubicBezTo>
                    <a:cubicBezTo>
                      <a:pt x="68" y="68"/>
                      <a:pt x="55" y="22"/>
                      <a:pt x="65" y="20"/>
                    </a:cubicBezTo>
                    <a:cubicBezTo>
                      <a:pt x="74" y="17"/>
                      <a:pt x="81" y="26"/>
                      <a:pt x="99" y="67"/>
                    </a:cubicBezTo>
                    <a:cubicBezTo>
                      <a:pt x="118" y="108"/>
                      <a:pt x="160" y="192"/>
                      <a:pt x="161" y="194"/>
                    </a:cubicBezTo>
                    <a:cubicBezTo>
                      <a:pt x="162" y="196"/>
                      <a:pt x="70" y="227"/>
                      <a:pt x="70" y="227"/>
                    </a:cubicBezTo>
                    <a:close/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lvl="0"/>
                <a:endParaRPr lang="zh-CN" altLang="en-US"/>
              </a:p>
            </p:txBody>
          </p:sp>
          <p:sp>
            <p:nvSpPr>
              <p:cNvPr id="90" name="任意多边形 89" descr="45eb7740-ab59-4e06-81a6-e357ddf2b4f5"/>
              <p:cNvSpPr/>
              <p:nvPr/>
            </p:nvSpPr>
            <p:spPr bwMode="auto">
              <a:xfrm>
                <a:off x="9496671" y="3069849"/>
                <a:ext cx="117473" cy="252442"/>
              </a:xfrm>
              <a:custGeom>
                <a:avLst/>
                <a:gdLst>
                  <a:gd name="T0" fmla="*/ 32 w 32"/>
                  <a:gd name="T1" fmla="*/ 65 h 69"/>
                  <a:gd name="T2" fmla="*/ 5 w 32"/>
                  <a:gd name="T3" fmla="*/ 2 h 69"/>
                  <a:gd name="T4" fmla="*/ 2 w 32"/>
                  <a:gd name="T5" fmla="*/ 0 h 69"/>
                  <a:gd name="T6" fmla="*/ 0 w 32"/>
                  <a:gd name="T7" fmla="*/ 3 h 69"/>
                  <a:gd name="T8" fmla="*/ 28 w 32"/>
                  <a:gd name="T9" fmla="*/ 67 h 69"/>
                  <a:gd name="T10" fmla="*/ 31 w 32"/>
                  <a:gd name="T11" fmla="*/ 68 h 69"/>
                  <a:gd name="T12" fmla="*/ 32 w 32"/>
                  <a:gd name="T13" fmla="*/ 65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69">
                    <a:moveTo>
                      <a:pt x="32" y="65"/>
                    </a:moveTo>
                    <a:cubicBezTo>
                      <a:pt x="20" y="46"/>
                      <a:pt x="11" y="24"/>
                      <a:pt x="5" y="2"/>
                    </a:cubicBezTo>
                    <a:cubicBezTo>
                      <a:pt x="5" y="1"/>
                      <a:pt x="3" y="0"/>
                      <a:pt x="2" y="0"/>
                    </a:cubicBezTo>
                    <a:cubicBezTo>
                      <a:pt x="1" y="1"/>
                      <a:pt x="0" y="2"/>
                      <a:pt x="0" y="3"/>
                    </a:cubicBezTo>
                    <a:cubicBezTo>
                      <a:pt x="6" y="26"/>
                      <a:pt x="15" y="48"/>
                      <a:pt x="28" y="67"/>
                    </a:cubicBezTo>
                    <a:cubicBezTo>
                      <a:pt x="28" y="69"/>
                      <a:pt x="30" y="69"/>
                      <a:pt x="31" y="68"/>
                    </a:cubicBezTo>
                    <a:cubicBezTo>
                      <a:pt x="32" y="68"/>
                      <a:pt x="32" y="66"/>
                      <a:pt x="32" y="6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1" name="任意多边形 90" descr="a441dc1a-331e-4ed3-bd88-775ccf2da4f4"/>
              <p:cNvSpPr/>
              <p:nvPr/>
            </p:nvSpPr>
            <p:spPr bwMode="auto">
              <a:xfrm>
                <a:off x="9519167" y="3194820"/>
                <a:ext cx="62486" cy="164962"/>
              </a:xfrm>
              <a:custGeom>
                <a:avLst/>
                <a:gdLst>
                  <a:gd name="T0" fmla="*/ 16 w 17"/>
                  <a:gd name="T1" fmla="*/ 40 h 45"/>
                  <a:gd name="T2" fmla="*/ 7 w 17"/>
                  <a:gd name="T3" fmla="*/ 23 h 45"/>
                  <a:gd name="T4" fmla="*/ 5 w 17"/>
                  <a:gd name="T5" fmla="*/ 13 h 45"/>
                  <a:gd name="T6" fmla="*/ 6 w 17"/>
                  <a:gd name="T7" fmla="*/ 5 h 45"/>
                  <a:gd name="T8" fmla="*/ 7 w 17"/>
                  <a:gd name="T9" fmla="*/ 5 h 45"/>
                  <a:gd name="T10" fmla="*/ 7 w 17"/>
                  <a:gd name="T11" fmla="*/ 5 h 45"/>
                  <a:gd name="T12" fmla="*/ 6 w 17"/>
                  <a:gd name="T13" fmla="*/ 4 h 45"/>
                  <a:gd name="T14" fmla="*/ 6 w 17"/>
                  <a:gd name="T15" fmla="*/ 5 h 45"/>
                  <a:gd name="T16" fmla="*/ 7 w 17"/>
                  <a:gd name="T17" fmla="*/ 5 h 45"/>
                  <a:gd name="T18" fmla="*/ 6 w 17"/>
                  <a:gd name="T19" fmla="*/ 4 h 45"/>
                  <a:gd name="T20" fmla="*/ 6 w 17"/>
                  <a:gd name="T21" fmla="*/ 5 h 45"/>
                  <a:gd name="T22" fmla="*/ 6 w 17"/>
                  <a:gd name="T23" fmla="*/ 4 h 45"/>
                  <a:gd name="T24" fmla="*/ 5 w 17"/>
                  <a:gd name="T25" fmla="*/ 5 h 45"/>
                  <a:gd name="T26" fmla="*/ 6 w 17"/>
                  <a:gd name="T27" fmla="*/ 5 h 45"/>
                  <a:gd name="T28" fmla="*/ 6 w 17"/>
                  <a:gd name="T29" fmla="*/ 4 h 45"/>
                  <a:gd name="T30" fmla="*/ 5 w 17"/>
                  <a:gd name="T31" fmla="*/ 5 h 45"/>
                  <a:gd name="T32" fmla="*/ 8 w 17"/>
                  <a:gd name="T33" fmla="*/ 5 h 45"/>
                  <a:gd name="T34" fmla="*/ 8 w 17"/>
                  <a:gd name="T35" fmla="*/ 1 h 45"/>
                  <a:gd name="T36" fmla="*/ 6 w 17"/>
                  <a:gd name="T37" fmla="*/ 0 h 45"/>
                  <a:gd name="T38" fmla="*/ 3 w 17"/>
                  <a:gd name="T39" fmla="*/ 2 h 45"/>
                  <a:gd name="T40" fmla="*/ 2 w 17"/>
                  <a:gd name="T41" fmla="*/ 4 h 45"/>
                  <a:gd name="T42" fmla="*/ 0 w 17"/>
                  <a:gd name="T43" fmla="*/ 13 h 45"/>
                  <a:gd name="T44" fmla="*/ 3 w 17"/>
                  <a:gd name="T45" fmla="*/ 25 h 45"/>
                  <a:gd name="T46" fmla="*/ 12 w 17"/>
                  <a:gd name="T47" fmla="*/ 43 h 45"/>
                  <a:gd name="T48" fmla="*/ 16 w 17"/>
                  <a:gd name="T49" fmla="*/ 44 h 45"/>
                  <a:gd name="T50" fmla="*/ 16 w 17"/>
                  <a:gd name="T51" fmla="*/ 4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7" h="45">
                    <a:moveTo>
                      <a:pt x="16" y="40"/>
                    </a:moveTo>
                    <a:cubicBezTo>
                      <a:pt x="13" y="35"/>
                      <a:pt x="9" y="29"/>
                      <a:pt x="7" y="23"/>
                    </a:cubicBezTo>
                    <a:cubicBezTo>
                      <a:pt x="6" y="20"/>
                      <a:pt x="5" y="16"/>
                      <a:pt x="5" y="13"/>
                    </a:cubicBezTo>
                    <a:cubicBezTo>
                      <a:pt x="5" y="10"/>
                      <a:pt x="6" y="8"/>
                      <a:pt x="6" y="5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5"/>
                      <a:pt x="7" y="5"/>
                      <a:pt x="7" y="5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5" y="5"/>
                      <a:pt x="6" y="5"/>
                      <a:pt x="6" y="5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6" y="6"/>
                      <a:pt x="7" y="6"/>
                      <a:pt x="8" y="5"/>
                    </a:cubicBezTo>
                    <a:cubicBezTo>
                      <a:pt x="9" y="4"/>
                      <a:pt x="9" y="2"/>
                      <a:pt x="8" y="1"/>
                    </a:cubicBezTo>
                    <a:cubicBezTo>
                      <a:pt x="8" y="1"/>
                      <a:pt x="7" y="0"/>
                      <a:pt x="6" y="0"/>
                    </a:cubicBezTo>
                    <a:cubicBezTo>
                      <a:pt x="5" y="0"/>
                      <a:pt x="4" y="1"/>
                      <a:pt x="3" y="2"/>
                    </a:cubicBezTo>
                    <a:cubicBezTo>
                      <a:pt x="3" y="2"/>
                      <a:pt x="2" y="3"/>
                      <a:pt x="2" y="4"/>
                    </a:cubicBezTo>
                    <a:cubicBezTo>
                      <a:pt x="1" y="7"/>
                      <a:pt x="0" y="10"/>
                      <a:pt x="0" y="13"/>
                    </a:cubicBezTo>
                    <a:cubicBezTo>
                      <a:pt x="0" y="17"/>
                      <a:pt x="1" y="21"/>
                      <a:pt x="3" y="25"/>
                    </a:cubicBezTo>
                    <a:cubicBezTo>
                      <a:pt x="5" y="32"/>
                      <a:pt x="9" y="37"/>
                      <a:pt x="12" y="43"/>
                    </a:cubicBezTo>
                    <a:cubicBezTo>
                      <a:pt x="13" y="44"/>
                      <a:pt x="15" y="45"/>
                      <a:pt x="16" y="44"/>
                    </a:cubicBezTo>
                    <a:cubicBezTo>
                      <a:pt x="17" y="43"/>
                      <a:pt x="17" y="42"/>
                      <a:pt x="16" y="4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2" name="任意多边形 91" descr="6d09826f-82ee-4aba-af29-2ff2ff66cae2"/>
              <p:cNvSpPr/>
              <p:nvPr/>
            </p:nvSpPr>
            <p:spPr bwMode="auto">
              <a:xfrm>
                <a:off x="9489174" y="3237309"/>
                <a:ext cx="54987" cy="167462"/>
              </a:xfrm>
              <a:custGeom>
                <a:avLst/>
                <a:gdLst>
                  <a:gd name="T0" fmla="*/ 15 w 15"/>
                  <a:gd name="T1" fmla="*/ 41 h 45"/>
                  <a:gd name="T2" fmla="*/ 11 w 15"/>
                  <a:gd name="T3" fmla="*/ 34 h 45"/>
                  <a:gd name="T4" fmla="*/ 5 w 15"/>
                  <a:gd name="T5" fmla="*/ 18 h 45"/>
                  <a:gd name="T6" fmla="*/ 5 w 15"/>
                  <a:gd name="T7" fmla="*/ 15 h 45"/>
                  <a:gd name="T8" fmla="*/ 9 w 15"/>
                  <a:gd name="T9" fmla="*/ 5 h 45"/>
                  <a:gd name="T10" fmla="*/ 9 w 15"/>
                  <a:gd name="T11" fmla="*/ 1 h 45"/>
                  <a:gd name="T12" fmla="*/ 6 w 15"/>
                  <a:gd name="T13" fmla="*/ 1 h 45"/>
                  <a:gd name="T14" fmla="*/ 0 w 15"/>
                  <a:gd name="T15" fmla="*/ 15 h 45"/>
                  <a:gd name="T16" fmla="*/ 0 w 15"/>
                  <a:gd name="T17" fmla="*/ 19 h 45"/>
                  <a:gd name="T18" fmla="*/ 7 w 15"/>
                  <a:gd name="T19" fmla="*/ 36 h 45"/>
                  <a:gd name="T20" fmla="*/ 11 w 15"/>
                  <a:gd name="T21" fmla="*/ 43 h 45"/>
                  <a:gd name="T22" fmla="*/ 14 w 15"/>
                  <a:gd name="T23" fmla="*/ 44 h 45"/>
                  <a:gd name="T24" fmla="*/ 15 w 15"/>
                  <a:gd name="T25" fmla="*/ 41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" h="45">
                    <a:moveTo>
                      <a:pt x="15" y="41"/>
                    </a:moveTo>
                    <a:cubicBezTo>
                      <a:pt x="14" y="38"/>
                      <a:pt x="12" y="36"/>
                      <a:pt x="11" y="34"/>
                    </a:cubicBezTo>
                    <a:cubicBezTo>
                      <a:pt x="8" y="29"/>
                      <a:pt x="6" y="24"/>
                      <a:pt x="5" y="18"/>
                    </a:cubicBezTo>
                    <a:cubicBezTo>
                      <a:pt x="5" y="17"/>
                      <a:pt x="5" y="16"/>
                      <a:pt x="5" y="15"/>
                    </a:cubicBezTo>
                    <a:cubicBezTo>
                      <a:pt x="5" y="11"/>
                      <a:pt x="6" y="7"/>
                      <a:pt x="9" y="5"/>
                    </a:cubicBezTo>
                    <a:cubicBezTo>
                      <a:pt x="10" y="4"/>
                      <a:pt x="10" y="2"/>
                      <a:pt x="9" y="1"/>
                    </a:cubicBezTo>
                    <a:cubicBezTo>
                      <a:pt x="9" y="0"/>
                      <a:pt x="7" y="0"/>
                      <a:pt x="6" y="1"/>
                    </a:cubicBezTo>
                    <a:cubicBezTo>
                      <a:pt x="2" y="5"/>
                      <a:pt x="0" y="10"/>
                      <a:pt x="0" y="15"/>
                    </a:cubicBezTo>
                    <a:cubicBezTo>
                      <a:pt x="0" y="17"/>
                      <a:pt x="0" y="18"/>
                      <a:pt x="0" y="19"/>
                    </a:cubicBezTo>
                    <a:cubicBezTo>
                      <a:pt x="1" y="26"/>
                      <a:pt x="4" y="31"/>
                      <a:pt x="7" y="36"/>
                    </a:cubicBezTo>
                    <a:cubicBezTo>
                      <a:pt x="8" y="38"/>
                      <a:pt x="9" y="41"/>
                      <a:pt x="11" y="43"/>
                    </a:cubicBezTo>
                    <a:cubicBezTo>
                      <a:pt x="11" y="44"/>
                      <a:pt x="13" y="45"/>
                      <a:pt x="14" y="44"/>
                    </a:cubicBezTo>
                    <a:cubicBezTo>
                      <a:pt x="15" y="43"/>
                      <a:pt x="15" y="42"/>
                      <a:pt x="15" y="4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3" name="任意多边形 92" descr="08e3b7d2-852b-4847-b5b4-11283e5c91e7"/>
              <p:cNvSpPr/>
              <p:nvPr/>
            </p:nvSpPr>
            <p:spPr bwMode="auto">
              <a:xfrm>
                <a:off x="9636639" y="3617222"/>
                <a:ext cx="2555361" cy="3240779"/>
              </a:xfrm>
              <a:custGeom>
                <a:avLst/>
                <a:gdLst>
                  <a:gd name="connsiteX0" fmla="*/ 456191 w 2555361"/>
                  <a:gd name="connsiteY0" fmla="*/ 0 h 3240779"/>
                  <a:gd name="connsiteX1" fmla="*/ 1037466 w 2555361"/>
                  <a:gd name="connsiteY1" fmla="*/ 504206 h 3240779"/>
                  <a:gd name="connsiteX2" fmla="*/ 2049180 w 2555361"/>
                  <a:gd name="connsiteY2" fmla="*/ 268665 h 3240779"/>
                  <a:gd name="connsiteX3" fmla="*/ 2439149 w 2555361"/>
                  <a:gd name="connsiteY3" fmla="*/ 828076 h 3240779"/>
                  <a:gd name="connsiteX4" fmla="*/ 2533020 w 2555361"/>
                  <a:gd name="connsiteY4" fmla="*/ 1486972 h 3240779"/>
                  <a:gd name="connsiteX5" fmla="*/ 2555361 w 2555361"/>
                  <a:gd name="connsiteY5" fmla="*/ 1701538 h 3240779"/>
                  <a:gd name="connsiteX6" fmla="*/ 2555361 w 2555361"/>
                  <a:gd name="connsiteY6" fmla="*/ 3240779 h 3240779"/>
                  <a:gd name="connsiteX7" fmla="*/ 996618 w 2555361"/>
                  <a:gd name="connsiteY7" fmla="*/ 3240779 h 3240779"/>
                  <a:gd name="connsiteX8" fmla="*/ 1008315 w 2555361"/>
                  <a:gd name="connsiteY8" fmla="*/ 3137840 h 3240779"/>
                  <a:gd name="connsiteX9" fmla="*/ 1203019 w 2555361"/>
                  <a:gd name="connsiteY9" fmla="*/ 1424291 h 3240779"/>
                  <a:gd name="connsiteX10" fmla="*/ 312711 w 2555361"/>
                  <a:gd name="connsiteY10" fmla="*/ 1063618 h 3240779"/>
                  <a:gd name="connsiteX11" fmla="*/ 0 w 2555361"/>
                  <a:gd name="connsiteY11" fmla="*/ 158255 h 3240779"/>
                  <a:gd name="connsiteX12" fmla="*/ 456191 w 2555361"/>
                  <a:gd name="connsiteY12" fmla="*/ 0 h 32407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555361" h="3240779">
                    <a:moveTo>
                      <a:pt x="456191" y="0"/>
                    </a:moveTo>
                    <a:cubicBezTo>
                      <a:pt x="456191" y="0"/>
                      <a:pt x="835124" y="482124"/>
                      <a:pt x="1037466" y="504206"/>
                    </a:cubicBezTo>
                    <a:cubicBezTo>
                      <a:pt x="1236130" y="522608"/>
                      <a:pt x="1828442" y="283386"/>
                      <a:pt x="2049180" y="268665"/>
                    </a:cubicBezTo>
                    <a:cubicBezTo>
                      <a:pt x="2273597" y="253943"/>
                      <a:pt x="2332460" y="441641"/>
                      <a:pt x="2439149" y="828076"/>
                    </a:cubicBezTo>
                    <a:cubicBezTo>
                      <a:pt x="2465822" y="923765"/>
                      <a:pt x="2498702" y="1170578"/>
                      <a:pt x="2533020" y="1486972"/>
                    </a:cubicBezTo>
                    <a:lnTo>
                      <a:pt x="2555361" y="1701538"/>
                    </a:lnTo>
                    <a:lnTo>
                      <a:pt x="2555361" y="3240779"/>
                    </a:lnTo>
                    <a:lnTo>
                      <a:pt x="996618" y="3240779"/>
                    </a:lnTo>
                    <a:lnTo>
                      <a:pt x="1008315" y="3137840"/>
                    </a:lnTo>
                    <a:cubicBezTo>
                      <a:pt x="1203019" y="1424291"/>
                      <a:pt x="1203019" y="1424291"/>
                      <a:pt x="1203019" y="1424291"/>
                    </a:cubicBezTo>
                    <a:cubicBezTo>
                      <a:pt x="1203019" y="1424291"/>
                      <a:pt x="481944" y="1295479"/>
                      <a:pt x="312711" y="1063618"/>
                    </a:cubicBezTo>
                    <a:cubicBezTo>
                      <a:pt x="147158" y="835437"/>
                      <a:pt x="0" y="158255"/>
                      <a:pt x="0" y="158255"/>
                    </a:cubicBezTo>
                    <a:cubicBezTo>
                      <a:pt x="456191" y="0"/>
                      <a:pt x="456191" y="0"/>
                      <a:pt x="45619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94" name="任意多边形 93" descr="d6415f52-06fb-493c-8c7e-f26b9d6172c4"/>
              <p:cNvSpPr/>
              <p:nvPr/>
            </p:nvSpPr>
            <p:spPr bwMode="auto">
              <a:xfrm>
                <a:off x="9626641" y="3607223"/>
                <a:ext cx="1219716" cy="1442165"/>
              </a:xfrm>
              <a:custGeom>
                <a:avLst/>
                <a:gdLst>
                  <a:gd name="T0" fmla="*/ 330 w 332"/>
                  <a:gd name="T1" fmla="*/ 387 h 392"/>
                  <a:gd name="T2" fmla="*/ 322 w 332"/>
                  <a:gd name="T3" fmla="*/ 386 h 392"/>
                  <a:gd name="T4" fmla="*/ 206 w 332"/>
                  <a:gd name="T5" fmla="*/ 356 h 392"/>
                  <a:gd name="T6" fmla="*/ 137 w 332"/>
                  <a:gd name="T7" fmla="*/ 328 h 392"/>
                  <a:gd name="T8" fmla="*/ 90 w 332"/>
                  <a:gd name="T9" fmla="*/ 291 h 392"/>
                  <a:gd name="T10" fmla="*/ 58 w 332"/>
                  <a:gd name="T11" fmla="*/ 227 h 392"/>
                  <a:gd name="T12" fmla="*/ 20 w 332"/>
                  <a:gd name="T13" fmla="*/ 107 h 392"/>
                  <a:gd name="T14" fmla="*/ 9 w 332"/>
                  <a:gd name="T15" fmla="*/ 63 h 392"/>
                  <a:gd name="T16" fmla="*/ 6 w 332"/>
                  <a:gd name="T17" fmla="*/ 50 h 392"/>
                  <a:gd name="T18" fmla="*/ 5 w 332"/>
                  <a:gd name="T19" fmla="*/ 46 h 392"/>
                  <a:gd name="T20" fmla="*/ 3 w 332"/>
                  <a:gd name="T21" fmla="*/ 46 h 392"/>
                  <a:gd name="T22" fmla="*/ 3 w 332"/>
                  <a:gd name="T23" fmla="*/ 48 h 392"/>
                  <a:gd name="T24" fmla="*/ 128 w 332"/>
                  <a:gd name="T25" fmla="*/ 5 h 392"/>
                  <a:gd name="T26" fmla="*/ 129 w 332"/>
                  <a:gd name="T27" fmla="*/ 2 h 392"/>
                  <a:gd name="T28" fmla="*/ 126 w 332"/>
                  <a:gd name="T29" fmla="*/ 0 h 392"/>
                  <a:gd name="T30" fmla="*/ 2 w 332"/>
                  <a:gd name="T31" fmla="*/ 44 h 392"/>
                  <a:gd name="T32" fmla="*/ 0 w 332"/>
                  <a:gd name="T33" fmla="*/ 47 h 392"/>
                  <a:gd name="T34" fmla="*/ 26 w 332"/>
                  <a:gd name="T35" fmla="*/ 146 h 392"/>
                  <a:gd name="T36" fmla="*/ 54 w 332"/>
                  <a:gd name="T37" fmla="*/ 228 h 392"/>
                  <a:gd name="T38" fmla="*/ 87 w 332"/>
                  <a:gd name="T39" fmla="*/ 294 h 392"/>
                  <a:gd name="T40" fmla="*/ 144 w 332"/>
                  <a:gd name="T41" fmla="*/ 336 h 392"/>
                  <a:gd name="T42" fmla="*/ 329 w 332"/>
                  <a:gd name="T43" fmla="*/ 392 h 392"/>
                  <a:gd name="T44" fmla="*/ 332 w 332"/>
                  <a:gd name="T45" fmla="*/ 390 h 392"/>
                  <a:gd name="T46" fmla="*/ 330 w 332"/>
                  <a:gd name="T47" fmla="*/ 387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332" h="392">
                    <a:moveTo>
                      <a:pt x="330" y="387"/>
                    </a:moveTo>
                    <a:cubicBezTo>
                      <a:pt x="330" y="387"/>
                      <a:pt x="327" y="387"/>
                      <a:pt x="322" y="386"/>
                    </a:cubicBezTo>
                    <a:cubicBezTo>
                      <a:pt x="303" y="382"/>
                      <a:pt x="255" y="372"/>
                      <a:pt x="206" y="356"/>
                    </a:cubicBezTo>
                    <a:cubicBezTo>
                      <a:pt x="182" y="348"/>
                      <a:pt x="158" y="338"/>
                      <a:pt x="137" y="328"/>
                    </a:cubicBezTo>
                    <a:cubicBezTo>
                      <a:pt x="117" y="317"/>
                      <a:pt x="100" y="304"/>
                      <a:pt x="90" y="291"/>
                    </a:cubicBezTo>
                    <a:cubicBezTo>
                      <a:pt x="79" y="276"/>
                      <a:pt x="68" y="252"/>
                      <a:pt x="58" y="227"/>
                    </a:cubicBezTo>
                    <a:cubicBezTo>
                      <a:pt x="43" y="188"/>
                      <a:pt x="29" y="142"/>
                      <a:pt x="20" y="107"/>
                    </a:cubicBezTo>
                    <a:cubicBezTo>
                      <a:pt x="15" y="89"/>
                      <a:pt x="11" y="74"/>
                      <a:pt x="9" y="63"/>
                    </a:cubicBezTo>
                    <a:cubicBezTo>
                      <a:pt x="8" y="58"/>
                      <a:pt x="7" y="53"/>
                      <a:pt x="6" y="50"/>
                    </a:cubicBezTo>
                    <a:cubicBezTo>
                      <a:pt x="5" y="47"/>
                      <a:pt x="5" y="46"/>
                      <a:pt x="5" y="46"/>
                    </a:cubicBezTo>
                    <a:cubicBezTo>
                      <a:pt x="3" y="46"/>
                      <a:pt x="3" y="46"/>
                      <a:pt x="3" y="46"/>
                    </a:cubicBezTo>
                    <a:cubicBezTo>
                      <a:pt x="3" y="48"/>
                      <a:pt x="3" y="48"/>
                      <a:pt x="3" y="48"/>
                    </a:cubicBezTo>
                    <a:cubicBezTo>
                      <a:pt x="128" y="5"/>
                      <a:pt x="128" y="5"/>
                      <a:pt x="128" y="5"/>
                    </a:cubicBezTo>
                    <a:cubicBezTo>
                      <a:pt x="129" y="4"/>
                      <a:pt x="130" y="3"/>
                      <a:pt x="129" y="2"/>
                    </a:cubicBezTo>
                    <a:cubicBezTo>
                      <a:pt x="129" y="1"/>
                      <a:pt x="127" y="0"/>
                      <a:pt x="126" y="0"/>
                    </a:cubicBezTo>
                    <a:cubicBezTo>
                      <a:pt x="2" y="44"/>
                      <a:pt x="2" y="44"/>
                      <a:pt x="2" y="44"/>
                    </a:cubicBezTo>
                    <a:cubicBezTo>
                      <a:pt x="1" y="44"/>
                      <a:pt x="0" y="46"/>
                      <a:pt x="0" y="47"/>
                    </a:cubicBezTo>
                    <a:cubicBezTo>
                      <a:pt x="0" y="47"/>
                      <a:pt x="10" y="93"/>
                      <a:pt x="26" y="146"/>
                    </a:cubicBezTo>
                    <a:cubicBezTo>
                      <a:pt x="34" y="173"/>
                      <a:pt x="43" y="202"/>
                      <a:pt x="54" y="228"/>
                    </a:cubicBezTo>
                    <a:cubicBezTo>
                      <a:pt x="64" y="254"/>
                      <a:pt x="75" y="278"/>
                      <a:pt x="87" y="294"/>
                    </a:cubicBezTo>
                    <a:cubicBezTo>
                      <a:pt x="98" y="310"/>
                      <a:pt x="119" y="324"/>
                      <a:pt x="144" y="336"/>
                    </a:cubicBezTo>
                    <a:cubicBezTo>
                      <a:pt x="219" y="373"/>
                      <a:pt x="329" y="392"/>
                      <a:pt x="329" y="392"/>
                    </a:cubicBezTo>
                    <a:cubicBezTo>
                      <a:pt x="331" y="392"/>
                      <a:pt x="332" y="392"/>
                      <a:pt x="332" y="390"/>
                    </a:cubicBezTo>
                    <a:cubicBezTo>
                      <a:pt x="332" y="389"/>
                      <a:pt x="331" y="388"/>
                      <a:pt x="330" y="387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5" name="任意多边形 94" descr="d18edbe5-3e82-4d41-96b8-060c4744b266"/>
              <p:cNvSpPr/>
              <p:nvPr/>
            </p:nvSpPr>
            <p:spPr bwMode="auto">
              <a:xfrm>
                <a:off x="10688895" y="5029393"/>
                <a:ext cx="442398" cy="1254708"/>
              </a:xfrm>
              <a:custGeom>
                <a:avLst/>
                <a:gdLst>
                  <a:gd name="T0" fmla="*/ 118 w 120"/>
                  <a:gd name="T1" fmla="*/ 12 h 341"/>
                  <a:gd name="T2" fmla="*/ 41 w 120"/>
                  <a:gd name="T3" fmla="*/ 0 h 341"/>
                  <a:gd name="T4" fmla="*/ 39 w 120"/>
                  <a:gd name="T5" fmla="*/ 1 h 341"/>
                  <a:gd name="T6" fmla="*/ 38 w 120"/>
                  <a:gd name="T7" fmla="*/ 3 h 341"/>
                  <a:gd name="T8" fmla="*/ 25 w 120"/>
                  <a:gd name="T9" fmla="*/ 122 h 341"/>
                  <a:gd name="T10" fmla="*/ 0 w 120"/>
                  <a:gd name="T11" fmla="*/ 338 h 341"/>
                  <a:gd name="T12" fmla="*/ 2 w 120"/>
                  <a:gd name="T13" fmla="*/ 341 h 341"/>
                  <a:gd name="T14" fmla="*/ 5 w 120"/>
                  <a:gd name="T15" fmla="*/ 339 h 341"/>
                  <a:gd name="T16" fmla="*/ 29 w 120"/>
                  <a:gd name="T17" fmla="*/ 123 h 341"/>
                  <a:gd name="T18" fmla="*/ 43 w 120"/>
                  <a:gd name="T19" fmla="*/ 3 h 341"/>
                  <a:gd name="T20" fmla="*/ 41 w 120"/>
                  <a:gd name="T21" fmla="*/ 3 h 341"/>
                  <a:gd name="T22" fmla="*/ 40 w 120"/>
                  <a:gd name="T23" fmla="*/ 5 h 341"/>
                  <a:gd name="T24" fmla="*/ 50 w 120"/>
                  <a:gd name="T25" fmla="*/ 7 h 341"/>
                  <a:gd name="T26" fmla="*/ 117 w 120"/>
                  <a:gd name="T27" fmla="*/ 17 h 341"/>
                  <a:gd name="T28" fmla="*/ 120 w 120"/>
                  <a:gd name="T29" fmla="*/ 15 h 341"/>
                  <a:gd name="T30" fmla="*/ 118 w 120"/>
                  <a:gd name="T31" fmla="*/ 12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0" h="341">
                    <a:moveTo>
                      <a:pt x="118" y="12"/>
                    </a:moveTo>
                    <a:cubicBezTo>
                      <a:pt x="103" y="10"/>
                      <a:pt x="41" y="0"/>
                      <a:pt x="41" y="0"/>
                    </a:cubicBezTo>
                    <a:cubicBezTo>
                      <a:pt x="40" y="0"/>
                      <a:pt x="40" y="0"/>
                      <a:pt x="39" y="1"/>
                    </a:cubicBezTo>
                    <a:cubicBezTo>
                      <a:pt x="39" y="1"/>
                      <a:pt x="38" y="2"/>
                      <a:pt x="38" y="3"/>
                    </a:cubicBezTo>
                    <a:cubicBezTo>
                      <a:pt x="25" y="122"/>
                      <a:pt x="25" y="122"/>
                      <a:pt x="25" y="122"/>
                    </a:cubicBezTo>
                    <a:cubicBezTo>
                      <a:pt x="0" y="338"/>
                      <a:pt x="0" y="338"/>
                      <a:pt x="0" y="338"/>
                    </a:cubicBezTo>
                    <a:cubicBezTo>
                      <a:pt x="0" y="340"/>
                      <a:pt x="1" y="341"/>
                      <a:pt x="2" y="341"/>
                    </a:cubicBezTo>
                    <a:cubicBezTo>
                      <a:pt x="3" y="341"/>
                      <a:pt x="5" y="340"/>
                      <a:pt x="5" y="339"/>
                    </a:cubicBezTo>
                    <a:cubicBezTo>
                      <a:pt x="29" y="123"/>
                      <a:pt x="29" y="123"/>
                      <a:pt x="29" y="123"/>
                    </a:cubicBezTo>
                    <a:cubicBezTo>
                      <a:pt x="43" y="3"/>
                      <a:pt x="43" y="3"/>
                      <a:pt x="43" y="3"/>
                    </a:cubicBezTo>
                    <a:cubicBezTo>
                      <a:pt x="41" y="3"/>
                      <a:pt x="41" y="3"/>
                      <a:pt x="41" y="3"/>
                    </a:cubicBezTo>
                    <a:cubicBezTo>
                      <a:pt x="40" y="5"/>
                      <a:pt x="40" y="5"/>
                      <a:pt x="40" y="5"/>
                    </a:cubicBezTo>
                    <a:cubicBezTo>
                      <a:pt x="40" y="5"/>
                      <a:pt x="44" y="6"/>
                      <a:pt x="50" y="7"/>
                    </a:cubicBezTo>
                    <a:cubicBezTo>
                      <a:pt x="68" y="9"/>
                      <a:pt x="106" y="15"/>
                      <a:pt x="117" y="17"/>
                    </a:cubicBezTo>
                    <a:cubicBezTo>
                      <a:pt x="118" y="17"/>
                      <a:pt x="120" y="16"/>
                      <a:pt x="120" y="15"/>
                    </a:cubicBezTo>
                    <a:cubicBezTo>
                      <a:pt x="120" y="14"/>
                      <a:pt x="119" y="12"/>
                      <a:pt x="118" y="1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6" name="任意多边形 95" descr="29e73557-a5a2-406d-8f72-b0297092b9d7"/>
              <p:cNvSpPr/>
              <p:nvPr/>
            </p:nvSpPr>
            <p:spPr bwMode="auto">
              <a:xfrm>
                <a:off x="11616178" y="5416803"/>
                <a:ext cx="427401" cy="32493"/>
              </a:xfrm>
              <a:custGeom>
                <a:avLst/>
                <a:gdLst>
                  <a:gd name="T0" fmla="*/ 2 w 116"/>
                  <a:gd name="T1" fmla="*/ 5 h 9"/>
                  <a:gd name="T2" fmla="*/ 52 w 116"/>
                  <a:gd name="T3" fmla="*/ 9 h 9"/>
                  <a:gd name="T4" fmla="*/ 114 w 116"/>
                  <a:gd name="T5" fmla="*/ 5 h 9"/>
                  <a:gd name="T6" fmla="*/ 116 w 116"/>
                  <a:gd name="T7" fmla="*/ 2 h 9"/>
                  <a:gd name="T8" fmla="*/ 114 w 116"/>
                  <a:gd name="T9" fmla="*/ 0 h 9"/>
                  <a:gd name="T10" fmla="*/ 52 w 116"/>
                  <a:gd name="T11" fmla="*/ 4 h 9"/>
                  <a:gd name="T12" fmla="*/ 15 w 116"/>
                  <a:gd name="T13" fmla="*/ 2 h 9"/>
                  <a:gd name="T14" fmla="*/ 6 w 116"/>
                  <a:gd name="T15" fmla="*/ 1 h 9"/>
                  <a:gd name="T16" fmla="*/ 3 w 116"/>
                  <a:gd name="T17" fmla="*/ 0 h 9"/>
                  <a:gd name="T18" fmla="*/ 3 w 116"/>
                  <a:gd name="T19" fmla="*/ 0 h 9"/>
                  <a:gd name="T20" fmla="*/ 3 w 116"/>
                  <a:gd name="T21" fmla="*/ 0 h 9"/>
                  <a:gd name="T22" fmla="*/ 0 w 116"/>
                  <a:gd name="T23" fmla="*/ 2 h 9"/>
                  <a:gd name="T24" fmla="*/ 2 w 116"/>
                  <a:gd name="T25" fmla="*/ 5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15" h="9">
                    <a:moveTo>
                      <a:pt x="2" y="5"/>
                    </a:moveTo>
                    <a:cubicBezTo>
                      <a:pt x="2" y="5"/>
                      <a:pt x="19" y="9"/>
                      <a:pt x="52" y="9"/>
                    </a:cubicBezTo>
                    <a:cubicBezTo>
                      <a:pt x="69" y="9"/>
                      <a:pt x="89" y="8"/>
                      <a:pt x="114" y="5"/>
                    </a:cubicBezTo>
                    <a:cubicBezTo>
                      <a:pt x="115" y="5"/>
                      <a:pt x="116" y="4"/>
                      <a:pt x="116" y="2"/>
                    </a:cubicBezTo>
                    <a:cubicBezTo>
                      <a:pt x="116" y="1"/>
                      <a:pt x="115" y="0"/>
                      <a:pt x="114" y="0"/>
                    </a:cubicBezTo>
                    <a:cubicBezTo>
                      <a:pt x="89" y="3"/>
                      <a:pt x="68" y="4"/>
                      <a:pt x="52" y="4"/>
                    </a:cubicBezTo>
                    <a:cubicBezTo>
                      <a:pt x="36" y="4"/>
                      <a:pt x="23" y="3"/>
                      <a:pt x="15" y="2"/>
                    </a:cubicBezTo>
                    <a:cubicBezTo>
                      <a:pt x="11" y="2"/>
                      <a:pt x="8" y="1"/>
                      <a:pt x="6" y="1"/>
                    </a:cubicBezTo>
                    <a:cubicBezTo>
                      <a:pt x="5" y="1"/>
                      <a:pt x="4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0" y="5"/>
                      <a:pt x="2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7" name="任意多边形 96" descr="85c71600-67f1-4432-aee7-496a19e1fc19"/>
              <p:cNvSpPr/>
              <p:nvPr/>
            </p:nvSpPr>
            <p:spPr bwMode="auto">
              <a:xfrm>
                <a:off x="11616178" y="5696738"/>
                <a:ext cx="544873" cy="17497"/>
              </a:xfrm>
              <a:custGeom>
                <a:avLst/>
                <a:gdLst>
                  <a:gd name="T0" fmla="*/ 2 w 148"/>
                  <a:gd name="T1" fmla="*/ 5 h 5"/>
                  <a:gd name="T2" fmla="*/ 75 w 148"/>
                  <a:gd name="T3" fmla="*/ 5 h 5"/>
                  <a:gd name="T4" fmla="*/ 146 w 148"/>
                  <a:gd name="T5" fmla="*/ 5 h 5"/>
                  <a:gd name="T6" fmla="*/ 148 w 148"/>
                  <a:gd name="T7" fmla="*/ 2 h 5"/>
                  <a:gd name="T8" fmla="*/ 146 w 148"/>
                  <a:gd name="T9" fmla="*/ 0 h 5"/>
                  <a:gd name="T10" fmla="*/ 75 w 148"/>
                  <a:gd name="T11" fmla="*/ 1 h 5"/>
                  <a:gd name="T12" fmla="*/ 23 w 148"/>
                  <a:gd name="T13" fmla="*/ 0 h 5"/>
                  <a:gd name="T14" fmla="*/ 8 w 148"/>
                  <a:gd name="T15" fmla="*/ 0 h 5"/>
                  <a:gd name="T16" fmla="*/ 2 w 148"/>
                  <a:gd name="T17" fmla="*/ 0 h 5"/>
                  <a:gd name="T18" fmla="*/ 0 w 148"/>
                  <a:gd name="T19" fmla="*/ 2 h 5"/>
                  <a:gd name="T20" fmla="*/ 2 w 148"/>
                  <a:gd name="T21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8" h="5">
                    <a:moveTo>
                      <a:pt x="2" y="5"/>
                    </a:moveTo>
                    <a:cubicBezTo>
                      <a:pt x="2" y="5"/>
                      <a:pt x="32" y="5"/>
                      <a:pt x="75" y="5"/>
                    </a:cubicBezTo>
                    <a:cubicBezTo>
                      <a:pt x="96" y="5"/>
                      <a:pt x="120" y="5"/>
                      <a:pt x="146" y="5"/>
                    </a:cubicBezTo>
                    <a:cubicBezTo>
                      <a:pt x="147" y="5"/>
                      <a:pt x="148" y="4"/>
                      <a:pt x="148" y="2"/>
                    </a:cubicBezTo>
                    <a:cubicBezTo>
                      <a:pt x="148" y="1"/>
                      <a:pt x="147" y="0"/>
                      <a:pt x="146" y="0"/>
                    </a:cubicBezTo>
                    <a:cubicBezTo>
                      <a:pt x="120" y="0"/>
                      <a:pt x="96" y="1"/>
                      <a:pt x="75" y="1"/>
                    </a:cubicBezTo>
                    <a:cubicBezTo>
                      <a:pt x="53" y="1"/>
                      <a:pt x="35" y="0"/>
                      <a:pt x="23" y="0"/>
                    </a:cubicBezTo>
                    <a:cubicBezTo>
                      <a:pt x="16" y="0"/>
                      <a:pt x="11" y="0"/>
                      <a:pt x="8" y="0"/>
                    </a:cubicBezTo>
                    <a:cubicBezTo>
                      <a:pt x="4" y="0"/>
                      <a:pt x="2" y="0"/>
                      <a:pt x="2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4"/>
                      <a:pt x="1" y="5"/>
                      <a:pt x="2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8" name="任意多边形 97" descr="258e7e8d-c599-4289-933b-9002b4cdf9a9"/>
              <p:cNvSpPr/>
              <p:nvPr/>
            </p:nvSpPr>
            <p:spPr bwMode="auto">
              <a:xfrm>
                <a:off x="11616178" y="5509282"/>
                <a:ext cx="99977" cy="99977"/>
              </a:xfrm>
              <a:custGeom>
                <a:avLst/>
                <a:gdLst>
                  <a:gd name="T0" fmla="*/ 25 w 27"/>
                  <a:gd name="T1" fmla="*/ 13 h 27"/>
                  <a:gd name="T2" fmla="*/ 22 w 27"/>
                  <a:gd name="T3" fmla="*/ 13 h 27"/>
                  <a:gd name="T4" fmla="*/ 13 w 27"/>
                  <a:gd name="T5" fmla="*/ 22 h 27"/>
                  <a:gd name="T6" fmla="*/ 5 w 27"/>
                  <a:gd name="T7" fmla="*/ 13 h 27"/>
                  <a:gd name="T8" fmla="*/ 13 w 27"/>
                  <a:gd name="T9" fmla="*/ 5 h 27"/>
                  <a:gd name="T10" fmla="*/ 22 w 27"/>
                  <a:gd name="T11" fmla="*/ 13 h 27"/>
                  <a:gd name="T12" fmla="*/ 25 w 27"/>
                  <a:gd name="T13" fmla="*/ 13 h 27"/>
                  <a:gd name="T14" fmla="*/ 27 w 27"/>
                  <a:gd name="T15" fmla="*/ 13 h 27"/>
                  <a:gd name="T16" fmla="*/ 13 w 27"/>
                  <a:gd name="T17" fmla="*/ 0 h 27"/>
                  <a:gd name="T18" fmla="*/ 0 w 27"/>
                  <a:gd name="T19" fmla="*/ 13 h 27"/>
                  <a:gd name="T20" fmla="*/ 13 w 27"/>
                  <a:gd name="T21" fmla="*/ 27 h 27"/>
                  <a:gd name="T22" fmla="*/ 27 w 27"/>
                  <a:gd name="T23" fmla="*/ 13 h 27"/>
                  <a:gd name="T24" fmla="*/ 25 w 27"/>
                  <a:gd name="T25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" h="27">
                    <a:moveTo>
                      <a:pt x="25" y="13"/>
                    </a:move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8"/>
                      <a:pt x="18" y="22"/>
                      <a:pt x="13" y="22"/>
                    </a:cubicBezTo>
                    <a:cubicBezTo>
                      <a:pt x="9" y="22"/>
                      <a:pt x="5" y="18"/>
                      <a:pt x="5" y="13"/>
                    </a:cubicBezTo>
                    <a:cubicBezTo>
                      <a:pt x="5" y="9"/>
                      <a:pt x="9" y="5"/>
                      <a:pt x="13" y="5"/>
                    </a:cubicBezTo>
                    <a:cubicBezTo>
                      <a:pt x="18" y="5"/>
                      <a:pt x="22" y="9"/>
                      <a:pt x="22" y="13"/>
                    </a:cubicBezTo>
                    <a:cubicBezTo>
                      <a:pt x="25" y="13"/>
                      <a:pt x="25" y="13"/>
                      <a:pt x="25" y="13"/>
                    </a:cubicBezTo>
                    <a:cubicBezTo>
                      <a:pt x="27" y="13"/>
                      <a:pt x="27" y="13"/>
                      <a:pt x="27" y="13"/>
                    </a:cubicBezTo>
                    <a:cubicBezTo>
                      <a:pt x="27" y="6"/>
                      <a:pt x="21" y="0"/>
                      <a:pt x="13" y="0"/>
                    </a:cubicBezTo>
                    <a:cubicBezTo>
                      <a:pt x="6" y="0"/>
                      <a:pt x="0" y="6"/>
                      <a:pt x="0" y="13"/>
                    </a:cubicBezTo>
                    <a:cubicBezTo>
                      <a:pt x="0" y="21"/>
                      <a:pt x="6" y="27"/>
                      <a:pt x="13" y="27"/>
                    </a:cubicBezTo>
                    <a:cubicBezTo>
                      <a:pt x="21" y="27"/>
                      <a:pt x="27" y="21"/>
                      <a:pt x="27" y="13"/>
                    </a:cubicBezTo>
                    <a:lnTo>
                      <a:pt x="25" y="13"/>
                    </a:ln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9" name="任意多边形 98" descr="23b0bfaf-9e9b-4a78-babd-2b3e8ac5a746"/>
              <p:cNvSpPr/>
              <p:nvPr/>
            </p:nvSpPr>
            <p:spPr bwMode="auto">
              <a:xfrm>
                <a:off x="11303752" y="3494750"/>
                <a:ext cx="524878" cy="347420"/>
              </a:xfrm>
              <a:custGeom>
                <a:avLst/>
                <a:gdLst>
                  <a:gd name="T0" fmla="*/ 96 w 143"/>
                  <a:gd name="T1" fmla="*/ 73 h 94"/>
                  <a:gd name="T2" fmla="*/ 136 w 143"/>
                  <a:gd name="T3" fmla="*/ 9 h 94"/>
                  <a:gd name="T4" fmla="*/ 140 w 143"/>
                  <a:gd name="T5" fmla="*/ 7 h 94"/>
                  <a:gd name="T6" fmla="*/ 137 w 143"/>
                  <a:gd name="T7" fmla="*/ 9 h 94"/>
                  <a:gd name="T8" fmla="*/ 133 w 143"/>
                  <a:gd name="T9" fmla="*/ 10 h 94"/>
                  <a:gd name="T10" fmla="*/ 133 w 143"/>
                  <a:gd name="T11" fmla="*/ 8 h 94"/>
                  <a:gd name="T12" fmla="*/ 138 w 143"/>
                  <a:gd name="T13" fmla="*/ 8 h 94"/>
                  <a:gd name="T14" fmla="*/ 138 w 143"/>
                  <a:gd name="T15" fmla="*/ 7 h 94"/>
                  <a:gd name="T16" fmla="*/ 133 w 143"/>
                  <a:gd name="T17" fmla="*/ 9 h 94"/>
                  <a:gd name="T18" fmla="*/ 135 w 143"/>
                  <a:gd name="T19" fmla="*/ 5 h 94"/>
                  <a:gd name="T20" fmla="*/ 137 w 143"/>
                  <a:gd name="T21" fmla="*/ 7 h 94"/>
                  <a:gd name="T22" fmla="*/ 135 w 143"/>
                  <a:gd name="T23" fmla="*/ 10 h 94"/>
                  <a:gd name="T24" fmla="*/ 135 w 143"/>
                  <a:gd name="T25" fmla="*/ 9 h 94"/>
                  <a:gd name="T26" fmla="*/ 136 w 143"/>
                  <a:gd name="T27" fmla="*/ 6 h 94"/>
                  <a:gd name="T28" fmla="*/ 136 w 143"/>
                  <a:gd name="T29" fmla="*/ 6 h 94"/>
                  <a:gd name="T30" fmla="*/ 136 w 143"/>
                  <a:gd name="T31" fmla="*/ 9 h 94"/>
                  <a:gd name="T32" fmla="*/ 134 w 143"/>
                  <a:gd name="T33" fmla="*/ 9 h 94"/>
                  <a:gd name="T34" fmla="*/ 132 w 143"/>
                  <a:gd name="T35" fmla="*/ 4 h 94"/>
                  <a:gd name="T36" fmla="*/ 137 w 143"/>
                  <a:gd name="T37" fmla="*/ 7 h 94"/>
                  <a:gd name="T38" fmla="*/ 136 w 143"/>
                  <a:gd name="T39" fmla="*/ 9 h 94"/>
                  <a:gd name="T40" fmla="*/ 133 w 143"/>
                  <a:gd name="T41" fmla="*/ 9 h 94"/>
                  <a:gd name="T42" fmla="*/ 135 w 143"/>
                  <a:gd name="T43" fmla="*/ 5 h 94"/>
                  <a:gd name="T44" fmla="*/ 138 w 143"/>
                  <a:gd name="T45" fmla="*/ 8 h 94"/>
                  <a:gd name="T46" fmla="*/ 138 w 143"/>
                  <a:gd name="T47" fmla="*/ 13 h 94"/>
                  <a:gd name="T48" fmla="*/ 134 w 143"/>
                  <a:gd name="T49" fmla="*/ 8 h 94"/>
                  <a:gd name="T50" fmla="*/ 133 w 143"/>
                  <a:gd name="T51" fmla="*/ 7 h 94"/>
                  <a:gd name="T52" fmla="*/ 133 w 143"/>
                  <a:gd name="T53" fmla="*/ 7 h 94"/>
                  <a:gd name="T54" fmla="*/ 134 w 143"/>
                  <a:gd name="T55" fmla="*/ 7 h 94"/>
                  <a:gd name="T56" fmla="*/ 134 w 143"/>
                  <a:gd name="T57" fmla="*/ 7 h 94"/>
                  <a:gd name="T58" fmla="*/ 131 w 143"/>
                  <a:gd name="T59" fmla="*/ 3 h 94"/>
                  <a:gd name="T60" fmla="*/ 130 w 143"/>
                  <a:gd name="T61" fmla="*/ 10 h 94"/>
                  <a:gd name="T62" fmla="*/ 139 w 143"/>
                  <a:gd name="T63" fmla="*/ 15 h 94"/>
                  <a:gd name="T64" fmla="*/ 141 w 143"/>
                  <a:gd name="T65" fmla="*/ 3 h 94"/>
                  <a:gd name="T66" fmla="*/ 130 w 143"/>
                  <a:gd name="T67" fmla="*/ 3 h 94"/>
                  <a:gd name="T68" fmla="*/ 131 w 143"/>
                  <a:gd name="T69" fmla="*/ 14 h 94"/>
                  <a:gd name="T70" fmla="*/ 142 w 143"/>
                  <a:gd name="T71" fmla="*/ 7 h 94"/>
                  <a:gd name="T72" fmla="*/ 140 w 143"/>
                  <a:gd name="T73" fmla="*/ 3 h 94"/>
                  <a:gd name="T74" fmla="*/ 130 w 143"/>
                  <a:gd name="T75" fmla="*/ 3 h 94"/>
                  <a:gd name="T76" fmla="*/ 135 w 143"/>
                  <a:gd name="T77" fmla="*/ 14 h 94"/>
                  <a:gd name="T78" fmla="*/ 141 w 143"/>
                  <a:gd name="T79" fmla="*/ 8 h 94"/>
                  <a:gd name="T80" fmla="*/ 136 w 143"/>
                  <a:gd name="T81" fmla="*/ 1 h 94"/>
                  <a:gd name="T82" fmla="*/ 130 w 143"/>
                  <a:gd name="T83" fmla="*/ 8 h 94"/>
                  <a:gd name="T84" fmla="*/ 135 w 143"/>
                  <a:gd name="T85" fmla="*/ 14 h 94"/>
                  <a:gd name="T86" fmla="*/ 141 w 143"/>
                  <a:gd name="T87" fmla="*/ 7 h 94"/>
                  <a:gd name="T88" fmla="*/ 135 w 143"/>
                  <a:gd name="T89" fmla="*/ 1 h 94"/>
                  <a:gd name="T90" fmla="*/ 129 w 143"/>
                  <a:gd name="T91" fmla="*/ 12 h 94"/>
                  <a:gd name="T92" fmla="*/ 143 w 143"/>
                  <a:gd name="T93" fmla="*/ 7 h 94"/>
                  <a:gd name="T94" fmla="*/ 140 w 143"/>
                  <a:gd name="T95" fmla="*/ 3 h 94"/>
                  <a:gd name="T96" fmla="*/ 127 w 143"/>
                  <a:gd name="T97" fmla="*/ 9 h 94"/>
                  <a:gd name="T98" fmla="*/ 134 w 143"/>
                  <a:gd name="T99" fmla="*/ 15 h 94"/>
                  <a:gd name="T100" fmla="*/ 142 w 143"/>
                  <a:gd name="T101" fmla="*/ 9 h 94"/>
                  <a:gd name="T102" fmla="*/ 137 w 143"/>
                  <a:gd name="T103" fmla="*/ 4 h 94"/>
                  <a:gd name="T104" fmla="*/ 128 w 143"/>
                  <a:gd name="T105" fmla="*/ 12 h 94"/>
                  <a:gd name="T106" fmla="*/ 3 w 143"/>
                  <a:gd name="T107" fmla="*/ 86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43" h="94">
                    <a:moveTo>
                      <a:pt x="2" y="91"/>
                    </a:moveTo>
                    <a:cubicBezTo>
                      <a:pt x="12" y="93"/>
                      <a:pt x="22" y="94"/>
                      <a:pt x="32" y="94"/>
                    </a:cubicBezTo>
                    <a:cubicBezTo>
                      <a:pt x="55" y="94"/>
                      <a:pt x="79" y="88"/>
                      <a:pt x="96" y="73"/>
                    </a:cubicBezTo>
                    <a:cubicBezTo>
                      <a:pt x="114" y="58"/>
                      <a:pt x="124" y="35"/>
                      <a:pt x="133" y="14"/>
                    </a:cubicBezTo>
                    <a:cubicBezTo>
                      <a:pt x="133" y="13"/>
                      <a:pt x="134" y="11"/>
                      <a:pt x="135" y="10"/>
                    </a:cubicBezTo>
                    <a:cubicBezTo>
                      <a:pt x="135" y="9"/>
                      <a:pt x="136" y="9"/>
                      <a:pt x="136" y="9"/>
                    </a:cubicBezTo>
                    <a:cubicBezTo>
                      <a:pt x="137" y="9"/>
                      <a:pt x="137" y="8"/>
                      <a:pt x="137" y="8"/>
                    </a:cubicBezTo>
                    <a:cubicBezTo>
                      <a:pt x="138" y="9"/>
                      <a:pt x="138" y="9"/>
                      <a:pt x="138" y="9"/>
                    </a:cubicBezTo>
                    <a:cubicBezTo>
                      <a:pt x="140" y="7"/>
                      <a:pt x="140" y="7"/>
                      <a:pt x="140" y="7"/>
                    </a:cubicBezTo>
                    <a:cubicBezTo>
                      <a:pt x="137" y="8"/>
                      <a:pt x="137" y="8"/>
                      <a:pt x="137" y="8"/>
                    </a:cubicBezTo>
                    <a:cubicBezTo>
                      <a:pt x="137" y="9"/>
                      <a:pt x="137" y="9"/>
                      <a:pt x="137" y="9"/>
                    </a:cubicBezTo>
                    <a:cubicBezTo>
                      <a:pt x="137" y="9"/>
                      <a:pt x="137" y="9"/>
                      <a:pt x="137" y="9"/>
                    </a:cubicBezTo>
                    <a:cubicBezTo>
                      <a:pt x="137" y="9"/>
                      <a:pt x="137" y="10"/>
                      <a:pt x="136" y="10"/>
                    </a:cubicBezTo>
                    <a:cubicBezTo>
                      <a:pt x="135" y="11"/>
                      <a:pt x="134" y="11"/>
                      <a:pt x="134" y="11"/>
                    </a:cubicBezTo>
                    <a:cubicBezTo>
                      <a:pt x="133" y="11"/>
                      <a:pt x="133" y="11"/>
                      <a:pt x="133" y="10"/>
                    </a:cubicBezTo>
                    <a:cubicBezTo>
                      <a:pt x="132" y="10"/>
                      <a:pt x="132" y="10"/>
                      <a:pt x="132" y="10"/>
                    </a:cubicBezTo>
                    <a:cubicBezTo>
                      <a:pt x="132" y="9"/>
                      <a:pt x="132" y="9"/>
                      <a:pt x="132" y="9"/>
                    </a:cubicBezTo>
                    <a:cubicBezTo>
                      <a:pt x="132" y="9"/>
                      <a:pt x="132" y="8"/>
                      <a:pt x="133" y="8"/>
                    </a:cubicBezTo>
                    <a:cubicBezTo>
                      <a:pt x="134" y="7"/>
                      <a:pt x="135" y="7"/>
                      <a:pt x="136" y="7"/>
                    </a:cubicBezTo>
                    <a:cubicBezTo>
                      <a:pt x="136" y="7"/>
                      <a:pt x="137" y="7"/>
                      <a:pt x="137" y="7"/>
                    </a:cubicBezTo>
                    <a:cubicBezTo>
                      <a:pt x="138" y="7"/>
                      <a:pt x="138" y="8"/>
                      <a:pt x="138" y="8"/>
                    </a:cubicBezTo>
                    <a:cubicBezTo>
                      <a:pt x="140" y="7"/>
                      <a:pt x="140" y="7"/>
                      <a:pt x="140" y="7"/>
                    </a:cubicBezTo>
                    <a:cubicBezTo>
                      <a:pt x="138" y="7"/>
                      <a:pt x="138" y="7"/>
                      <a:pt x="138" y="7"/>
                    </a:cubicBezTo>
                    <a:cubicBezTo>
                      <a:pt x="138" y="7"/>
                      <a:pt x="138" y="7"/>
                      <a:pt x="138" y="7"/>
                    </a:cubicBezTo>
                    <a:cubicBezTo>
                      <a:pt x="138" y="8"/>
                      <a:pt x="137" y="8"/>
                      <a:pt x="137" y="9"/>
                    </a:cubicBezTo>
                    <a:cubicBezTo>
                      <a:pt x="136" y="9"/>
                      <a:pt x="135" y="10"/>
                      <a:pt x="135" y="10"/>
                    </a:cubicBezTo>
                    <a:cubicBezTo>
                      <a:pt x="134" y="10"/>
                      <a:pt x="133" y="9"/>
                      <a:pt x="133" y="9"/>
                    </a:cubicBezTo>
                    <a:cubicBezTo>
                      <a:pt x="133" y="8"/>
                      <a:pt x="133" y="8"/>
                      <a:pt x="133" y="8"/>
                    </a:cubicBezTo>
                    <a:cubicBezTo>
                      <a:pt x="133" y="8"/>
                      <a:pt x="133" y="7"/>
                      <a:pt x="134" y="6"/>
                    </a:cubicBezTo>
                    <a:cubicBezTo>
                      <a:pt x="134" y="6"/>
                      <a:pt x="135" y="5"/>
                      <a:pt x="135" y="5"/>
                    </a:cubicBezTo>
                    <a:cubicBezTo>
                      <a:pt x="136" y="5"/>
                      <a:pt x="136" y="5"/>
                      <a:pt x="136" y="5"/>
                    </a:cubicBezTo>
                    <a:cubicBezTo>
                      <a:pt x="136" y="6"/>
                      <a:pt x="136" y="6"/>
                      <a:pt x="136" y="6"/>
                    </a:cubicBezTo>
                    <a:cubicBezTo>
                      <a:pt x="137" y="6"/>
                      <a:pt x="137" y="7"/>
                      <a:pt x="137" y="7"/>
                    </a:cubicBezTo>
                    <a:cubicBezTo>
                      <a:pt x="137" y="8"/>
                      <a:pt x="136" y="9"/>
                      <a:pt x="136" y="9"/>
                    </a:cubicBezTo>
                    <a:cubicBezTo>
                      <a:pt x="136" y="9"/>
                      <a:pt x="135" y="10"/>
                      <a:pt x="135" y="10"/>
                    </a:cubicBezTo>
                    <a:cubicBezTo>
                      <a:pt x="135" y="10"/>
                      <a:pt x="135" y="10"/>
                      <a:pt x="135" y="10"/>
                    </a:cubicBezTo>
                    <a:cubicBezTo>
                      <a:pt x="135" y="12"/>
                      <a:pt x="135" y="12"/>
                      <a:pt x="135" y="12"/>
                    </a:cubicBezTo>
                    <a:cubicBezTo>
                      <a:pt x="135" y="10"/>
                      <a:pt x="135" y="10"/>
                      <a:pt x="135" y="10"/>
                    </a:cubicBezTo>
                    <a:cubicBezTo>
                      <a:pt x="135" y="9"/>
                      <a:pt x="135" y="9"/>
                      <a:pt x="135" y="9"/>
                    </a:cubicBezTo>
                    <a:cubicBezTo>
                      <a:pt x="135" y="9"/>
                      <a:pt x="135" y="9"/>
                      <a:pt x="135" y="8"/>
                    </a:cubicBezTo>
                    <a:cubicBezTo>
                      <a:pt x="135" y="8"/>
                      <a:pt x="135" y="7"/>
                      <a:pt x="135" y="6"/>
                    </a:cubicBezTo>
                    <a:cubicBezTo>
                      <a:pt x="136" y="6"/>
                      <a:pt x="136" y="6"/>
                      <a:pt x="136" y="6"/>
                    </a:cubicBezTo>
                    <a:cubicBezTo>
                      <a:pt x="136" y="6"/>
                      <a:pt x="136" y="6"/>
                      <a:pt x="136" y="6"/>
                    </a:cubicBezTo>
                    <a:cubicBezTo>
                      <a:pt x="136" y="3"/>
                      <a:pt x="136" y="3"/>
                      <a:pt x="136" y="3"/>
                    </a:cubicBezTo>
                    <a:cubicBezTo>
                      <a:pt x="136" y="6"/>
                      <a:pt x="136" y="6"/>
                      <a:pt x="136" y="6"/>
                    </a:cubicBezTo>
                    <a:cubicBezTo>
                      <a:pt x="136" y="6"/>
                      <a:pt x="136" y="6"/>
                      <a:pt x="136" y="6"/>
                    </a:cubicBezTo>
                    <a:cubicBezTo>
                      <a:pt x="136" y="7"/>
                      <a:pt x="136" y="7"/>
                      <a:pt x="136" y="8"/>
                    </a:cubicBezTo>
                    <a:cubicBezTo>
                      <a:pt x="136" y="8"/>
                      <a:pt x="136" y="9"/>
                      <a:pt x="136" y="9"/>
                    </a:cubicBezTo>
                    <a:cubicBezTo>
                      <a:pt x="135" y="10"/>
                      <a:pt x="135" y="10"/>
                      <a:pt x="135" y="10"/>
                    </a:cubicBezTo>
                    <a:cubicBezTo>
                      <a:pt x="135" y="10"/>
                      <a:pt x="135" y="10"/>
                      <a:pt x="135" y="10"/>
                    </a:cubicBezTo>
                    <a:cubicBezTo>
                      <a:pt x="135" y="10"/>
                      <a:pt x="134" y="9"/>
                      <a:pt x="134" y="9"/>
                    </a:cubicBezTo>
                    <a:cubicBezTo>
                      <a:pt x="133" y="8"/>
                      <a:pt x="133" y="8"/>
                      <a:pt x="133" y="7"/>
                    </a:cubicBezTo>
                    <a:cubicBezTo>
                      <a:pt x="133" y="7"/>
                      <a:pt x="133" y="6"/>
                      <a:pt x="134" y="6"/>
                    </a:cubicBezTo>
                    <a:cubicBezTo>
                      <a:pt x="132" y="4"/>
                      <a:pt x="132" y="4"/>
                      <a:pt x="132" y="4"/>
                    </a:cubicBezTo>
                    <a:cubicBezTo>
                      <a:pt x="133" y="6"/>
                      <a:pt x="133" y="6"/>
                      <a:pt x="133" y="6"/>
                    </a:cubicBezTo>
                    <a:cubicBezTo>
                      <a:pt x="134" y="6"/>
                      <a:pt x="134" y="6"/>
                      <a:pt x="135" y="6"/>
                    </a:cubicBezTo>
                    <a:cubicBezTo>
                      <a:pt x="136" y="6"/>
                      <a:pt x="136" y="6"/>
                      <a:pt x="137" y="7"/>
                    </a:cubicBezTo>
                    <a:cubicBezTo>
                      <a:pt x="137" y="7"/>
                      <a:pt x="137" y="7"/>
                      <a:pt x="137" y="7"/>
                    </a:cubicBezTo>
                    <a:cubicBezTo>
                      <a:pt x="137" y="7"/>
                      <a:pt x="137" y="7"/>
                      <a:pt x="137" y="7"/>
                    </a:cubicBezTo>
                    <a:cubicBezTo>
                      <a:pt x="137" y="8"/>
                      <a:pt x="137" y="9"/>
                      <a:pt x="136" y="9"/>
                    </a:cubicBezTo>
                    <a:cubicBezTo>
                      <a:pt x="136" y="10"/>
                      <a:pt x="135" y="10"/>
                      <a:pt x="134" y="10"/>
                    </a:cubicBezTo>
                    <a:cubicBezTo>
                      <a:pt x="134" y="10"/>
                      <a:pt x="134" y="10"/>
                      <a:pt x="134" y="10"/>
                    </a:cubicBezTo>
                    <a:cubicBezTo>
                      <a:pt x="133" y="9"/>
                      <a:pt x="133" y="9"/>
                      <a:pt x="133" y="9"/>
                    </a:cubicBezTo>
                    <a:cubicBezTo>
                      <a:pt x="133" y="9"/>
                      <a:pt x="133" y="9"/>
                      <a:pt x="133" y="8"/>
                    </a:cubicBezTo>
                    <a:cubicBezTo>
                      <a:pt x="133" y="8"/>
                      <a:pt x="133" y="7"/>
                      <a:pt x="134" y="6"/>
                    </a:cubicBezTo>
                    <a:cubicBezTo>
                      <a:pt x="134" y="6"/>
                      <a:pt x="135" y="5"/>
                      <a:pt x="135" y="5"/>
                    </a:cubicBezTo>
                    <a:cubicBezTo>
                      <a:pt x="136" y="5"/>
                      <a:pt x="136" y="5"/>
                      <a:pt x="136" y="5"/>
                    </a:cubicBezTo>
                    <a:cubicBezTo>
                      <a:pt x="136" y="5"/>
                      <a:pt x="137" y="6"/>
                      <a:pt x="137" y="6"/>
                    </a:cubicBezTo>
                    <a:cubicBezTo>
                      <a:pt x="137" y="7"/>
                      <a:pt x="138" y="8"/>
                      <a:pt x="138" y="8"/>
                    </a:cubicBezTo>
                    <a:cubicBezTo>
                      <a:pt x="138" y="9"/>
                      <a:pt x="137" y="10"/>
                      <a:pt x="137" y="10"/>
                    </a:cubicBezTo>
                    <a:cubicBezTo>
                      <a:pt x="137" y="10"/>
                      <a:pt x="137" y="11"/>
                      <a:pt x="136" y="11"/>
                    </a:cubicBezTo>
                    <a:cubicBezTo>
                      <a:pt x="138" y="13"/>
                      <a:pt x="138" y="13"/>
                      <a:pt x="138" y="13"/>
                    </a:cubicBezTo>
                    <a:cubicBezTo>
                      <a:pt x="138" y="11"/>
                      <a:pt x="138" y="11"/>
                      <a:pt x="138" y="11"/>
                    </a:cubicBezTo>
                    <a:cubicBezTo>
                      <a:pt x="137" y="10"/>
                      <a:pt x="136" y="10"/>
                      <a:pt x="135" y="9"/>
                    </a:cubicBezTo>
                    <a:cubicBezTo>
                      <a:pt x="134" y="8"/>
                      <a:pt x="134" y="8"/>
                      <a:pt x="134" y="8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3" y="7"/>
                      <a:pt x="133" y="7"/>
                      <a:pt x="133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3" y="7"/>
                      <a:pt x="133" y="7"/>
                      <a:pt x="133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4" y="7"/>
                      <a:pt x="134" y="7"/>
                      <a:pt x="134" y="7"/>
                    </a:cubicBezTo>
                    <a:cubicBezTo>
                      <a:pt x="135" y="7"/>
                      <a:pt x="135" y="5"/>
                      <a:pt x="135" y="4"/>
                    </a:cubicBezTo>
                    <a:cubicBezTo>
                      <a:pt x="134" y="3"/>
                      <a:pt x="132" y="2"/>
                      <a:pt x="131" y="3"/>
                    </a:cubicBezTo>
                    <a:cubicBezTo>
                      <a:pt x="131" y="4"/>
                      <a:pt x="130" y="4"/>
                      <a:pt x="130" y="5"/>
                    </a:cubicBezTo>
                    <a:cubicBezTo>
                      <a:pt x="129" y="6"/>
                      <a:pt x="129" y="6"/>
                      <a:pt x="129" y="7"/>
                    </a:cubicBezTo>
                    <a:cubicBezTo>
                      <a:pt x="129" y="8"/>
                      <a:pt x="129" y="9"/>
                      <a:pt x="130" y="10"/>
                    </a:cubicBezTo>
                    <a:cubicBezTo>
                      <a:pt x="131" y="11"/>
                      <a:pt x="132" y="12"/>
                      <a:pt x="133" y="13"/>
                    </a:cubicBezTo>
                    <a:cubicBezTo>
                      <a:pt x="134" y="14"/>
                      <a:pt x="135" y="15"/>
                      <a:pt x="137" y="15"/>
                    </a:cubicBezTo>
                    <a:cubicBezTo>
                      <a:pt x="137" y="15"/>
                      <a:pt x="138" y="15"/>
                      <a:pt x="139" y="15"/>
                    </a:cubicBezTo>
                    <a:cubicBezTo>
                      <a:pt x="140" y="14"/>
                      <a:pt x="141" y="13"/>
                      <a:pt x="141" y="12"/>
                    </a:cubicBezTo>
                    <a:cubicBezTo>
                      <a:pt x="142" y="11"/>
                      <a:pt x="142" y="10"/>
                      <a:pt x="142" y="8"/>
                    </a:cubicBezTo>
                    <a:cubicBezTo>
                      <a:pt x="142" y="7"/>
                      <a:pt x="142" y="5"/>
                      <a:pt x="141" y="3"/>
                    </a:cubicBezTo>
                    <a:cubicBezTo>
                      <a:pt x="140" y="2"/>
                      <a:pt x="138" y="1"/>
                      <a:pt x="136" y="1"/>
                    </a:cubicBezTo>
                    <a:cubicBezTo>
                      <a:pt x="135" y="0"/>
                      <a:pt x="135" y="0"/>
                      <a:pt x="135" y="0"/>
                    </a:cubicBezTo>
                    <a:cubicBezTo>
                      <a:pt x="133" y="0"/>
                      <a:pt x="131" y="2"/>
                      <a:pt x="130" y="3"/>
                    </a:cubicBezTo>
                    <a:cubicBezTo>
                      <a:pt x="129" y="5"/>
                      <a:pt x="128" y="7"/>
                      <a:pt x="128" y="8"/>
                    </a:cubicBezTo>
                    <a:cubicBezTo>
                      <a:pt x="128" y="9"/>
                      <a:pt x="128" y="11"/>
                      <a:pt x="129" y="12"/>
                    </a:cubicBezTo>
                    <a:cubicBezTo>
                      <a:pt x="129" y="12"/>
                      <a:pt x="130" y="13"/>
                      <a:pt x="131" y="14"/>
                    </a:cubicBezTo>
                    <a:cubicBezTo>
                      <a:pt x="132" y="15"/>
                      <a:pt x="133" y="15"/>
                      <a:pt x="134" y="15"/>
                    </a:cubicBezTo>
                    <a:cubicBezTo>
                      <a:pt x="136" y="15"/>
                      <a:pt x="138" y="14"/>
                      <a:pt x="140" y="13"/>
                    </a:cubicBezTo>
                    <a:cubicBezTo>
                      <a:pt x="141" y="11"/>
                      <a:pt x="142" y="9"/>
                      <a:pt x="142" y="7"/>
                    </a:cubicBezTo>
                    <a:cubicBezTo>
                      <a:pt x="142" y="6"/>
                      <a:pt x="141" y="4"/>
                      <a:pt x="140" y="3"/>
                    </a:cubicBezTo>
                    <a:cubicBezTo>
                      <a:pt x="139" y="5"/>
                      <a:pt x="139" y="5"/>
                      <a:pt x="139" y="5"/>
                    </a:cubicBezTo>
                    <a:cubicBezTo>
                      <a:pt x="140" y="3"/>
                      <a:pt x="140" y="3"/>
                      <a:pt x="140" y="3"/>
                    </a:cubicBezTo>
                    <a:cubicBezTo>
                      <a:pt x="139" y="2"/>
                      <a:pt x="137" y="1"/>
                      <a:pt x="135" y="1"/>
                    </a:cubicBezTo>
                    <a:cubicBezTo>
                      <a:pt x="133" y="1"/>
                      <a:pt x="132" y="2"/>
                      <a:pt x="130" y="3"/>
                    </a:cubicBezTo>
                    <a:cubicBezTo>
                      <a:pt x="130" y="3"/>
                      <a:pt x="130" y="3"/>
                      <a:pt x="130" y="3"/>
                    </a:cubicBezTo>
                    <a:cubicBezTo>
                      <a:pt x="129" y="4"/>
                      <a:pt x="128" y="6"/>
                      <a:pt x="128" y="7"/>
                    </a:cubicBezTo>
                    <a:cubicBezTo>
                      <a:pt x="128" y="9"/>
                      <a:pt x="129" y="11"/>
                      <a:pt x="130" y="12"/>
                    </a:cubicBezTo>
                    <a:cubicBezTo>
                      <a:pt x="131" y="13"/>
                      <a:pt x="133" y="14"/>
                      <a:pt x="135" y="14"/>
                    </a:cubicBezTo>
                    <a:cubicBezTo>
                      <a:pt x="136" y="14"/>
                      <a:pt x="136" y="14"/>
                      <a:pt x="136" y="14"/>
                    </a:cubicBezTo>
                    <a:cubicBezTo>
                      <a:pt x="138" y="14"/>
                      <a:pt x="139" y="13"/>
                      <a:pt x="140" y="12"/>
                    </a:cubicBezTo>
                    <a:cubicBezTo>
                      <a:pt x="141" y="10"/>
                      <a:pt x="141" y="9"/>
                      <a:pt x="141" y="8"/>
                    </a:cubicBezTo>
                    <a:cubicBezTo>
                      <a:pt x="141" y="6"/>
                      <a:pt x="141" y="5"/>
                      <a:pt x="140" y="4"/>
                    </a:cubicBezTo>
                    <a:cubicBezTo>
                      <a:pt x="140" y="3"/>
                      <a:pt x="139" y="2"/>
                      <a:pt x="137" y="1"/>
                    </a:cubicBezTo>
                    <a:cubicBezTo>
                      <a:pt x="136" y="1"/>
                      <a:pt x="136" y="1"/>
                      <a:pt x="136" y="1"/>
                    </a:cubicBezTo>
                    <a:cubicBezTo>
                      <a:pt x="136" y="1"/>
                      <a:pt x="136" y="1"/>
                      <a:pt x="136" y="1"/>
                    </a:cubicBezTo>
                    <a:cubicBezTo>
                      <a:pt x="134" y="1"/>
                      <a:pt x="132" y="2"/>
                      <a:pt x="131" y="4"/>
                    </a:cubicBezTo>
                    <a:cubicBezTo>
                      <a:pt x="130" y="5"/>
                      <a:pt x="130" y="7"/>
                      <a:pt x="130" y="8"/>
                    </a:cubicBezTo>
                    <a:cubicBezTo>
                      <a:pt x="130" y="9"/>
                      <a:pt x="130" y="11"/>
                      <a:pt x="131" y="12"/>
                    </a:cubicBezTo>
                    <a:cubicBezTo>
                      <a:pt x="132" y="13"/>
                      <a:pt x="133" y="14"/>
                      <a:pt x="134" y="14"/>
                    </a:cubicBezTo>
                    <a:cubicBezTo>
                      <a:pt x="135" y="14"/>
                      <a:pt x="135" y="14"/>
                      <a:pt x="135" y="14"/>
                    </a:cubicBezTo>
                    <a:cubicBezTo>
                      <a:pt x="135" y="14"/>
                      <a:pt x="135" y="14"/>
                      <a:pt x="135" y="14"/>
                    </a:cubicBezTo>
                    <a:cubicBezTo>
                      <a:pt x="137" y="14"/>
                      <a:pt x="139" y="13"/>
                      <a:pt x="140" y="12"/>
                    </a:cubicBezTo>
                    <a:cubicBezTo>
                      <a:pt x="141" y="10"/>
                      <a:pt x="141" y="9"/>
                      <a:pt x="141" y="7"/>
                    </a:cubicBezTo>
                    <a:cubicBezTo>
                      <a:pt x="141" y="6"/>
                      <a:pt x="141" y="5"/>
                      <a:pt x="141" y="4"/>
                    </a:cubicBezTo>
                    <a:cubicBezTo>
                      <a:pt x="140" y="3"/>
                      <a:pt x="139" y="2"/>
                      <a:pt x="138" y="1"/>
                    </a:cubicBezTo>
                    <a:cubicBezTo>
                      <a:pt x="137" y="1"/>
                      <a:pt x="136" y="1"/>
                      <a:pt x="135" y="1"/>
                    </a:cubicBezTo>
                    <a:cubicBezTo>
                      <a:pt x="133" y="1"/>
                      <a:pt x="131" y="2"/>
                      <a:pt x="130" y="3"/>
                    </a:cubicBezTo>
                    <a:cubicBezTo>
                      <a:pt x="129" y="4"/>
                      <a:pt x="128" y="6"/>
                      <a:pt x="128" y="8"/>
                    </a:cubicBezTo>
                    <a:cubicBezTo>
                      <a:pt x="128" y="10"/>
                      <a:pt x="128" y="11"/>
                      <a:pt x="129" y="12"/>
                    </a:cubicBezTo>
                    <a:cubicBezTo>
                      <a:pt x="131" y="14"/>
                      <a:pt x="133" y="15"/>
                      <a:pt x="135" y="14"/>
                    </a:cubicBezTo>
                    <a:cubicBezTo>
                      <a:pt x="137" y="14"/>
                      <a:pt x="138" y="14"/>
                      <a:pt x="140" y="13"/>
                    </a:cubicBezTo>
                    <a:cubicBezTo>
                      <a:pt x="141" y="11"/>
                      <a:pt x="143" y="10"/>
                      <a:pt x="143" y="7"/>
                    </a:cubicBezTo>
                    <a:cubicBezTo>
                      <a:pt x="143" y="7"/>
                      <a:pt x="143" y="7"/>
                      <a:pt x="143" y="7"/>
                    </a:cubicBezTo>
                    <a:cubicBezTo>
                      <a:pt x="142" y="6"/>
                      <a:pt x="142" y="6"/>
                      <a:pt x="142" y="6"/>
                    </a:cubicBezTo>
                    <a:cubicBezTo>
                      <a:pt x="142" y="5"/>
                      <a:pt x="141" y="4"/>
                      <a:pt x="140" y="3"/>
                    </a:cubicBezTo>
                    <a:cubicBezTo>
                      <a:pt x="138" y="2"/>
                      <a:pt x="137" y="2"/>
                      <a:pt x="136" y="2"/>
                    </a:cubicBezTo>
                    <a:cubicBezTo>
                      <a:pt x="134" y="2"/>
                      <a:pt x="132" y="3"/>
                      <a:pt x="130" y="4"/>
                    </a:cubicBezTo>
                    <a:cubicBezTo>
                      <a:pt x="129" y="5"/>
                      <a:pt x="127" y="7"/>
                      <a:pt x="127" y="9"/>
                    </a:cubicBezTo>
                    <a:cubicBezTo>
                      <a:pt x="127" y="10"/>
                      <a:pt x="127" y="11"/>
                      <a:pt x="128" y="11"/>
                    </a:cubicBezTo>
                    <a:cubicBezTo>
                      <a:pt x="128" y="13"/>
                      <a:pt x="129" y="14"/>
                      <a:pt x="130" y="15"/>
                    </a:cubicBezTo>
                    <a:cubicBezTo>
                      <a:pt x="131" y="15"/>
                      <a:pt x="133" y="15"/>
                      <a:pt x="134" y="15"/>
                    </a:cubicBezTo>
                    <a:cubicBezTo>
                      <a:pt x="136" y="15"/>
                      <a:pt x="138" y="15"/>
                      <a:pt x="139" y="14"/>
                    </a:cubicBezTo>
                    <a:cubicBezTo>
                      <a:pt x="140" y="13"/>
                      <a:pt x="141" y="12"/>
                      <a:pt x="141" y="12"/>
                    </a:cubicBezTo>
                    <a:cubicBezTo>
                      <a:pt x="142" y="11"/>
                      <a:pt x="142" y="10"/>
                      <a:pt x="142" y="9"/>
                    </a:cubicBezTo>
                    <a:cubicBezTo>
                      <a:pt x="142" y="8"/>
                      <a:pt x="142" y="7"/>
                      <a:pt x="142" y="6"/>
                    </a:cubicBezTo>
                    <a:cubicBezTo>
                      <a:pt x="141" y="5"/>
                      <a:pt x="141" y="5"/>
                      <a:pt x="141" y="5"/>
                    </a:cubicBezTo>
                    <a:cubicBezTo>
                      <a:pt x="140" y="4"/>
                      <a:pt x="139" y="4"/>
                      <a:pt x="137" y="4"/>
                    </a:cubicBezTo>
                    <a:cubicBezTo>
                      <a:pt x="136" y="4"/>
                      <a:pt x="135" y="4"/>
                      <a:pt x="134" y="5"/>
                    </a:cubicBezTo>
                    <a:cubicBezTo>
                      <a:pt x="133" y="5"/>
                      <a:pt x="131" y="7"/>
                      <a:pt x="130" y="8"/>
                    </a:cubicBezTo>
                    <a:cubicBezTo>
                      <a:pt x="129" y="9"/>
                      <a:pt x="129" y="11"/>
                      <a:pt x="128" y="12"/>
                    </a:cubicBezTo>
                    <a:cubicBezTo>
                      <a:pt x="120" y="34"/>
                      <a:pt x="110" y="55"/>
                      <a:pt x="93" y="69"/>
                    </a:cubicBezTo>
                    <a:cubicBezTo>
                      <a:pt x="77" y="83"/>
                      <a:pt x="55" y="89"/>
                      <a:pt x="32" y="89"/>
                    </a:cubicBezTo>
                    <a:cubicBezTo>
                      <a:pt x="22" y="89"/>
                      <a:pt x="12" y="88"/>
                      <a:pt x="3" y="86"/>
                    </a:cubicBezTo>
                    <a:cubicBezTo>
                      <a:pt x="2" y="86"/>
                      <a:pt x="0" y="87"/>
                      <a:pt x="0" y="88"/>
                    </a:cubicBezTo>
                    <a:cubicBezTo>
                      <a:pt x="0" y="89"/>
                      <a:pt x="1" y="90"/>
                      <a:pt x="2" y="91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0" name="椭圆 99" descr="d5661f34-c03e-418a-b48e-5df493a7d1a8"/>
              <p:cNvSpPr>
                <a:spLocks noChangeArrowheads="1"/>
              </p:cNvSpPr>
              <p:nvPr/>
            </p:nvSpPr>
            <p:spPr bwMode="auto">
              <a:xfrm>
                <a:off x="11761145" y="3484753"/>
                <a:ext cx="79981" cy="84980"/>
              </a:xfrm>
              <a:prstGeom prst="ellipse">
                <a:avLst/>
              </a:pr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1" name="任意多边形 100" descr="9c871531-8fd7-4262-9069-9da5d2af9739"/>
              <p:cNvSpPr/>
              <p:nvPr/>
            </p:nvSpPr>
            <p:spPr bwMode="auto">
              <a:xfrm>
                <a:off x="7599613" y="3002364"/>
                <a:ext cx="1169728" cy="1177227"/>
              </a:xfrm>
              <a:custGeom>
                <a:avLst/>
                <a:gdLst>
                  <a:gd name="T0" fmla="*/ 74 w 318"/>
                  <a:gd name="T1" fmla="*/ 240 h 320"/>
                  <a:gd name="T2" fmla="*/ 265 w 318"/>
                  <a:gd name="T3" fmla="*/ 240 h 320"/>
                  <a:gd name="T4" fmla="*/ 273 w 318"/>
                  <a:gd name="T5" fmla="*/ 105 h 320"/>
                  <a:gd name="T6" fmla="*/ 74 w 318"/>
                  <a:gd name="T7" fmla="*/ 240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8" h="320">
                    <a:moveTo>
                      <a:pt x="74" y="240"/>
                    </a:moveTo>
                    <a:cubicBezTo>
                      <a:pt x="74" y="240"/>
                      <a:pt x="153" y="320"/>
                      <a:pt x="265" y="240"/>
                    </a:cubicBezTo>
                    <a:cubicBezTo>
                      <a:pt x="265" y="240"/>
                      <a:pt x="318" y="211"/>
                      <a:pt x="273" y="105"/>
                    </a:cubicBezTo>
                    <a:cubicBezTo>
                      <a:pt x="228" y="0"/>
                      <a:pt x="0" y="71"/>
                      <a:pt x="74" y="240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2" name="任意多边形 101" descr="cbef974f-7b09-4a1f-88ca-971e31e9f2ff"/>
              <p:cNvSpPr/>
              <p:nvPr/>
            </p:nvSpPr>
            <p:spPr bwMode="auto">
              <a:xfrm>
                <a:off x="6979757" y="3259805"/>
                <a:ext cx="1142235" cy="1399675"/>
              </a:xfrm>
              <a:custGeom>
                <a:avLst/>
                <a:gdLst>
                  <a:gd name="T0" fmla="*/ 301 w 310"/>
                  <a:gd name="T1" fmla="*/ 62 h 380"/>
                  <a:gd name="T2" fmla="*/ 221 w 310"/>
                  <a:gd name="T3" fmla="*/ 230 h 380"/>
                  <a:gd name="T4" fmla="*/ 219 w 310"/>
                  <a:gd name="T5" fmla="*/ 233 h 380"/>
                  <a:gd name="T6" fmla="*/ 142 w 310"/>
                  <a:gd name="T7" fmla="*/ 358 h 380"/>
                  <a:gd name="T8" fmla="*/ 99 w 310"/>
                  <a:gd name="T9" fmla="*/ 380 h 380"/>
                  <a:gd name="T10" fmla="*/ 57 w 310"/>
                  <a:gd name="T11" fmla="*/ 380 h 380"/>
                  <a:gd name="T12" fmla="*/ 53 w 310"/>
                  <a:gd name="T13" fmla="*/ 380 h 380"/>
                  <a:gd name="T14" fmla="*/ 39 w 310"/>
                  <a:gd name="T15" fmla="*/ 376 h 380"/>
                  <a:gd name="T16" fmla="*/ 4 w 310"/>
                  <a:gd name="T17" fmla="*/ 316 h 380"/>
                  <a:gd name="T18" fmla="*/ 3 w 310"/>
                  <a:gd name="T19" fmla="*/ 299 h 380"/>
                  <a:gd name="T20" fmla="*/ 26 w 310"/>
                  <a:gd name="T21" fmla="*/ 232 h 380"/>
                  <a:gd name="T22" fmla="*/ 33 w 310"/>
                  <a:gd name="T23" fmla="*/ 226 h 380"/>
                  <a:gd name="T24" fmla="*/ 36 w 310"/>
                  <a:gd name="T25" fmla="*/ 225 h 380"/>
                  <a:gd name="T26" fmla="*/ 132 w 310"/>
                  <a:gd name="T27" fmla="*/ 200 h 380"/>
                  <a:gd name="T28" fmla="*/ 143 w 310"/>
                  <a:gd name="T29" fmla="*/ 116 h 380"/>
                  <a:gd name="T30" fmla="*/ 224 w 310"/>
                  <a:gd name="T31" fmla="*/ 63 h 380"/>
                  <a:gd name="T32" fmla="*/ 259 w 310"/>
                  <a:gd name="T33" fmla="*/ 3 h 380"/>
                  <a:gd name="T34" fmla="*/ 280 w 310"/>
                  <a:gd name="T35" fmla="*/ 9 h 380"/>
                  <a:gd name="T36" fmla="*/ 301 w 310"/>
                  <a:gd name="T37" fmla="*/ 62 h 3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10" h="380">
                    <a:moveTo>
                      <a:pt x="301" y="62"/>
                    </a:moveTo>
                    <a:cubicBezTo>
                      <a:pt x="221" y="230"/>
                      <a:pt x="221" y="230"/>
                      <a:pt x="221" y="230"/>
                    </a:cubicBezTo>
                    <a:cubicBezTo>
                      <a:pt x="220" y="231"/>
                      <a:pt x="220" y="232"/>
                      <a:pt x="219" y="233"/>
                    </a:cubicBezTo>
                    <a:cubicBezTo>
                      <a:pt x="213" y="244"/>
                      <a:pt x="178" y="301"/>
                      <a:pt x="142" y="358"/>
                    </a:cubicBezTo>
                    <a:cubicBezTo>
                      <a:pt x="133" y="372"/>
                      <a:pt x="117" y="380"/>
                      <a:pt x="99" y="380"/>
                    </a:cubicBezTo>
                    <a:cubicBezTo>
                      <a:pt x="57" y="380"/>
                      <a:pt x="57" y="380"/>
                      <a:pt x="57" y="380"/>
                    </a:cubicBezTo>
                    <a:cubicBezTo>
                      <a:pt x="56" y="380"/>
                      <a:pt x="54" y="380"/>
                      <a:pt x="53" y="380"/>
                    </a:cubicBezTo>
                    <a:cubicBezTo>
                      <a:pt x="49" y="380"/>
                      <a:pt x="44" y="378"/>
                      <a:pt x="39" y="376"/>
                    </a:cubicBezTo>
                    <a:cubicBezTo>
                      <a:pt x="11" y="369"/>
                      <a:pt x="5" y="332"/>
                      <a:pt x="4" y="316"/>
                    </a:cubicBezTo>
                    <a:cubicBezTo>
                      <a:pt x="4" y="310"/>
                      <a:pt x="3" y="305"/>
                      <a:pt x="3" y="299"/>
                    </a:cubicBezTo>
                    <a:cubicBezTo>
                      <a:pt x="0" y="274"/>
                      <a:pt x="9" y="250"/>
                      <a:pt x="26" y="232"/>
                    </a:cubicBezTo>
                    <a:cubicBezTo>
                      <a:pt x="29" y="229"/>
                      <a:pt x="31" y="227"/>
                      <a:pt x="33" y="226"/>
                    </a:cubicBezTo>
                    <a:cubicBezTo>
                      <a:pt x="34" y="226"/>
                      <a:pt x="35" y="225"/>
                      <a:pt x="36" y="225"/>
                    </a:cubicBezTo>
                    <a:cubicBezTo>
                      <a:pt x="87" y="199"/>
                      <a:pt x="111" y="222"/>
                      <a:pt x="132" y="200"/>
                    </a:cubicBezTo>
                    <a:cubicBezTo>
                      <a:pt x="161" y="172"/>
                      <a:pt x="128" y="154"/>
                      <a:pt x="143" y="116"/>
                    </a:cubicBezTo>
                    <a:cubicBezTo>
                      <a:pt x="159" y="77"/>
                      <a:pt x="193" y="78"/>
                      <a:pt x="224" y="63"/>
                    </a:cubicBezTo>
                    <a:cubicBezTo>
                      <a:pt x="252" y="48"/>
                      <a:pt x="256" y="16"/>
                      <a:pt x="259" y="3"/>
                    </a:cubicBezTo>
                    <a:cubicBezTo>
                      <a:pt x="260" y="0"/>
                      <a:pt x="269" y="4"/>
                      <a:pt x="280" y="9"/>
                    </a:cubicBezTo>
                    <a:cubicBezTo>
                      <a:pt x="301" y="20"/>
                      <a:pt x="310" y="42"/>
                      <a:pt x="301" y="6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3" name="任意多边形 102" descr="aefd3b7c-41d0-4a23-baa9-36369d24b40b"/>
              <p:cNvSpPr/>
              <p:nvPr/>
            </p:nvSpPr>
            <p:spPr bwMode="auto">
              <a:xfrm>
                <a:off x="7914540" y="3077347"/>
                <a:ext cx="637353" cy="462393"/>
              </a:xfrm>
              <a:custGeom>
                <a:avLst/>
                <a:gdLst>
                  <a:gd name="T0" fmla="*/ 5 w 173"/>
                  <a:gd name="T1" fmla="*/ 89 h 126"/>
                  <a:gd name="T2" fmla="*/ 1 w 173"/>
                  <a:gd name="T3" fmla="*/ 72 h 126"/>
                  <a:gd name="T4" fmla="*/ 5 w 173"/>
                  <a:gd name="T5" fmla="*/ 54 h 126"/>
                  <a:gd name="T6" fmla="*/ 92 w 173"/>
                  <a:gd name="T7" fmla="*/ 0 h 126"/>
                  <a:gd name="T8" fmla="*/ 173 w 173"/>
                  <a:gd name="T9" fmla="*/ 124 h 126"/>
                  <a:gd name="T10" fmla="*/ 29 w 173"/>
                  <a:gd name="T11" fmla="*/ 126 h 126"/>
                  <a:gd name="T12" fmla="*/ 5 w 173"/>
                  <a:gd name="T13" fmla="*/ 89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3" h="125">
                    <a:moveTo>
                      <a:pt x="5" y="89"/>
                    </a:moveTo>
                    <a:cubicBezTo>
                      <a:pt x="2" y="84"/>
                      <a:pt x="0" y="78"/>
                      <a:pt x="1" y="72"/>
                    </a:cubicBezTo>
                    <a:cubicBezTo>
                      <a:pt x="2" y="65"/>
                      <a:pt x="4" y="58"/>
                      <a:pt x="5" y="54"/>
                    </a:cubicBezTo>
                    <a:cubicBezTo>
                      <a:pt x="12" y="35"/>
                      <a:pt x="32" y="0"/>
                      <a:pt x="92" y="0"/>
                    </a:cubicBezTo>
                    <a:cubicBezTo>
                      <a:pt x="172" y="1"/>
                      <a:pt x="173" y="124"/>
                      <a:pt x="173" y="124"/>
                    </a:cubicBezTo>
                    <a:cubicBezTo>
                      <a:pt x="29" y="126"/>
                      <a:pt x="29" y="126"/>
                      <a:pt x="29" y="126"/>
                    </a:cubicBezTo>
                    <a:cubicBezTo>
                      <a:pt x="5" y="89"/>
                      <a:pt x="5" y="89"/>
                      <a:pt x="5" y="89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04" name="任意多边形 103" descr="084dfb15-b42c-4aed-a1e3-e6c98d23b0ca"/>
              <p:cNvSpPr/>
              <p:nvPr/>
            </p:nvSpPr>
            <p:spPr bwMode="auto">
              <a:xfrm>
                <a:off x="8014517" y="5556770"/>
                <a:ext cx="1016429" cy="1301230"/>
              </a:xfrm>
              <a:custGeom>
                <a:avLst/>
                <a:gdLst>
                  <a:gd name="connsiteX0" fmla="*/ 0 w 1016429"/>
                  <a:gd name="connsiteY0" fmla="*/ 0 h 1301230"/>
                  <a:gd name="connsiteX1" fmla="*/ 757324 w 1016429"/>
                  <a:gd name="connsiteY1" fmla="*/ 0 h 1301230"/>
                  <a:gd name="connsiteX2" fmla="*/ 1016429 w 1016429"/>
                  <a:gd name="connsiteY2" fmla="*/ 1301230 h 1301230"/>
                  <a:gd name="connsiteX3" fmla="*/ 234417 w 1016429"/>
                  <a:gd name="connsiteY3" fmla="*/ 1301230 h 1301230"/>
                  <a:gd name="connsiteX4" fmla="*/ 107475 w 1016429"/>
                  <a:gd name="connsiteY4" fmla="*/ 529877 h 13012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16429" h="1301230">
                    <a:moveTo>
                      <a:pt x="0" y="0"/>
                    </a:moveTo>
                    <a:lnTo>
                      <a:pt x="757324" y="0"/>
                    </a:lnTo>
                    <a:lnTo>
                      <a:pt x="1016429" y="1301230"/>
                    </a:lnTo>
                    <a:lnTo>
                      <a:pt x="234417" y="1301230"/>
                    </a:lnTo>
                    <a:lnTo>
                      <a:pt x="107475" y="529877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05" name="任意多边形 104" descr="6534c303-96f2-4d00-8ab2-e0e24cbf9867"/>
              <p:cNvSpPr/>
              <p:nvPr/>
            </p:nvSpPr>
            <p:spPr bwMode="auto">
              <a:xfrm>
                <a:off x="8114494" y="6094146"/>
                <a:ext cx="143441" cy="763854"/>
              </a:xfrm>
              <a:custGeom>
                <a:avLst/>
                <a:gdLst>
                  <a:gd name="connsiteX0" fmla="*/ 7357 w 143441"/>
                  <a:gd name="connsiteY0" fmla="*/ 0 h 763854"/>
                  <a:gd name="connsiteX1" fmla="*/ 18392 w 143441"/>
                  <a:gd name="connsiteY1" fmla="*/ 7360 h 763854"/>
                  <a:gd name="connsiteX2" fmla="*/ 128585 w 143441"/>
                  <a:gd name="connsiteY2" fmla="*/ 673980 h 763854"/>
                  <a:gd name="connsiteX3" fmla="*/ 143441 w 143441"/>
                  <a:gd name="connsiteY3" fmla="*/ 763854 h 763854"/>
                  <a:gd name="connsiteX4" fmla="*/ 125225 w 143441"/>
                  <a:gd name="connsiteY4" fmla="*/ 763854 h 763854"/>
                  <a:gd name="connsiteX5" fmla="*/ 100640 w 143441"/>
                  <a:gd name="connsiteY5" fmla="*/ 616054 h 763854"/>
                  <a:gd name="connsiteX6" fmla="*/ 0 w 143441"/>
                  <a:gd name="connsiteY6" fmla="*/ 11039 h 763854"/>
                  <a:gd name="connsiteX7" fmla="*/ 7357 w 143441"/>
                  <a:gd name="connsiteY7" fmla="*/ 0 h 763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3441" h="763854">
                    <a:moveTo>
                      <a:pt x="7357" y="0"/>
                    </a:moveTo>
                    <a:cubicBezTo>
                      <a:pt x="14713" y="0"/>
                      <a:pt x="18392" y="3680"/>
                      <a:pt x="18392" y="7360"/>
                    </a:cubicBezTo>
                    <a:cubicBezTo>
                      <a:pt x="18392" y="7360"/>
                      <a:pt x="18392" y="7360"/>
                      <a:pt x="128585" y="673980"/>
                    </a:cubicBezTo>
                    <a:lnTo>
                      <a:pt x="143441" y="763854"/>
                    </a:lnTo>
                    <a:lnTo>
                      <a:pt x="125225" y="763854"/>
                    </a:lnTo>
                    <a:lnTo>
                      <a:pt x="100640" y="616054"/>
                    </a:lnTo>
                    <a:cubicBezTo>
                      <a:pt x="70336" y="433878"/>
                      <a:pt x="36898" y="232856"/>
                      <a:pt x="0" y="11039"/>
                    </a:cubicBezTo>
                    <a:cubicBezTo>
                      <a:pt x="0" y="7360"/>
                      <a:pt x="3679" y="0"/>
                      <a:pt x="7357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06" name="任意多边形 105" descr="b72e7860-680e-4f40-aae8-b9d2d50ec6b2"/>
              <p:cNvSpPr/>
              <p:nvPr/>
            </p:nvSpPr>
            <p:spPr bwMode="auto">
              <a:xfrm>
                <a:off x="8175971" y="6001668"/>
                <a:ext cx="195961" cy="856333"/>
              </a:xfrm>
              <a:custGeom>
                <a:avLst/>
                <a:gdLst>
                  <a:gd name="connsiteX0" fmla="*/ 195961 w 195961"/>
                  <a:gd name="connsiteY0" fmla="*/ 0 h 856333"/>
                  <a:gd name="connsiteX1" fmla="*/ 195961 w 195961"/>
                  <a:gd name="connsiteY1" fmla="*/ 7499 h 856333"/>
                  <a:gd name="connsiteX2" fmla="*/ 70990 w 195961"/>
                  <a:gd name="connsiteY2" fmla="*/ 17496 h 856333"/>
                  <a:gd name="connsiteX3" fmla="*/ 7566 w 195961"/>
                  <a:gd name="connsiteY3" fmla="*/ 856333 h 856333"/>
                  <a:gd name="connsiteX4" fmla="*/ 0 w 195961"/>
                  <a:gd name="connsiteY4" fmla="*/ 856333 h 856333"/>
                  <a:gd name="connsiteX5" fmla="*/ 63492 w 195961"/>
                  <a:gd name="connsiteY5" fmla="*/ 12497 h 8563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95961" h="856333">
                    <a:moveTo>
                      <a:pt x="195961" y="0"/>
                    </a:moveTo>
                    <a:lnTo>
                      <a:pt x="195961" y="7499"/>
                    </a:lnTo>
                    <a:lnTo>
                      <a:pt x="70990" y="17496"/>
                    </a:lnTo>
                    <a:lnTo>
                      <a:pt x="7566" y="856333"/>
                    </a:lnTo>
                    <a:lnTo>
                      <a:pt x="0" y="856333"/>
                    </a:lnTo>
                    <a:lnTo>
                      <a:pt x="63492" y="12497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07" name="任意多边形 106" descr="7a8de105-21bb-44fd-9a05-bf3069b28b7b"/>
              <p:cNvSpPr/>
              <p:nvPr/>
            </p:nvSpPr>
            <p:spPr bwMode="auto">
              <a:xfrm>
                <a:off x="7537337" y="5266838"/>
                <a:ext cx="1064066" cy="1591162"/>
              </a:xfrm>
              <a:custGeom>
                <a:avLst/>
                <a:gdLst>
                  <a:gd name="connsiteX0" fmla="*/ 1064066 w 1064066"/>
                  <a:gd name="connsiteY0" fmla="*/ 0 h 1591162"/>
                  <a:gd name="connsiteX1" fmla="*/ 891606 w 1064066"/>
                  <a:gd name="connsiteY1" fmla="*/ 737329 h 1591162"/>
                  <a:gd name="connsiteX2" fmla="*/ 761636 w 1064066"/>
                  <a:gd name="connsiteY2" fmla="*/ 747327 h 1591162"/>
                  <a:gd name="connsiteX3" fmla="*/ 720580 w 1064066"/>
                  <a:gd name="connsiteY3" fmla="*/ 1591162 h 1591162"/>
                  <a:gd name="connsiteX4" fmla="*/ 0 w 1064066"/>
                  <a:gd name="connsiteY4" fmla="*/ 1591162 h 1591162"/>
                  <a:gd name="connsiteX5" fmla="*/ 146779 w 1064066"/>
                  <a:gd name="connsiteY5" fmla="*/ 492386 h 1591162"/>
                  <a:gd name="connsiteX6" fmla="*/ 184270 w 1064066"/>
                  <a:gd name="connsiteY6" fmla="*/ 239945 h 1591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64066" h="1591162">
                    <a:moveTo>
                      <a:pt x="1064066" y="0"/>
                    </a:moveTo>
                    <a:lnTo>
                      <a:pt x="891606" y="737329"/>
                    </a:lnTo>
                    <a:lnTo>
                      <a:pt x="761636" y="747327"/>
                    </a:lnTo>
                    <a:lnTo>
                      <a:pt x="720580" y="1591162"/>
                    </a:lnTo>
                    <a:lnTo>
                      <a:pt x="0" y="1591162"/>
                    </a:lnTo>
                    <a:lnTo>
                      <a:pt x="146779" y="492386"/>
                    </a:lnTo>
                    <a:lnTo>
                      <a:pt x="184270" y="239945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08" name="任意多边形 107" descr="997547d1-a4d2-4c1f-a293-a354c47f4b0a"/>
              <p:cNvSpPr/>
              <p:nvPr/>
            </p:nvSpPr>
            <p:spPr bwMode="auto">
              <a:xfrm>
                <a:off x="8193308" y="5999168"/>
                <a:ext cx="186125" cy="858832"/>
              </a:xfrm>
              <a:custGeom>
                <a:avLst/>
                <a:gdLst>
                  <a:gd name="connsiteX0" fmla="*/ 178758 w 186125"/>
                  <a:gd name="connsiteY0" fmla="*/ 0 h 858832"/>
                  <a:gd name="connsiteX1" fmla="*/ 186125 w 186125"/>
                  <a:gd name="connsiteY1" fmla="*/ 7355 h 858832"/>
                  <a:gd name="connsiteX2" fmla="*/ 178758 w 186125"/>
                  <a:gd name="connsiteY2" fmla="*/ 18388 h 858832"/>
                  <a:gd name="connsiteX3" fmla="*/ 57208 w 186125"/>
                  <a:gd name="connsiteY3" fmla="*/ 25744 h 858832"/>
                  <a:gd name="connsiteX4" fmla="*/ 18907 w 186125"/>
                  <a:gd name="connsiteY4" fmla="*/ 807302 h 858832"/>
                  <a:gd name="connsiteX5" fmla="*/ 16381 w 186125"/>
                  <a:gd name="connsiteY5" fmla="*/ 858832 h 858832"/>
                  <a:gd name="connsiteX6" fmla="*/ 0 w 186125"/>
                  <a:gd name="connsiteY6" fmla="*/ 858832 h 858832"/>
                  <a:gd name="connsiteX7" fmla="*/ 2353 w 186125"/>
                  <a:gd name="connsiteY7" fmla="*/ 812278 h 858832"/>
                  <a:gd name="connsiteX8" fmla="*/ 42474 w 186125"/>
                  <a:gd name="connsiteY8" fmla="*/ 18388 h 858832"/>
                  <a:gd name="connsiteX9" fmla="*/ 49841 w 186125"/>
                  <a:gd name="connsiteY9" fmla="*/ 11033 h 858832"/>
                  <a:gd name="connsiteX10" fmla="*/ 178758 w 186125"/>
                  <a:gd name="connsiteY10" fmla="*/ 0 h 858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86125" h="858832">
                    <a:moveTo>
                      <a:pt x="178758" y="0"/>
                    </a:moveTo>
                    <a:cubicBezTo>
                      <a:pt x="182442" y="0"/>
                      <a:pt x="186125" y="3678"/>
                      <a:pt x="186125" y="7355"/>
                    </a:cubicBezTo>
                    <a:cubicBezTo>
                      <a:pt x="186125" y="11033"/>
                      <a:pt x="182442" y="18388"/>
                      <a:pt x="178758" y="18388"/>
                    </a:cubicBezTo>
                    <a:cubicBezTo>
                      <a:pt x="178758" y="18388"/>
                      <a:pt x="178758" y="18388"/>
                      <a:pt x="57208" y="25744"/>
                    </a:cubicBezTo>
                    <a:cubicBezTo>
                      <a:pt x="57208" y="25744"/>
                      <a:pt x="57208" y="25744"/>
                      <a:pt x="18907" y="807302"/>
                    </a:cubicBezTo>
                    <a:lnTo>
                      <a:pt x="16381" y="858832"/>
                    </a:lnTo>
                    <a:lnTo>
                      <a:pt x="0" y="858832"/>
                    </a:lnTo>
                    <a:lnTo>
                      <a:pt x="2353" y="812278"/>
                    </a:lnTo>
                    <a:cubicBezTo>
                      <a:pt x="13986" y="582097"/>
                      <a:pt x="27281" y="319033"/>
                      <a:pt x="42474" y="18388"/>
                    </a:cubicBezTo>
                    <a:cubicBezTo>
                      <a:pt x="42474" y="14711"/>
                      <a:pt x="46158" y="11033"/>
                      <a:pt x="49841" y="11033"/>
                    </a:cubicBezTo>
                    <a:cubicBezTo>
                      <a:pt x="49841" y="11033"/>
                      <a:pt x="49841" y="11033"/>
                      <a:pt x="178758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09" name="任意多边形 108" descr="c39c8774-7ab3-4590-a898-8c84deb3603b"/>
              <p:cNvSpPr/>
              <p:nvPr/>
            </p:nvSpPr>
            <p:spPr bwMode="auto">
              <a:xfrm>
                <a:off x="7284686" y="3779684"/>
                <a:ext cx="1869565" cy="1534643"/>
              </a:xfrm>
              <a:custGeom>
                <a:avLst/>
                <a:gdLst>
                  <a:gd name="T0" fmla="*/ 120 w 508"/>
                  <a:gd name="T1" fmla="*/ 64 h 417"/>
                  <a:gd name="T2" fmla="*/ 251 w 508"/>
                  <a:gd name="T3" fmla="*/ 11 h 417"/>
                  <a:gd name="T4" fmla="*/ 411 w 508"/>
                  <a:gd name="T5" fmla="*/ 93 h 417"/>
                  <a:gd name="T6" fmla="*/ 494 w 508"/>
                  <a:gd name="T7" fmla="*/ 278 h 417"/>
                  <a:gd name="T8" fmla="*/ 464 w 508"/>
                  <a:gd name="T9" fmla="*/ 405 h 417"/>
                  <a:gd name="T10" fmla="*/ 15 w 508"/>
                  <a:gd name="T11" fmla="*/ 388 h 417"/>
                  <a:gd name="T12" fmla="*/ 120 w 508"/>
                  <a:gd name="T13" fmla="*/ 64 h 4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08" h="417">
                    <a:moveTo>
                      <a:pt x="120" y="64"/>
                    </a:moveTo>
                    <a:cubicBezTo>
                      <a:pt x="208" y="0"/>
                      <a:pt x="251" y="11"/>
                      <a:pt x="251" y="11"/>
                    </a:cubicBezTo>
                    <a:cubicBezTo>
                      <a:pt x="306" y="3"/>
                      <a:pt x="398" y="83"/>
                      <a:pt x="411" y="93"/>
                    </a:cubicBezTo>
                    <a:cubicBezTo>
                      <a:pt x="425" y="103"/>
                      <a:pt x="480" y="224"/>
                      <a:pt x="494" y="278"/>
                    </a:cubicBezTo>
                    <a:cubicBezTo>
                      <a:pt x="508" y="332"/>
                      <a:pt x="464" y="405"/>
                      <a:pt x="464" y="405"/>
                    </a:cubicBezTo>
                    <a:cubicBezTo>
                      <a:pt x="464" y="405"/>
                      <a:pt x="30" y="417"/>
                      <a:pt x="15" y="388"/>
                    </a:cubicBezTo>
                    <a:cubicBezTo>
                      <a:pt x="0" y="358"/>
                      <a:pt x="34" y="127"/>
                      <a:pt x="120" y="6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0" name="任意多边形 109" descr="e331b074-60ec-471f-a82d-92ccd4a4c6b6"/>
              <p:cNvSpPr/>
              <p:nvPr/>
            </p:nvSpPr>
            <p:spPr bwMode="auto">
              <a:xfrm>
                <a:off x="7612109" y="3819675"/>
                <a:ext cx="1254708" cy="1969542"/>
              </a:xfrm>
              <a:custGeom>
                <a:avLst/>
                <a:gdLst>
                  <a:gd name="T0" fmla="*/ 7 w 341"/>
                  <a:gd name="T1" fmla="*/ 535 h 535"/>
                  <a:gd name="T2" fmla="*/ 3 w 341"/>
                  <a:gd name="T3" fmla="*/ 394 h 535"/>
                  <a:gd name="T4" fmla="*/ 163 w 341"/>
                  <a:gd name="T5" fmla="*/ 3 h 535"/>
                  <a:gd name="T6" fmla="*/ 332 w 341"/>
                  <a:gd name="T7" fmla="*/ 383 h 535"/>
                  <a:gd name="T8" fmla="*/ 334 w 341"/>
                  <a:gd name="T9" fmla="*/ 532 h 535"/>
                  <a:gd name="T10" fmla="*/ 7 w 341"/>
                  <a:gd name="T11" fmla="*/ 535 h 5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1" h="535">
                    <a:moveTo>
                      <a:pt x="7" y="535"/>
                    </a:moveTo>
                    <a:cubicBezTo>
                      <a:pt x="0" y="497"/>
                      <a:pt x="3" y="436"/>
                      <a:pt x="3" y="394"/>
                    </a:cubicBezTo>
                    <a:cubicBezTo>
                      <a:pt x="3" y="183"/>
                      <a:pt x="53" y="8"/>
                      <a:pt x="163" y="3"/>
                    </a:cubicBezTo>
                    <a:cubicBezTo>
                      <a:pt x="230" y="0"/>
                      <a:pt x="319" y="172"/>
                      <a:pt x="332" y="383"/>
                    </a:cubicBezTo>
                    <a:cubicBezTo>
                      <a:pt x="334" y="425"/>
                      <a:pt x="341" y="494"/>
                      <a:pt x="334" y="532"/>
                    </a:cubicBezTo>
                    <a:lnTo>
                      <a:pt x="7" y="535"/>
                    </a:lnTo>
                    <a:close/>
                  </a:path>
                </a:pathLst>
              </a:custGeom>
              <a:solidFill>
                <a:srgbClr val="B9F0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1" name="任意多边形 110" descr="f49defdb-b071-4185-9527-20c73fd47000"/>
              <p:cNvSpPr/>
              <p:nvPr/>
            </p:nvSpPr>
            <p:spPr bwMode="auto">
              <a:xfrm>
                <a:off x="8371933" y="3852166"/>
                <a:ext cx="846383" cy="3005834"/>
              </a:xfrm>
              <a:custGeom>
                <a:avLst/>
                <a:gdLst>
                  <a:gd name="connsiteX0" fmla="*/ 0 w 846383"/>
                  <a:gd name="connsiteY0" fmla="*/ 0 h 3005834"/>
                  <a:gd name="connsiteX1" fmla="*/ 419150 w 846383"/>
                  <a:gd name="connsiteY1" fmla="*/ 710284 h 3005834"/>
                  <a:gd name="connsiteX2" fmla="*/ 812628 w 846383"/>
                  <a:gd name="connsiteY2" fmla="*/ 2774874 h 3005834"/>
                  <a:gd name="connsiteX3" fmla="*/ 846383 w 846383"/>
                  <a:gd name="connsiteY3" fmla="*/ 3005834 h 3005834"/>
                  <a:gd name="connsiteX4" fmla="*/ 97229 w 846383"/>
                  <a:gd name="connsiteY4" fmla="*/ 3005834 h 3005834"/>
                  <a:gd name="connsiteX5" fmla="*/ 96888 w 846383"/>
                  <a:gd name="connsiteY5" fmla="*/ 2993593 h 3005834"/>
                  <a:gd name="connsiteX6" fmla="*/ 25737 w 846383"/>
                  <a:gd name="connsiteY6" fmla="*/ 437947 h 3005834"/>
                  <a:gd name="connsiteX7" fmla="*/ 0 w 846383"/>
                  <a:gd name="connsiteY7" fmla="*/ 0 h 3005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46383" h="3005834">
                    <a:moveTo>
                      <a:pt x="0" y="0"/>
                    </a:moveTo>
                    <a:cubicBezTo>
                      <a:pt x="0" y="0"/>
                      <a:pt x="250019" y="172971"/>
                      <a:pt x="419150" y="710284"/>
                    </a:cubicBezTo>
                    <a:cubicBezTo>
                      <a:pt x="553581" y="1134661"/>
                      <a:pt x="705463" y="2052763"/>
                      <a:pt x="812628" y="2774874"/>
                    </a:cubicBezTo>
                    <a:lnTo>
                      <a:pt x="846383" y="3005834"/>
                    </a:lnTo>
                    <a:lnTo>
                      <a:pt x="97229" y="3005834"/>
                    </a:lnTo>
                    <a:lnTo>
                      <a:pt x="96888" y="2993593"/>
                    </a:lnTo>
                    <a:cubicBezTo>
                      <a:pt x="25737" y="437947"/>
                      <a:pt x="25737" y="437947"/>
                      <a:pt x="25737" y="437947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12" name="任意多边形 111" descr="fc0cb723-b3a7-4402-beeb-0c2c1b9189af"/>
              <p:cNvSpPr/>
              <p:nvPr/>
            </p:nvSpPr>
            <p:spPr bwMode="auto">
              <a:xfrm>
                <a:off x="8406924" y="3904655"/>
                <a:ext cx="184957" cy="1627122"/>
              </a:xfrm>
              <a:custGeom>
                <a:avLst/>
                <a:gdLst>
                  <a:gd name="T0" fmla="*/ 0 w 50"/>
                  <a:gd name="T1" fmla="*/ 4 h 442"/>
                  <a:gd name="T2" fmla="*/ 21 w 50"/>
                  <a:gd name="T3" fmla="*/ 63 h 442"/>
                  <a:gd name="T4" fmla="*/ 31 w 50"/>
                  <a:gd name="T5" fmla="*/ 93 h 442"/>
                  <a:gd name="T6" fmla="*/ 36 w 50"/>
                  <a:gd name="T7" fmla="*/ 106 h 442"/>
                  <a:gd name="T8" fmla="*/ 38 w 50"/>
                  <a:gd name="T9" fmla="*/ 105 h 442"/>
                  <a:gd name="T10" fmla="*/ 37 w 50"/>
                  <a:gd name="T11" fmla="*/ 103 h 442"/>
                  <a:gd name="T12" fmla="*/ 20 w 50"/>
                  <a:gd name="T13" fmla="*/ 107 h 442"/>
                  <a:gd name="T14" fmla="*/ 18 w 50"/>
                  <a:gd name="T15" fmla="*/ 109 h 442"/>
                  <a:gd name="T16" fmla="*/ 18 w 50"/>
                  <a:gd name="T17" fmla="*/ 110 h 442"/>
                  <a:gd name="T18" fmla="*/ 19 w 50"/>
                  <a:gd name="T19" fmla="*/ 112 h 442"/>
                  <a:gd name="T20" fmla="*/ 45 w 50"/>
                  <a:gd name="T21" fmla="*/ 129 h 442"/>
                  <a:gd name="T22" fmla="*/ 11 w 50"/>
                  <a:gd name="T23" fmla="*/ 439 h 442"/>
                  <a:gd name="T24" fmla="*/ 14 w 50"/>
                  <a:gd name="T25" fmla="*/ 442 h 442"/>
                  <a:gd name="T26" fmla="*/ 16 w 50"/>
                  <a:gd name="T27" fmla="*/ 440 h 442"/>
                  <a:gd name="T28" fmla="*/ 50 w 50"/>
                  <a:gd name="T29" fmla="*/ 129 h 442"/>
                  <a:gd name="T30" fmla="*/ 49 w 50"/>
                  <a:gd name="T31" fmla="*/ 126 h 442"/>
                  <a:gd name="T32" fmla="*/ 22 w 50"/>
                  <a:gd name="T33" fmla="*/ 108 h 442"/>
                  <a:gd name="T34" fmla="*/ 21 w 50"/>
                  <a:gd name="T35" fmla="*/ 110 h 442"/>
                  <a:gd name="T36" fmla="*/ 23 w 50"/>
                  <a:gd name="T37" fmla="*/ 110 h 442"/>
                  <a:gd name="T38" fmla="*/ 23 w 50"/>
                  <a:gd name="T39" fmla="*/ 109 h 442"/>
                  <a:gd name="T40" fmla="*/ 21 w 50"/>
                  <a:gd name="T41" fmla="*/ 109 h 442"/>
                  <a:gd name="T42" fmla="*/ 21 w 50"/>
                  <a:gd name="T43" fmla="*/ 111 h 442"/>
                  <a:gd name="T44" fmla="*/ 38 w 50"/>
                  <a:gd name="T45" fmla="*/ 107 h 442"/>
                  <a:gd name="T46" fmla="*/ 40 w 50"/>
                  <a:gd name="T47" fmla="*/ 106 h 442"/>
                  <a:gd name="T48" fmla="*/ 40 w 50"/>
                  <a:gd name="T49" fmla="*/ 104 h 442"/>
                  <a:gd name="T50" fmla="*/ 5 w 50"/>
                  <a:gd name="T51" fmla="*/ 2 h 442"/>
                  <a:gd name="T52" fmla="*/ 2 w 50"/>
                  <a:gd name="T53" fmla="*/ 1 h 442"/>
                  <a:gd name="T54" fmla="*/ 0 w 50"/>
                  <a:gd name="T55" fmla="*/ 4 h 4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50" h="442">
                    <a:moveTo>
                      <a:pt x="0" y="4"/>
                    </a:moveTo>
                    <a:cubicBezTo>
                      <a:pt x="4" y="14"/>
                      <a:pt x="13" y="40"/>
                      <a:pt x="21" y="63"/>
                    </a:cubicBezTo>
                    <a:cubicBezTo>
                      <a:pt x="25" y="74"/>
                      <a:pt x="28" y="85"/>
                      <a:pt x="31" y="93"/>
                    </a:cubicBezTo>
                    <a:cubicBezTo>
                      <a:pt x="34" y="101"/>
                      <a:pt x="36" y="106"/>
                      <a:pt x="36" y="106"/>
                    </a:cubicBezTo>
                    <a:cubicBezTo>
                      <a:pt x="38" y="105"/>
                      <a:pt x="38" y="105"/>
                      <a:pt x="38" y="105"/>
                    </a:cubicBezTo>
                    <a:cubicBezTo>
                      <a:pt x="37" y="103"/>
                      <a:pt x="37" y="103"/>
                      <a:pt x="37" y="103"/>
                    </a:cubicBezTo>
                    <a:cubicBezTo>
                      <a:pt x="20" y="107"/>
                      <a:pt x="20" y="107"/>
                      <a:pt x="20" y="107"/>
                    </a:cubicBezTo>
                    <a:cubicBezTo>
                      <a:pt x="19" y="107"/>
                      <a:pt x="18" y="108"/>
                      <a:pt x="18" y="109"/>
                    </a:cubicBezTo>
                    <a:cubicBezTo>
                      <a:pt x="18" y="110"/>
                      <a:pt x="18" y="110"/>
                      <a:pt x="18" y="110"/>
                    </a:cubicBezTo>
                    <a:cubicBezTo>
                      <a:pt x="18" y="111"/>
                      <a:pt x="19" y="111"/>
                      <a:pt x="19" y="112"/>
                    </a:cubicBezTo>
                    <a:cubicBezTo>
                      <a:pt x="45" y="129"/>
                      <a:pt x="45" y="129"/>
                      <a:pt x="45" y="129"/>
                    </a:cubicBezTo>
                    <a:cubicBezTo>
                      <a:pt x="11" y="439"/>
                      <a:pt x="11" y="439"/>
                      <a:pt x="11" y="439"/>
                    </a:cubicBezTo>
                    <a:cubicBezTo>
                      <a:pt x="11" y="441"/>
                      <a:pt x="12" y="442"/>
                      <a:pt x="14" y="442"/>
                    </a:cubicBezTo>
                    <a:cubicBezTo>
                      <a:pt x="15" y="442"/>
                      <a:pt x="16" y="441"/>
                      <a:pt x="16" y="440"/>
                    </a:cubicBezTo>
                    <a:cubicBezTo>
                      <a:pt x="50" y="129"/>
                      <a:pt x="50" y="129"/>
                      <a:pt x="50" y="129"/>
                    </a:cubicBezTo>
                    <a:cubicBezTo>
                      <a:pt x="50" y="128"/>
                      <a:pt x="49" y="127"/>
                      <a:pt x="49" y="126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21" y="110"/>
                      <a:pt x="21" y="110"/>
                      <a:pt x="21" y="110"/>
                    </a:cubicBezTo>
                    <a:cubicBezTo>
                      <a:pt x="23" y="110"/>
                      <a:pt x="23" y="110"/>
                      <a:pt x="23" y="110"/>
                    </a:cubicBezTo>
                    <a:cubicBezTo>
                      <a:pt x="23" y="109"/>
                      <a:pt x="23" y="109"/>
                      <a:pt x="23" y="109"/>
                    </a:cubicBezTo>
                    <a:cubicBezTo>
                      <a:pt x="21" y="109"/>
                      <a:pt x="21" y="109"/>
                      <a:pt x="21" y="109"/>
                    </a:cubicBezTo>
                    <a:cubicBezTo>
                      <a:pt x="21" y="111"/>
                      <a:pt x="21" y="111"/>
                      <a:pt x="21" y="111"/>
                    </a:cubicBezTo>
                    <a:cubicBezTo>
                      <a:pt x="38" y="107"/>
                      <a:pt x="38" y="107"/>
                      <a:pt x="38" y="107"/>
                    </a:cubicBezTo>
                    <a:cubicBezTo>
                      <a:pt x="39" y="107"/>
                      <a:pt x="40" y="107"/>
                      <a:pt x="40" y="106"/>
                    </a:cubicBezTo>
                    <a:cubicBezTo>
                      <a:pt x="40" y="106"/>
                      <a:pt x="40" y="105"/>
                      <a:pt x="40" y="104"/>
                    </a:cubicBezTo>
                    <a:cubicBezTo>
                      <a:pt x="40" y="104"/>
                      <a:pt x="12" y="23"/>
                      <a:pt x="5" y="2"/>
                    </a:cubicBezTo>
                    <a:cubicBezTo>
                      <a:pt x="4" y="1"/>
                      <a:pt x="3" y="0"/>
                      <a:pt x="2" y="1"/>
                    </a:cubicBezTo>
                    <a:cubicBezTo>
                      <a:pt x="0" y="1"/>
                      <a:pt x="0" y="3"/>
                      <a:pt x="0" y="4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3" name="任意多边形 112" descr="562b8635-6d7b-4ebf-9708-57f36b862376"/>
              <p:cNvSpPr/>
              <p:nvPr/>
            </p:nvSpPr>
            <p:spPr bwMode="auto">
              <a:xfrm>
                <a:off x="8609378" y="5866698"/>
                <a:ext cx="389909" cy="49988"/>
              </a:xfrm>
              <a:custGeom>
                <a:avLst/>
                <a:gdLst>
                  <a:gd name="T0" fmla="*/ 104 w 106"/>
                  <a:gd name="T1" fmla="*/ 9 h 14"/>
                  <a:gd name="T2" fmla="*/ 3 w 106"/>
                  <a:gd name="T3" fmla="*/ 0 h 14"/>
                  <a:gd name="T4" fmla="*/ 1 w 106"/>
                  <a:gd name="T5" fmla="*/ 2 h 14"/>
                  <a:gd name="T6" fmla="*/ 3 w 106"/>
                  <a:gd name="T7" fmla="*/ 5 h 14"/>
                  <a:gd name="T8" fmla="*/ 104 w 106"/>
                  <a:gd name="T9" fmla="*/ 13 h 14"/>
                  <a:gd name="T10" fmla="*/ 106 w 106"/>
                  <a:gd name="T11" fmla="*/ 11 h 14"/>
                  <a:gd name="T12" fmla="*/ 104 w 106"/>
                  <a:gd name="T13" fmla="*/ 9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5" h="14">
                    <a:moveTo>
                      <a:pt x="104" y="9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1" y="1"/>
                      <a:pt x="1" y="2"/>
                    </a:cubicBezTo>
                    <a:cubicBezTo>
                      <a:pt x="0" y="4"/>
                      <a:pt x="1" y="5"/>
                      <a:pt x="3" y="5"/>
                    </a:cubicBezTo>
                    <a:cubicBezTo>
                      <a:pt x="104" y="13"/>
                      <a:pt x="104" y="13"/>
                      <a:pt x="104" y="13"/>
                    </a:cubicBezTo>
                    <a:cubicBezTo>
                      <a:pt x="105" y="14"/>
                      <a:pt x="106" y="13"/>
                      <a:pt x="106" y="11"/>
                    </a:cubicBezTo>
                    <a:cubicBezTo>
                      <a:pt x="106" y="10"/>
                      <a:pt x="105" y="9"/>
                      <a:pt x="104" y="9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4" name="任意多边形 113" descr="c83150e2-9144-42a7-af40-145404e9ac63"/>
              <p:cNvSpPr/>
              <p:nvPr/>
            </p:nvSpPr>
            <p:spPr bwMode="auto">
              <a:xfrm>
                <a:off x="8782390" y="4554504"/>
                <a:ext cx="443852" cy="2303496"/>
              </a:xfrm>
              <a:custGeom>
                <a:avLst/>
                <a:gdLst>
                  <a:gd name="connsiteX0" fmla="*/ 7357 w 443852"/>
                  <a:gd name="connsiteY0" fmla="*/ 0 h 2303496"/>
                  <a:gd name="connsiteX1" fmla="*/ 18394 w 443852"/>
                  <a:gd name="connsiteY1" fmla="*/ 3681 h 2303496"/>
                  <a:gd name="connsiteX2" fmla="*/ 371558 w 443852"/>
                  <a:gd name="connsiteY2" fmla="*/ 1825810 h 2303496"/>
                  <a:gd name="connsiteX3" fmla="*/ 409776 w 443852"/>
                  <a:gd name="connsiteY3" fmla="*/ 2072995 h 2303496"/>
                  <a:gd name="connsiteX4" fmla="*/ 443852 w 443852"/>
                  <a:gd name="connsiteY4" fmla="*/ 2303496 h 2303496"/>
                  <a:gd name="connsiteX5" fmla="*/ 427138 w 443852"/>
                  <a:gd name="connsiteY5" fmla="*/ 2303496 h 2303496"/>
                  <a:gd name="connsiteX6" fmla="*/ 393976 w 443852"/>
                  <a:gd name="connsiteY6" fmla="*/ 2074052 h 2303496"/>
                  <a:gd name="connsiteX7" fmla="*/ 356843 w 443852"/>
                  <a:gd name="connsiteY7" fmla="*/ 1825810 h 2303496"/>
                  <a:gd name="connsiteX8" fmla="*/ 0 w 443852"/>
                  <a:gd name="connsiteY8" fmla="*/ 11043 h 2303496"/>
                  <a:gd name="connsiteX9" fmla="*/ 7357 w 443852"/>
                  <a:gd name="connsiteY9" fmla="*/ 0 h 2303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43851" h="2303496">
                    <a:moveTo>
                      <a:pt x="7357" y="0"/>
                    </a:moveTo>
                    <a:cubicBezTo>
                      <a:pt x="11036" y="0"/>
                      <a:pt x="14715" y="0"/>
                      <a:pt x="18394" y="3681"/>
                    </a:cubicBezTo>
                    <a:cubicBezTo>
                      <a:pt x="136115" y="382831"/>
                      <a:pt x="268552" y="1152175"/>
                      <a:pt x="371558" y="1825810"/>
                    </a:cubicBezTo>
                    <a:cubicBezTo>
                      <a:pt x="384894" y="1910015"/>
                      <a:pt x="397654" y="1992724"/>
                      <a:pt x="409776" y="2072995"/>
                    </a:cubicBezTo>
                    <a:lnTo>
                      <a:pt x="443852" y="2303496"/>
                    </a:lnTo>
                    <a:lnTo>
                      <a:pt x="427138" y="2303496"/>
                    </a:lnTo>
                    <a:lnTo>
                      <a:pt x="393976" y="2074052"/>
                    </a:lnTo>
                    <a:cubicBezTo>
                      <a:pt x="382135" y="1993529"/>
                      <a:pt x="369719" y="1910475"/>
                      <a:pt x="356843" y="1825810"/>
                    </a:cubicBezTo>
                    <a:cubicBezTo>
                      <a:pt x="253836" y="1155856"/>
                      <a:pt x="117721" y="386512"/>
                      <a:pt x="0" y="11043"/>
                    </a:cubicBezTo>
                    <a:cubicBezTo>
                      <a:pt x="0" y="7362"/>
                      <a:pt x="0" y="0"/>
                      <a:pt x="7357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15" name="任意多边形 114" descr="8b381d70-cd05-4888-8f9f-34d65773da16"/>
              <p:cNvSpPr/>
              <p:nvPr/>
            </p:nvSpPr>
            <p:spPr bwMode="auto">
              <a:xfrm>
                <a:off x="7183000" y="3852166"/>
                <a:ext cx="849013" cy="3005834"/>
              </a:xfrm>
              <a:custGeom>
                <a:avLst/>
                <a:gdLst>
                  <a:gd name="connsiteX0" fmla="*/ 849013 w 849013"/>
                  <a:gd name="connsiteY0" fmla="*/ 0 h 3005834"/>
                  <a:gd name="connsiteX1" fmla="*/ 823308 w 849013"/>
                  <a:gd name="connsiteY1" fmla="*/ 437947 h 3005834"/>
                  <a:gd name="connsiteX2" fmla="*/ 749511 w 849013"/>
                  <a:gd name="connsiteY2" fmla="*/ 2993593 h 3005834"/>
                  <a:gd name="connsiteX3" fmla="*/ 749158 w 849013"/>
                  <a:gd name="connsiteY3" fmla="*/ 3005834 h 3005834"/>
                  <a:gd name="connsiteX4" fmla="*/ 0 w 849013"/>
                  <a:gd name="connsiteY4" fmla="*/ 3005834 h 3005834"/>
                  <a:gd name="connsiteX5" fmla="*/ 33714 w 849013"/>
                  <a:gd name="connsiteY5" fmla="*/ 2774874 h 3005834"/>
                  <a:gd name="connsiteX6" fmla="*/ 426708 w 849013"/>
                  <a:gd name="connsiteY6" fmla="*/ 710284 h 3005834"/>
                  <a:gd name="connsiteX7" fmla="*/ 849013 w 849013"/>
                  <a:gd name="connsiteY7" fmla="*/ 0 h 3005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849013" h="3005834">
                    <a:moveTo>
                      <a:pt x="849013" y="0"/>
                    </a:moveTo>
                    <a:cubicBezTo>
                      <a:pt x="849013" y="0"/>
                      <a:pt x="849013" y="0"/>
                      <a:pt x="823308" y="437947"/>
                    </a:cubicBezTo>
                    <a:cubicBezTo>
                      <a:pt x="823308" y="437947"/>
                      <a:pt x="823308" y="437947"/>
                      <a:pt x="749511" y="2993593"/>
                    </a:cubicBezTo>
                    <a:lnTo>
                      <a:pt x="749158" y="3005834"/>
                    </a:lnTo>
                    <a:lnTo>
                      <a:pt x="0" y="3005834"/>
                    </a:lnTo>
                    <a:lnTo>
                      <a:pt x="33714" y="2774874"/>
                    </a:lnTo>
                    <a:cubicBezTo>
                      <a:pt x="140748" y="2052763"/>
                      <a:pt x="292442" y="1134661"/>
                      <a:pt x="426708" y="710284"/>
                    </a:cubicBezTo>
                    <a:cubicBezTo>
                      <a:pt x="599302" y="172971"/>
                      <a:pt x="849013" y="0"/>
                      <a:pt x="84901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16" name="任意多边形 115" descr="a2857231-ca53-457e-9f06-e69bec374549"/>
              <p:cNvSpPr/>
              <p:nvPr/>
            </p:nvSpPr>
            <p:spPr bwMode="auto">
              <a:xfrm>
                <a:off x="7812063" y="3904655"/>
                <a:ext cx="184957" cy="1704604"/>
              </a:xfrm>
              <a:custGeom>
                <a:avLst/>
                <a:gdLst>
                  <a:gd name="T0" fmla="*/ 45 w 50"/>
                  <a:gd name="T1" fmla="*/ 2 h 463"/>
                  <a:gd name="T2" fmla="*/ 9 w 50"/>
                  <a:gd name="T3" fmla="*/ 104 h 463"/>
                  <a:gd name="T4" fmla="*/ 10 w 50"/>
                  <a:gd name="T5" fmla="*/ 106 h 463"/>
                  <a:gd name="T6" fmla="*/ 11 w 50"/>
                  <a:gd name="T7" fmla="*/ 107 h 463"/>
                  <a:gd name="T8" fmla="*/ 28 w 50"/>
                  <a:gd name="T9" fmla="*/ 111 h 463"/>
                  <a:gd name="T10" fmla="*/ 29 w 50"/>
                  <a:gd name="T11" fmla="*/ 109 h 463"/>
                  <a:gd name="T12" fmla="*/ 27 w 50"/>
                  <a:gd name="T13" fmla="*/ 109 h 463"/>
                  <a:gd name="T14" fmla="*/ 27 w 50"/>
                  <a:gd name="T15" fmla="*/ 110 h 463"/>
                  <a:gd name="T16" fmla="*/ 29 w 50"/>
                  <a:gd name="T17" fmla="*/ 110 h 463"/>
                  <a:gd name="T18" fmla="*/ 28 w 50"/>
                  <a:gd name="T19" fmla="*/ 108 h 463"/>
                  <a:gd name="T20" fmla="*/ 1 w 50"/>
                  <a:gd name="T21" fmla="*/ 126 h 463"/>
                  <a:gd name="T22" fmla="*/ 0 w 50"/>
                  <a:gd name="T23" fmla="*/ 128 h 463"/>
                  <a:gd name="T24" fmla="*/ 28 w 50"/>
                  <a:gd name="T25" fmla="*/ 460 h 463"/>
                  <a:gd name="T26" fmla="*/ 30 w 50"/>
                  <a:gd name="T27" fmla="*/ 462 h 463"/>
                  <a:gd name="T28" fmla="*/ 33 w 50"/>
                  <a:gd name="T29" fmla="*/ 460 h 463"/>
                  <a:gd name="T30" fmla="*/ 5 w 50"/>
                  <a:gd name="T31" fmla="*/ 129 h 463"/>
                  <a:gd name="T32" fmla="*/ 30 w 50"/>
                  <a:gd name="T33" fmla="*/ 112 h 463"/>
                  <a:gd name="T34" fmla="*/ 31 w 50"/>
                  <a:gd name="T35" fmla="*/ 110 h 463"/>
                  <a:gd name="T36" fmla="*/ 31 w 50"/>
                  <a:gd name="T37" fmla="*/ 109 h 463"/>
                  <a:gd name="T38" fmla="*/ 30 w 50"/>
                  <a:gd name="T39" fmla="*/ 107 h 463"/>
                  <a:gd name="T40" fmla="*/ 12 w 50"/>
                  <a:gd name="T41" fmla="*/ 103 h 463"/>
                  <a:gd name="T42" fmla="*/ 12 w 50"/>
                  <a:gd name="T43" fmla="*/ 105 h 463"/>
                  <a:gd name="T44" fmla="*/ 14 w 50"/>
                  <a:gd name="T45" fmla="*/ 106 h 463"/>
                  <a:gd name="T46" fmla="*/ 18 w 50"/>
                  <a:gd name="T47" fmla="*/ 93 h 463"/>
                  <a:gd name="T48" fmla="*/ 49 w 50"/>
                  <a:gd name="T49" fmla="*/ 4 h 463"/>
                  <a:gd name="T50" fmla="*/ 48 w 50"/>
                  <a:gd name="T51" fmla="*/ 1 h 463"/>
                  <a:gd name="T52" fmla="*/ 45 w 50"/>
                  <a:gd name="T53" fmla="*/ 2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0" h="462">
                    <a:moveTo>
                      <a:pt x="45" y="2"/>
                    </a:moveTo>
                    <a:cubicBezTo>
                      <a:pt x="37" y="23"/>
                      <a:pt x="9" y="104"/>
                      <a:pt x="9" y="104"/>
                    </a:cubicBezTo>
                    <a:cubicBezTo>
                      <a:pt x="9" y="105"/>
                      <a:pt x="9" y="106"/>
                      <a:pt x="10" y="106"/>
                    </a:cubicBezTo>
                    <a:cubicBezTo>
                      <a:pt x="10" y="107"/>
                      <a:pt x="10" y="107"/>
                      <a:pt x="11" y="107"/>
                    </a:cubicBezTo>
                    <a:cubicBezTo>
                      <a:pt x="28" y="111"/>
                      <a:pt x="28" y="111"/>
                      <a:pt x="28" y="111"/>
                    </a:cubicBezTo>
                    <a:cubicBezTo>
                      <a:pt x="29" y="109"/>
                      <a:pt x="29" y="109"/>
                      <a:pt x="29" y="109"/>
                    </a:cubicBezTo>
                    <a:cubicBezTo>
                      <a:pt x="27" y="109"/>
                      <a:pt x="27" y="109"/>
                      <a:pt x="27" y="109"/>
                    </a:cubicBezTo>
                    <a:cubicBezTo>
                      <a:pt x="27" y="110"/>
                      <a:pt x="27" y="110"/>
                      <a:pt x="27" y="110"/>
                    </a:cubicBezTo>
                    <a:cubicBezTo>
                      <a:pt x="29" y="110"/>
                      <a:pt x="29" y="110"/>
                      <a:pt x="29" y="110"/>
                    </a:cubicBezTo>
                    <a:cubicBezTo>
                      <a:pt x="28" y="108"/>
                      <a:pt x="28" y="108"/>
                      <a:pt x="28" y="108"/>
                    </a:cubicBezTo>
                    <a:cubicBezTo>
                      <a:pt x="1" y="126"/>
                      <a:pt x="1" y="126"/>
                      <a:pt x="1" y="126"/>
                    </a:cubicBezTo>
                    <a:cubicBezTo>
                      <a:pt x="0" y="127"/>
                      <a:pt x="0" y="128"/>
                      <a:pt x="0" y="128"/>
                    </a:cubicBezTo>
                    <a:cubicBezTo>
                      <a:pt x="28" y="460"/>
                      <a:pt x="28" y="460"/>
                      <a:pt x="28" y="460"/>
                    </a:cubicBezTo>
                    <a:cubicBezTo>
                      <a:pt x="28" y="462"/>
                      <a:pt x="29" y="463"/>
                      <a:pt x="30" y="462"/>
                    </a:cubicBezTo>
                    <a:cubicBezTo>
                      <a:pt x="32" y="462"/>
                      <a:pt x="33" y="461"/>
                      <a:pt x="33" y="460"/>
                    </a:cubicBezTo>
                    <a:cubicBezTo>
                      <a:pt x="5" y="129"/>
                      <a:pt x="5" y="129"/>
                      <a:pt x="5" y="129"/>
                    </a:cubicBezTo>
                    <a:cubicBezTo>
                      <a:pt x="30" y="112"/>
                      <a:pt x="30" y="112"/>
                      <a:pt x="30" y="112"/>
                    </a:cubicBezTo>
                    <a:cubicBezTo>
                      <a:pt x="31" y="111"/>
                      <a:pt x="31" y="111"/>
                      <a:pt x="31" y="110"/>
                    </a:cubicBezTo>
                    <a:cubicBezTo>
                      <a:pt x="31" y="109"/>
                      <a:pt x="31" y="109"/>
                      <a:pt x="31" y="109"/>
                    </a:cubicBezTo>
                    <a:cubicBezTo>
                      <a:pt x="31" y="108"/>
                      <a:pt x="31" y="107"/>
                      <a:pt x="30" y="107"/>
                    </a:cubicBezTo>
                    <a:cubicBezTo>
                      <a:pt x="12" y="103"/>
                      <a:pt x="12" y="103"/>
                      <a:pt x="12" y="103"/>
                    </a:cubicBezTo>
                    <a:cubicBezTo>
                      <a:pt x="12" y="105"/>
                      <a:pt x="12" y="105"/>
                      <a:pt x="12" y="105"/>
                    </a:cubicBezTo>
                    <a:cubicBezTo>
                      <a:pt x="14" y="106"/>
                      <a:pt x="14" y="106"/>
                      <a:pt x="14" y="106"/>
                    </a:cubicBezTo>
                    <a:cubicBezTo>
                      <a:pt x="14" y="106"/>
                      <a:pt x="16" y="101"/>
                      <a:pt x="18" y="93"/>
                    </a:cubicBezTo>
                    <a:cubicBezTo>
                      <a:pt x="27" y="69"/>
                      <a:pt x="44" y="20"/>
                      <a:pt x="49" y="4"/>
                    </a:cubicBezTo>
                    <a:cubicBezTo>
                      <a:pt x="50" y="3"/>
                      <a:pt x="49" y="1"/>
                      <a:pt x="48" y="1"/>
                    </a:cubicBezTo>
                    <a:cubicBezTo>
                      <a:pt x="47" y="0"/>
                      <a:pt x="45" y="1"/>
                      <a:pt x="45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7" name="任意多边形 116" descr="ff54234c-f9cf-4785-b9b4-011ecd6b384a"/>
              <p:cNvSpPr/>
              <p:nvPr/>
            </p:nvSpPr>
            <p:spPr bwMode="auto">
              <a:xfrm>
                <a:off x="7399659" y="5866698"/>
                <a:ext cx="389909" cy="49988"/>
              </a:xfrm>
              <a:custGeom>
                <a:avLst/>
                <a:gdLst>
                  <a:gd name="T0" fmla="*/ 3 w 106"/>
                  <a:gd name="T1" fmla="*/ 13 h 14"/>
                  <a:gd name="T2" fmla="*/ 104 w 106"/>
                  <a:gd name="T3" fmla="*/ 5 h 14"/>
                  <a:gd name="T4" fmla="*/ 106 w 106"/>
                  <a:gd name="T5" fmla="*/ 2 h 14"/>
                  <a:gd name="T6" fmla="*/ 103 w 106"/>
                  <a:gd name="T7" fmla="*/ 0 h 14"/>
                  <a:gd name="T8" fmla="*/ 2 w 106"/>
                  <a:gd name="T9" fmla="*/ 9 h 14"/>
                  <a:gd name="T10" fmla="*/ 0 w 106"/>
                  <a:gd name="T11" fmla="*/ 11 h 14"/>
                  <a:gd name="T12" fmla="*/ 3 w 106"/>
                  <a:gd name="T13" fmla="*/ 1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5" h="14">
                    <a:moveTo>
                      <a:pt x="3" y="13"/>
                    </a:moveTo>
                    <a:cubicBezTo>
                      <a:pt x="104" y="5"/>
                      <a:pt x="104" y="5"/>
                      <a:pt x="104" y="5"/>
                    </a:cubicBezTo>
                    <a:cubicBezTo>
                      <a:pt x="105" y="5"/>
                      <a:pt x="106" y="4"/>
                      <a:pt x="106" y="2"/>
                    </a:cubicBezTo>
                    <a:cubicBezTo>
                      <a:pt x="106" y="1"/>
                      <a:pt x="105" y="0"/>
                      <a:pt x="103" y="0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1" y="9"/>
                      <a:pt x="0" y="10"/>
                      <a:pt x="0" y="11"/>
                    </a:cubicBezTo>
                    <a:cubicBezTo>
                      <a:pt x="0" y="13"/>
                      <a:pt x="2" y="14"/>
                      <a:pt x="3" y="13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18" name="任意多边形 117" descr="f471a454-5bbc-4d0e-b44f-2250aee4831b"/>
              <p:cNvSpPr/>
              <p:nvPr/>
            </p:nvSpPr>
            <p:spPr bwMode="auto">
              <a:xfrm>
                <a:off x="7175572" y="4554504"/>
                <a:ext cx="443828" cy="2303496"/>
              </a:xfrm>
              <a:custGeom>
                <a:avLst/>
                <a:gdLst>
                  <a:gd name="connsiteX0" fmla="*/ 438626 w 443828"/>
                  <a:gd name="connsiteY0" fmla="*/ 0 h 2303496"/>
                  <a:gd name="connsiteX1" fmla="*/ 442305 w 443828"/>
                  <a:gd name="connsiteY1" fmla="*/ 11043 h 2303496"/>
                  <a:gd name="connsiteX2" fmla="*/ 107534 w 443828"/>
                  <a:gd name="connsiteY2" fmla="*/ 1700654 h 2303496"/>
                  <a:gd name="connsiteX3" fmla="*/ 37810 w 443828"/>
                  <a:gd name="connsiteY3" fmla="*/ 2164411 h 2303496"/>
                  <a:gd name="connsiteX4" fmla="*/ 17786 w 443828"/>
                  <a:gd name="connsiteY4" fmla="*/ 2303496 h 2303496"/>
                  <a:gd name="connsiteX5" fmla="*/ 0 w 443828"/>
                  <a:gd name="connsiteY5" fmla="*/ 2303496 h 2303496"/>
                  <a:gd name="connsiteX6" fmla="*/ 33585 w 443828"/>
                  <a:gd name="connsiteY6" fmla="*/ 2072995 h 2303496"/>
                  <a:gd name="connsiteX7" fmla="*/ 70746 w 443828"/>
                  <a:gd name="connsiteY7" fmla="*/ 1825810 h 2303496"/>
                  <a:gd name="connsiteX8" fmla="*/ 427590 w 443828"/>
                  <a:gd name="connsiteY8" fmla="*/ 3681 h 2303496"/>
                  <a:gd name="connsiteX9" fmla="*/ 438626 w 443828"/>
                  <a:gd name="connsiteY9" fmla="*/ 0 h 23034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43828" h="2303496">
                    <a:moveTo>
                      <a:pt x="438626" y="0"/>
                    </a:moveTo>
                    <a:cubicBezTo>
                      <a:pt x="442305" y="0"/>
                      <a:pt x="445984" y="7362"/>
                      <a:pt x="442305" y="11043"/>
                    </a:cubicBezTo>
                    <a:cubicBezTo>
                      <a:pt x="331941" y="364426"/>
                      <a:pt x="206862" y="1060148"/>
                      <a:pt x="107534" y="1700654"/>
                    </a:cubicBezTo>
                    <a:cubicBezTo>
                      <a:pt x="82702" y="1860780"/>
                      <a:pt x="59250" y="2017456"/>
                      <a:pt x="37810" y="2164411"/>
                    </a:cubicBezTo>
                    <a:lnTo>
                      <a:pt x="17786" y="2303496"/>
                    </a:lnTo>
                    <a:lnTo>
                      <a:pt x="0" y="2303496"/>
                    </a:lnTo>
                    <a:lnTo>
                      <a:pt x="33585" y="2072995"/>
                    </a:lnTo>
                    <a:cubicBezTo>
                      <a:pt x="45455" y="1992724"/>
                      <a:pt x="57871" y="1910015"/>
                      <a:pt x="70746" y="1825810"/>
                    </a:cubicBezTo>
                    <a:cubicBezTo>
                      <a:pt x="173753" y="1152175"/>
                      <a:pt x="306189" y="382831"/>
                      <a:pt x="427590" y="3681"/>
                    </a:cubicBezTo>
                    <a:cubicBezTo>
                      <a:pt x="427590" y="0"/>
                      <a:pt x="434947" y="0"/>
                      <a:pt x="438626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19" name="任意多边形 118" descr="4524ff38-9db3-4fd1-89d0-c17f34786574"/>
              <p:cNvSpPr/>
              <p:nvPr/>
            </p:nvSpPr>
            <p:spPr bwMode="auto">
              <a:xfrm>
                <a:off x="8324444" y="4716965"/>
                <a:ext cx="499884" cy="424901"/>
              </a:xfrm>
              <a:custGeom>
                <a:avLst/>
                <a:gdLst>
                  <a:gd name="T0" fmla="*/ 131 w 136"/>
                  <a:gd name="T1" fmla="*/ 67 h 115"/>
                  <a:gd name="T2" fmla="*/ 74 w 136"/>
                  <a:gd name="T3" fmla="*/ 0 h 115"/>
                  <a:gd name="T4" fmla="*/ 75 w 136"/>
                  <a:gd name="T5" fmla="*/ 24 h 115"/>
                  <a:gd name="T6" fmla="*/ 20 w 136"/>
                  <a:gd name="T7" fmla="*/ 9 h 115"/>
                  <a:gd name="T8" fmla="*/ 0 w 136"/>
                  <a:gd name="T9" fmla="*/ 87 h 115"/>
                  <a:gd name="T10" fmla="*/ 108 w 136"/>
                  <a:gd name="T11" fmla="*/ 113 h 115"/>
                  <a:gd name="T12" fmla="*/ 131 w 136"/>
                  <a:gd name="T13" fmla="*/ 67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6" h="115">
                    <a:moveTo>
                      <a:pt x="131" y="67"/>
                    </a:moveTo>
                    <a:cubicBezTo>
                      <a:pt x="131" y="67"/>
                      <a:pt x="87" y="1"/>
                      <a:pt x="74" y="0"/>
                    </a:cubicBezTo>
                    <a:cubicBezTo>
                      <a:pt x="60" y="0"/>
                      <a:pt x="75" y="24"/>
                      <a:pt x="75" y="24"/>
                    </a:cubicBezTo>
                    <a:cubicBezTo>
                      <a:pt x="75" y="24"/>
                      <a:pt x="35" y="7"/>
                      <a:pt x="20" y="9"/>
                    </a:cubicBezTo>
                    <a:cubicBezTo>
                      <a:pt x="5" y="11"/>
                      <a:pt x="0" y="87"/>
                      <a:pt x="0" y="87"/>
                    </a:cubicBezTo>
                    <a:cubicBezTo>
                      <a:pt x="0" y="87"/>
                      <a:pt x="74" y="115"/>
                      <a:pt x="108" y="113"/>
                    </a:cubicBezTo>
                    <a:cubicBezTo>
                      <a:pt x="136" y="111"/>
                      <a:pt x="131" y="67"/>
                      <a:pt x="131" y="67"/>
                    </a:cubicBezTo>
                    <a:close/>
                  </a:path>
                </a:pathLst>
              </a:custGeom>
              <a:solidFill>
                <a:srgbClr val="ECB0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0" name="任意多边形 119" descr="6bc767e7-ea61-44c7-ade0-5fcfe677b813"/>
              <p:cNvSpPr/>
              <p:nvPr/>
            </p:nvSpPr>
            <p:spPr bwMode="auto">
              <a:xfrm>
                <a:off x="8529397" y="4562001"/>
                <a:ext cx="187457" cy="244943"/>
              </a:xfrm>
              <a:custGeom>
                <a:avLst/>
                <a:gdLst>
                  <a:gd name="T0" fmla="*/ 28 w 75"/>
                  <a:gd name="T1" fmla="*/ 98 h 98"/>
                  <a:gd name="T2" fmla="*/ 75 w 75"/>
                  <a:gd name="T3" fmla="*/ 22 h 98"/>
                  <a:gd name="T4" fmla="*/ 41 w 75"/>
                  <a:gd name="T5" fmla="*/ 0 h 98"/>
                  <a:gd name="T6" fmla="*/ 0 w 75"/>
                  <a:gd name="T7" fmla="*/ 87 h 98"/>
                  <a:gd name="T8" fmla="*/ 28 w 75"/>
                  <a:gd name="T9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" h="98">
                    <a:moveTo>
                      <a:pt x="28" y="98"/>
                    </a:moveTo>
                    <a:lnTo>
                      <a:pt x="75" y="22"/>
                    </a:lnTo>
                    <a:lnTo>
                      <a:pt x="41" y="0"/>
                    </a:lnTo>
                    <a:lnTo>
                      <a:pt x="0" y="87"/>
                    </a:lnTo>
                    <a:lnTo>
                      <a:pt x="28" y="98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1" name="任意多边形 120" descr="52cf036b-7012-4a1a-b6e2-6864de787834"/>
              <p:cNvSpPr/>
              <p:nvPr/>
            </p:nvSpPr>
            <p:spPr bwMode="auto">
              <a:xfrm>
                <a:off x="8511900" y="3934648"/>
                <a:ext cx="1132238" cy="1632121"/>
              </a:xfrm>
              <a:custGeom>
                <a:avLst/>
                <a:gdLst>
                  <a:gd name="T0" fmla="*/ 119 w 308"/>
                  <a:gd name="T1" fmla="*/ 261 h 444"/>
                  <a:gd name="T2" fmla="*/ 112 w 308"/>
                  <a:gd name="T3" fmla="*/ 192 h 444"/>
                  <a:gd name="T4" fmla="*/ 10 w 308"/>
                  <a:gd name="T5" fmla="*/ 66 h 444"/>
                  <a:gd name="T6" fmla="*/ 0 w 308"/>
                  <a:gd name="T7" fmla="*/ 0 h 444"/>
                  <a:gd name="T8" fmla="*/ 221 w 308"/>
                  <a:gd name="T9" fmla="*/ 236 h 444"/>
                  <a:gd name="T10" fmla="*/ 169 w 308"/>
                  <a:gd name="T11" fmla="*/ 441 h 444"/>
                  <a:gd name="T12" fmla="*/ 18 w 308"/>
                  <a:gd name="T13" fmla="*/ 373 h 444"/>
                  <a:gd name="T14" fmla="*/ 60 w 308"/>
                  <a:gd name="T15" fmla="*/ 236 h 444"/>
                  <a:gd name="T16" fmla="*/ 119 w 308"/>
                  <a:gd name="T17" fmla="*/ 261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08" h="443">
                    <a:moveTo>
                      <a:pt x="119" y="261"/>
                    </a:moveTo>
                    <a:cubicBezTo>
                      <a:pt x="112" y="192"/>
                      <a:pt x="112" y="192"/>
                      <a:pt x="112" y="192"/>
                    </a:cubicBezTo>
                    <a:cubicBezTo>
                      <a:pt x="10" y="66"/>
                      <a:pt x="10" y="66"/>
                      <a:pt x="10" y="66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6" y="35"/>
                      <a:pt x="166" y="106"/>
                      <a:pt x="221" y="236"/>
                    </a:cubicBezTo>
                    <a:cubicBezTo>
                      <a:pt x="308" y="442"/>
                      <a:pt x="194" y="444"/>
                      <a:pt x="169" y="441"/>
                    </a:cubicBezTo>
                    <a:cubicBezTo>
                      <a:pt x="143" y="439"/>
                      <a:pt x="18" y="373"/>
                      <a:pt x="18" y="373"/>
                    </a:cubicBezTo>
                    <a:cubicBezTo>
                      <a:pt x="60" y="236"/>
                      <a:pt x="60" y="236"/>
                      <a:pt x="60" y="236"/>
                    </a:cubicBezTo>
                    <a:lnTo>
                      <a:pt x="119" y="26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2" name="任意多边形 121" descr="9180f778-cf72-4f05-b16f-8b8f0d82320f"/>
              <p:cNvSpPr/>
              <p:nvPr/>
            </p:nvSpPr>
            <p:spPr bwMode="auto">
              <a:xfrm>
                <a:off x="8566887" y="4791948"/>
                <a:ext cx="882296" cy="774820"/>
              </a:xfrm>
              <a:custGeom>
                <a:avLst/>
                <a:gdLst>
                  <a:gd name="T0" fmla="*/ 204 w 240"/>
                  <a:gd name="T1" fmla="*/ 4 h 211"/>
                  <a:gd name="T2" fmla="*/ 236 w 240"/>
                  <a:gd name="T3" fmla="*/ 129 h 211"/>
                  <a:gd name="T4" fmla="*/ 208 w 240"/>
                  <a:gd name="T5" fmla="*/ 193 h 211"/>
                  <a:gd name="T6" fmla="*/ 163 w 240"/>
                  <a:gd name="T7" fmla="*/ 206 h 211"/>
                  <a:gd name="T8" fmla="*/ 154 w 240"/>
                  <a:gd name="T9" fmla="*/ 206 h 211"/>
                  <a:gd name="T10" fmla="*/ 141 w 240"/>
                  <a:gd name="T11" fmla="*/ 203 h 211"/>
                  <a:gd name="T12" fmla="*/ 57 w 240"/>
                  <a:gd name="T13" fmla="*/ 165 h 211"/>
                  <a:gd name="T14" fmla="*/ 20 w 240"/>
                  <a:gd name="T15" fmla="*/ 146 h 211"/>
                  <a:gd name="T16" fmla="*/ 8 w 240"/>
                  <a:gd name="T17" fmla="*/ 140 h 211"/>
                  <a:gd name="T18" fmla="*/ 4 w 240"/>
                  <a:gd name="T19" fmla="*/ 138 h 211"/>
                  <a:gd name="T20" fmla="*/ 3 w 240"/>
                  <a:gd name="T21" fmla="*/ 140 h 211"/>
                  <a:gd name="T22" fmla="*/ 5 w 240"/>
                  <a:gd name="T23" fmla="*/ 140 h 211"/>
                  <a:gd name="T24" fmla="*/ 46 w 240"/>
                  <a:gd name="T25" fmla="*/ 6 h 211"/>
                  <a:gd name="T26" fmla="*/ 177 w 240"/>
                  <a:gd name="T27" fmla="*/ 61 h 211"/>
                  <a:gd name="T28" fmla="*/ 180 w 240"/>
                  <a:gd name="T29" fmla="*/ 60 h 211"/>
                  <a:gd name="T30" fmla="*/ 179 w 240"/>
                  <a:gd name="T31" fmla="*/ 56 h 211"/>
                  <a:gd name="T32" fmla="*/ 46 w 240"/>
                  <a:gd name="T33" fmla="*/ 1 h 211"/>
                  <a:gd name="T34" fmla="*/ 44 w 240"/>
                  <a:gd name="T35" fmla="*/ 1 h 211"/>
                  <a:gd name="T36" fmla="*/ 43 w 240"/>
                  <a:gd name="T37" fmla="*/ 2 h 211"/>
                  <a:gd name="T38" fmla="*/ 1 w 240"/>
                  <a:gd name="T39" fmla="*/ 139 h 211"/>
                  <a:gd name="T40" fmla="*/ 2 w 240"/>
                  <a:gd name="T41" fmla="*/ 142 h 211"/>
                  <a:gd name="T42" fmla="*/ 68 w 240"/>
                  <a:gd name="T43" fmla="*/ 175 h 211"/>
                  <a:gd name="T44" fmla="*/ 119 w 240"/>
                  <a:gd name="T45" fmla="*/ 199 h 211"/>
                  <a:gd name="T46" fmla="*/ 139 w 240"/>
                  <a:gd name="T47" fmla="*/ 207 h 211"/>
                  <a:gd name="T48" fmla="*/ 154 w 240"/>
                  <a:gd name="T49" fmla="*/ 211 h 211"/>
                  <a:gd name="T50" fmla="*/ 163 w 240"/>
                  <a:gd name="T51" fmla="*/ 211 h 211"/>
                  <a:gd name="T52" fmla="*/ 211 w 240"/>
                  <a:gd name="T53" fmla="*/ 197 h 211"/>
                  <a:gd name="T54" fmla="*/ 240 w 240"/>
                  <a:gd name="T55" fmla="*/ 129 h 211"/>
                  <a:gd name="T56" fmla="*/ 208 w 240"/>
                  <a:gd name="T57" fmla="*/ 2 h 211"/>
                  <a:gd name="T58" fmla="*/ 205 w 240"/>
                  <a:gd name="T59" fmla="*/ 1 h 211"/>
                  <a:gd name="T60" fmla="*/ 204 w 240"/>
                  <a:gd name="T61" fmla="*/ 4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40" h="211">
                    <a:moveTo>
                      <a:pt x="204" y="4"/>
                    </a:moveTo>
                    <a:cubicBezTo>
                      <a:pt x="227" y="59"/>
                      <a:pt x="236" y="99"/>
                      <a:pt x="236" y="129"/>
                    </a:cubicBezTo>
                    <a:cubicBezTo>
                      <a:pt x="236" y="163"/>
                      <a:pt x="223" y="183"/>
                      <a:pt x="208" y="193"/>
                    </a:cubicBezTo>
                    <a:cubicBezTo>
                      <a:pt x="193" y="204"/>
                      <a:pt x="175" y="206"/>
                      <a:pt x="163" y="206"/>
                    </a:cubicBezTo>
                    <a:cubicBezTo>
                      <a:pt x="159" y="206"/>
                      <a:pt x="156" y="206"/>
                      <a:pt x="154" y="206"/>
                    </a:cubicBezTo>
                    <a:cubicBezTo>
                      <a:pt x="151" y="206"/>
                      <a:pt x="147" y="205"/>
                      <a:pt x="141" y="203"/>
                    </a:cubicBezTo>
                    <a:cubicBezTo>
                      <a:pt x="121" y="195"/>
                      <a:pt x="86" y="179"/>
                      <a:pt x="57" y="165"/>
                    </a:cubicBezTo>
                    <a:cubicBezTo>
                      <a:pt x="43" y="157"/>
                      <a:pt x="29" y="151"/>
                      <a:pt x="20" y="146"/>
                    </a:cubicBezTo>
                    <a:cubicBezTo>
                      <a:pt x="15" y="143"/>
                      <a:pt x="11" y="141"/>
                      <a:pt x="8" y="140"/>
                    </a:cubicBezTo>
                    <a:cubicBezTo>
                      <a:pt x="5" y="138"/>
                      <a:pt x="4" y="138"/>
                      <a:pt x="4" y="138"/>
                    </a:cubicBezTo>
                    <a:cubicBezTo>
                      <a:pt x="3" y="140"/>
                      <a:pt x="3" y="140"/>
                      <a:pt x="3" y="140"/>
                    </a:cubicBezTo>
                    <a:cubicBezTo>
                      <a:pt x="5" y="140"/>
                      <a:pt x="5" y="140"/>
                      <a:pt x="5" y="140"/>
                    </a:cubicBezTo>
                    <a:cubicBezTo>
                      <a:pt x="46" y="6"/>
                      <a:pt x="46" y="6"/>
                      <a:pt x="46" y="6"/>
                    </a:cubicBezTo>
                    <a:cubicBezTo>
                      <a:pt x="177" y="61"/>
                      <a:pt x="177" y="61"/>
                      <a:pt x="177" y="61"/>
                    </a:cubicBezTo>
                    <a:cubicBezTo>
                      <a:pt x="178" y="61"/>
                      <a:pt x="180" y="61"/>
                      <a:pt x="180" y="60"/>
                    </a:cubicBezTo>
                    <a:cubicBezTo>
                      <a:pt x="181" y="58"/>
                      <a:pt x="180" y="57"/>
                      <a:pt x="179" y="56"/>
                    </a:cubicBezTo>
                    <a:cubicBezTo>
                      <a:pt x="46" y="1"/>
                      <a:pt x="46" y="1"/>
                      <a:pt x="46" y="1"/>
                    </a:cubicBezTo>
                    <a:cubicBezTo>
                      <a:pt x="45" y="0"/>
                      <a:pt x="44" y="0"/>
                      <a:pt x="44" y="1"/>
                    </a:cubicBezTo>
                    <a:cubicBezTo>
                      <a:pt x="43" y="1"/>
                      <a:pt x="43" y="2"/>
                      <a:pt x="43" y="2"/>
                    </a:cubicBezTo>
                    <a:cubicBezTo>
                      <a:pt x="1" y="139"/>
                      <a:pt x="1" y="139"/>
                      <a:pt x="1" y="139"/>
                    </a:cubicBezTo>
                    <a:cubicBezTo>
                      <a:pt x="0" y="140"/>
                      <a:pt x="1" y="141"/>
                      <a:pt x="2" y="142"/>
                    </a:cubicBezTo>
                    <a:cubicBezTo>
                      <a:pt x="2" y="142"/>
                      <a:pt x="33" y="158"/>
                      <a:pt x="68" y="175"/>
                    </a:cubicBezTo>
                    <a:cubicBezTo>
                      <a:pt x="85" y="184"/>
                      <a:pt x="103" y="192"/>
                      <a:pt x="119" y="199"/>
                    </a:cubicBezTo>
                    <a:cubicBezTo>
                      <a:pt x="126" y="202"/>
                      <a:pt x="133" y="205"/>
                      <a:pt x="139" y="207"/>
                    </a:cubicBezTo>
                    <a:cubicBezTo>
                      <a:pt x="145" y="209"/>
                      <a:pt x="150" y="211"/>
                      <a:pt x="154" y="211"/>
                    </a:cubicBezTo>
                    <a:cubicBezTo>
                      <a:pt x="156" y="211"/>
                      <a:pt x="159" y="211"/>
                      <a:pt x="163" y="211"/>
                    </a:cubicBezTo>
                    <a:cubicBezTo>
                      <a:pt x="175" y="211"/>
                      <a:pt x="195" y="209"/>
                      <a:pt x="211" y="197"/>
                    </a:cubicBezTo>
                    <a:cubicBezTo>
                      <a:pt x="227" y="186"/>
                      <a:pt x="240" y="165"/>
                      <a:pt x="240" y="129"/>
                    </a:cubicBezTo>
                    <a:cubicBezTo>
                      <a:pt x="240" y="98"/>
                      <a:pt x="231" y="57"/>
                      <a:pt x="208" y="2"/>
                    </a:cubicBezTo>
                    <a:cubicBezTo>
                      <a:pt x="208" y="1"/>
                      <a:pt x="206" y="0"/>
                      <a:pt x="205" y="1"/>
                    </a:cubicBezTo>
                    <a:cubicBezTo>
                      <a:pt x="204" y="1"/>
                      <a:pt x="203" y="3"/>
                      <a:pt x="204" y="4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3" name="任意多边形 122" descr="cadf20cc-1e38-4e39-972c-93885c6d7000"/>
              <p:cNvSpPr/>
              <p:nvPr/>
            </p:nvSpPr>
            <p:spPr bwMode="auto">
              <a:xfrm>
                <a:off x="7687092" y="4519512"/>
                <a:ext cx="832307" cy="1099744"/>
              </a:xfrm>
              <a:custGeom>
                <a:avLst/>
                <a:gdLst>
                  <a:gd name="T0" fmla="*/ 41 w 226"/>
                  <a:gd name="T1" fmla="*/ 299 h 299"/>
                  <a:gd name="T2" fmla="*/ 185 w 226"/>
                  <a:gd name="T3" fmla="*/ 299 h 299"/>
                  <a:gd name="T4" fmla="*/ 226 w 226"/>
                  <a:gd name="T5" fmla="*/ 258 h 299"/>
                  <a:gd name="T6" fmla="*/ 226 w 226"/>
                  <a:gd name="T7" fmla="*/ 41 h 299"/>
                  <a:gd name="T8" fmla="*/ 185 w 226"/>
                  <a:gd name="T9" fmla="*/ 0 h 299"/>
                  <a:gd name="T10" fmla="*/ 41 w 226"/>
                  <a:gd name="T11" fmla="*/ 0 h 299"/>
                  <a:gd name="T12" fmla="*/ 0 w 226"/>
                  <a:gd name="T13" fmla="*/ 41 h 299"/>
                  <a:gd name="T14" fmla="*/ 0 w 226"/>
                  <a:gd name="T15" fmla="*/ 258 h 299"/>
                  <a:gd name="T16" fmla="*/ 41 w 226"/>
                  <a:gd name="T17" fmla="*/ 299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26" h="299">
                    <a:moveTo>
                      <a:pt x="41" y="299"/>
                    </a:moveTo>
                    <a:cubicBezTo>
                      <a:pt x="185" y="299"/>
                      <a:pt x="185" y="299"/>
                      <a:pt x="185" y="299"/>
                    </a:cubicBezTo>
                    <a:cubicBezTo>
                      <a:pt x="207" y="299"/>
                      <a:pt x="226" y="281"/>
                      <a:pt x="226" y="258"/>
                    </a:cubicBezTo>
                    <a:cubicBezTo>
                      <a:pt x="226" y="41"/>
                      <a:pt x="226" y="41"/>
                      <a:pt x="226" y="41"/>
                    </a:cubicBezTo>
                    <a:cubicBezTo>
                      <a:pt x="226" y="18"/>
                      <a:pt x="207" y="0"/>
                      <a:pt x="185" y="0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18" y="0"/>
                      <a:pt x="0" y="18"/>
                      <a:pt x="0" y="41"/>
                    </a:cubicBezTo>
                    <a:cubicBezTo>
                      <a:pt x="0" y="258"/>
                      <a:pt x="0" y="258"/>
                      <a:pt x="0" y="258"/>
                    </a:cubicBezTo>
                    <a:cubicBezTo>
                      <a:pt x="0" y="281"/>
                      <a:pt x="18" y="299"/>
                      <a:pt x="41" y="299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4" name="任意多边形 123" descr="6fa308bf-3df2-4e2e-bdeb-7ef2cf2de73b"/>
              <p:cNvSpPr/>
              <p:nvPr/>
            </p:nvSpPr>
            <p:spPr bwMode="auto">
              <a:xfrm>
                <a:off x="7897043" y="4489519"/>
                <a:ext cx="412405" cy="117473"/>
              </a:xfrm>
              <a:custGeom>
                <a:avLst/>
                <a:gdLst>
                  <a:gd name="T0" fmla="*/ 15 w 112"/>
                  <a:gd name="T1" fmla="*/ 32 h 32"/>
                  <a:gd name="T2" fmla="*/ 96 w 112"/>
                  <a:gd name="T3" fmla="*/ 32 h 32"/>
                  <a:gd name="T4" fmla="*/ 112 w 112"/>
                  <a:gd name="T5" fmla="*/ 16 h 32"/>
                  <a:gd name="T6" fmla="*/ 112 w 112"/>
                  <a:gd name="T7" fmla="*/ 15 h 32"/>
                  <a:gd name="T8" fmla="*/ 96 w 112"/>
                  <a:gd name="T9" fmla="*/ 0 h 32"/>
                  <a:gd name="T10" fmla="*/ 15 w 112"/>
                  <a:gd name="T11" fmla="*/ 0 h 32"/>
                  <a:gd name="T12" fmla="*/ 0 w 112"/>
                  <a:gd name="T13" fmla="*/ 15 h 32"/>
                  <a:gd name="T14" fmla="*/ 0 w 112"/>
                  <a:gd name="T15" fmla="*/ 16 h 32"/>
                  <a:gd name="T16" fmla="*/ 15 w 112"/>
                  <a:gd name="T17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2" h="32">
                    <a:moveTo>
                      <a:pt x="15" y="32"/>
                    </a:moveTo>
                    <a:cubicBezTo>
                      <a:pt x="96" y="32"/>
                      <a:pt x="96" y="32"/>
                      <a:pt x="96" y="32"/>
                    </a:cubicBezTo>
                    <a:cubicBezTo>
                      <a:pt x="105" y="32"/>
                      <a:pt x="112" y="25"/>
                      <a:pt x="112" y="16"/>
                    </a:cubicBezTo>
                    <a:cubicBezTo>
                      <a:pt x="112" y="15"/>
                      <a:pt x="112" y="15"/>
                      <a:pt x="112" y="15"/>
                    </a:cubicBezTo>
                    <a:cubicBezTo>
                      <a:pt x="112" y="7"/>
                      <a:pt x="105" y="0"/>
                      <a:pt x="96" y="0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7" y="0"/>
                      <a:pt x="0" y="7"/>
                      <a:pt x="0" y="15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25"/>
                      <a:pt x="7" y="32"/>
                      <a:pt x="15" y="32"/>
                    </a:cubicBez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5" name="任意多边形 124" descr="150d85f8-f5e4-48eb-9829-19f331aa834c"/>
              <p:cNvSpPr>
                <a:spLocks noEditPoints="1"/>
              </p:cNvSpPr>
              <p:nvPr/>
            </p:nvSpPr>
            <p:spPr bwMode="auto">
              <a:xfrm>
                <a:off x="8009518" y="4404539"/>
                <a:ext cx="184957" cy="179958"/>
              </a:xfrm>
              <a:custGeom>
                <a:avLst/>
                <a:gdLst>
                  <a:gd name="T0" fmla="*/ 0 w 50"/>
                  <a:gd name="T1" fmla="*/ 25 h 49"/>
                  <a:gd name="T2" fmla="*/ 25 w 50"/>
                  <a:gd name="T3" fmla="*/ 49 h 49"/>
                  <a:gd name="T4" fmla="*/ 50 w 50"/>
                  <a:gd name="T5" fmla="*/ 25 h 49"/>
                  <a:gd name="T6" fmla="*/ 25 w 50"/>
                  <a:gd name="T7" fmla="*/ 0 h 49"/>
                  <a:gd name="T8" fmla="*/ 0 w 50"/>
                  <a:gd name="T9" fmla="*/ 25 h 49"/>
                  <a:gd name="T10" fmla="*/ 11 w 50"/>
                  <a:gd name="T11" fmla="*/ 25 h 49"/>
                  <a:gd name="T12" fmla="*/ 25 w 50"/>
                  <a:gd name="T13" fmla="*/ 11 h 49"/>
                  <a:gd name="T14" fmla="*/ 38 w 50"/>
                  <a:gd name="T15" fmla="*/ 25 h 49"/>
                  <a:gd name="T16" fmla="*/ 25 w 50"/>
                  <a:gd name="T17" fmla="*/ 38 h 49"/>
                  <a:gd name="T18" fmla="*/ 11 w 50"/>
                  <a:gd name="T19" fmla="*/ 25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0" h="49">
                    <a:moveTo>
                      <a:pt x="0" y="25"/>
                    </a:moveTo>
                    <a:cubicBezTo>
                      <a:pt x="0" y="38"/>
                      <a:pt x="11" y="49"/>
                      <a:pt x="25" y="49"/>
                    </a:cubicBezTo>
                    <a:cubicBezTo>
                      <a:pt x="39" y="49"/>
                      <a:pt x="50" y="38"/>
                      <a:pt x="50" y="25"/>
                    </a:cubicBezTo>
                    <a:cubicBezTo>
                      <a:pt x="50" y="11"/>
                      <a:pt x="39" y="0"/>
                      <a:pt x="25" y="0"/>
                    </a:cubicBezTo>
                    <a:cubicBezTo>
                      <a:pt x="11" y="0"/>
                      <a:pt x="0" y="11"/>
                      <a:pt x="0" y="25"/>
                    </a:cubicBezTo>
                    <a:close/>
                    <a:moveTo>
                      <a:pt x="11" y="25"/>
                    </a:moveTo>
                    <a:cubicBezTo>
                      <a:pt x="11" y="17"/>
                      <a:pt x="17" y="11"/>
                      <a:pt x="25" y="11"/>
                    </a:cubicBezTo>
                    <a:cubicBezTo>
                      <a:pt x="32" y="11"/>
                      <a:pt x="38" y="17"/>
                      <a:pt x="38" y="25"/>
                    </a:cubicBezTo>
                    <a:cubicBezTo>
                      <a:pt x="38" y="32"/>
                      <a:pt x="32" y="38"/>
                      <a:pt x="25" y="38"/>
                    </a:cubicBezTo>
                    <a:cubicBezTo>
                      <a:pt x="17" y="38"/>
                      <a:pt x="11" y="32"/>
                      <a:pt x="11" y="25"/>
                    </a:cubicBez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6" name="任意多边形 125" descr="ac885b6e-51bd-42d8-9d91-7cdbd107732b"/>
              <p:cNvSpPr/>
              <p:nvPr/>
            </p:nvSpPr>
            <p:spPr bwMode="auto">
              <a:xfrm>
                <a:off x="7454647" y="4924418"/>
                <a:ext cx="534876" cy="447397"/>
              </a:xfrm>
              <a:custGeom>
                <a:avLst/>
                <a:gdLst>
                  <a:gd name="T0" fmla="*/ 63 w 145"/>
                  <a:gd name="T1" fmla="*/ 1 h 122"/>
                  <a:gd name="T2" fmla="*/ 63 w 145"/>
                  <a:gd name="T3" fmla="*/ 23 h 122"/>
                  <a:gd name="T4" fmla="*/ 119 w 145"/>
                  <a:gd name="T5" fmla="*/ 2 h 122"/>
                  <a:gd name="T6" fmla="*/ 124 w 145"/>
                  <a:gd name="T7" fmla="*/ 20 h 122"/>
                  <a:gd name="T8" fmla="*/ 141 w 145"/>
                  <a:gd name="T9" fmla="*/ 24 h 122"/>
                  <a:gd name="T10" fmla="*/ 130 w 145"/>
                  <a:gd name="T11" fmla="*/ 44 h 122"/>
                  <a:gd name="T12" fmla="*/ 143 w 145"/>
                  <a:gd name="T13" fmla="*/ 48 h 122"/>
                  <a:gd name="T14" fmla="*/ 124 w 145"/>
                  <a:gd name="T15" fmla="*/ 67 h 122"/>
                  <a:gd name="T16" fmla="*/ 137 w 145"/>
                  <a:gd name="T17" fmla="*/ 65 h 122"/>
                  <a:gd name="T18" fmla="*/ 103 w 145"/>
                  <a:gd name="T19" fmla="*/ 96 h 122"/>
                  <a:gd name="T20" fmla="*/ 44 w 145"/>
                  <a:gd name="T21" fmla="*/ 122 h 122"/>
                  <a:gd name="T22" fmla="*/ 0 w 145"/>
                  <a:gd name="T23" fmla="*/ 51 h 122"/>
                  <a:gd name="T24" fmla="*/ 63 w 145"/>
                  <a:gd name="T25" fmla="*/ 1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5" h="122">
                    <a:moveTo>
                      <a:pt x="63" y="1"/>
                    </a:moveTo>
                    <a:cubicBezTo>
                      <a:pt x="63" y="23"/>
                      <a:pt x="63" y="23"/>
                      <a:pt x="63" y="23"/>
                    </a:cubicBezTo>
                    <a:cubicBezTo>
                      <a:pt x="63" y="23"/>
                      <a:pt x="108" y="0"/>
                      <a:pt x="119" y="2"/>
                    </a:cubicBezTo>
                    <a:cubicBezTo>
                      <a:pt x="129" y="3"/>
                      <a:pt x="133" y="12"/>
                      <a:pt x="124" y="20"/>
                    </a:cubicBezTo>
                    <a:cubicBezTo>
                      <a:pt x="124" y="20"/>
                      <a:pt x="137" y="16"/>
                      <a:pt x="141" y="24"/>
                    </a:cubicBezTo>
                    <a:cubicBezTo>
                      <a:pt x="144" y="33"/>
                      <a:pt x="138" y="40"/>
                      <a:pt x="130" y="44"/>
                    </a:cubicBezTo>
                    <a:cubicBezTo>
                      <a:pt x="130" y="44"/>
                      <a:pt x="141" y="40"/>
                      <a:pt x="143" y="48"/>
                    </a:cubicBezTo>
                    <a:cubicBezTo>
                      <a:pt x="145" y="55"/>
                      <a:pt x="124" y="67"/>
                      <a:pt x="124" y="67"/>
                    </a:cubicBezTo>
                    <a:cubicBezTo>
                      <a:pt x="124" y="67"/>
                      <a:pt x="134" y="60"/>
                      <a:pt x="137" y="65"/>
                    </a:cubicBezTo>
                    <a:cubicBezTo>
                      <a:pt x="140" y="69"/>
                      <a:pt x="136" y="80"/>
                      <a:pt x="103" y="96"/>
                    </a:cubicBezTo>
                    <a:cubicBezTo>
                      <a:pt x="70" y="111"/>
                      <a:pt x="44" y="122"/>
                      <a:pt x="44" y="122"/>
                    </a:cubicBezTo>
                    <a:cubicBezTo>
                      <a:pt x="0" y="51"/>
                      <a:pt x="0" y="51"/>
                      <a:pt x="0" y="51"/>
                    </a:cubicBezTo>
                    <a:lnTo>
                      <a:pt x="63" y="1"/>
                    </a:lnTo>
                    <a:close/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7" name="任意多边形 126" descr="05ecb3d7-4820-4f26-ab91-8120348b5535"/>
              <p:cNvSpPr/>
              <p:nvPr/>
            </p:nvSpPr>
            <p:spPr bwMode="auto">
              <a:xfrm>
                <a:off x="7787069" y="5154364"/>
                <a:ext cx="157464" cy="89979"/>
              </a:xfrm>
              <a:custGeom>
                <a:avLst/>
                <a:gdLst>
                  <a:gd name="T0" fmla="*/ 39 w 43"/>
                  <a:gd name="T1" fmla="*/ 0 h 24"/>
                  <a:gd name="T2" fmla="*/ 2 w 43"/>
                  <a:gd name="T3" fmla="*/ 19 h 24"/>
                  <a:gd name="T4" fmla="*/ 1 w 43"/>
                  <a:gd name="T5" fmla="*/ 22 h 24"/>
                  <a:gd name="T6" fmla="*/ 4 w 43"/>
                  <a:gd name="T7" fmla="*/ 23 h 24"/>
                  <a:gd name="T8" fmla="*/ 41 w 43"/>
                  <a:gd name="T9" fmla="*/ 5 h 24"/>
                  <a:gd name="T10" fmla="*/ 42 w 43"/>
                  <a:gd name="T11" fmla="*/ 1 h 24"/>
                  <a:gd name="T12" fmla="*/ 39 w 43"/>
                  <a:gd name="T13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24">
                    <a:moveTo>
                      <a:pt x="39" y="0"/>
                    </a:moveTo>
                    <a:cubicBezTo>
                      <a:pt x="2" y="19"/>
                      <a:pt x="2" y="19"/>
                      <a:pt x="2" y="19"/>
                    </a:cubicBezTo>
                    <a:cubicBezTo>
                      <a:pt x="1" y="20"/>
                      <a:pt x="0" y="21"/>
                      <a:pt x="1" y="22"/>
                    </a:cubicBezTo>
                    <a:cubicBezTo>
                      <a:pt x="1" y="23"/>
                      <a:pt x="3" y="24"/>
                      <a:pt x="4" y="23"/>
                    </a:cubicBezTo>
                    <a:cubicBezTo>
                      <a:pt x="41" y="5"/>
                      <a:pt x="41" y="5"/>
                      <a:pt x="41" y="5"/>
                    </a:cubicBezTo>
                    <a:cubicBezTo>
                      <a:pt x="42" y="4"/>
                      <a:pt x="43" y="3"/>
                      <a:pt x="42" y="1"/>
                    </a:cubicBezTo>
                    <a:cubicBezTo>
                      <a:pt x="41" y="0"/>
                      <a:pt x="40" y="0"/>
                      <a:pt x="39" y="0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8" name="任意多边形 127" descr="c91c5a8e-05c9-4ef4-ae1d-8aabfdc3baa9"/>
              <p:cNvSpPr/>
              <p:nvPr/>
            </p:nvSpPr>
            <p:spPr bwMode="auto">
              <a:xfrm>
                <a:off x="7752077" y="5059387"/>
                <a:ext cx="217450" cy="129970"/>
              </a:xfrm>
              <a:custGeom>
                <a:avLst/>
                <a:gdLst>
                  <a:gd name="T0" fmla="*/ 55 w 59"/>
                  <a:gd name="T1" fmla="*/ 1 h 35"/>
                  <a:gd name="T2" fmla="*/ 2 w 59"/>
                  <a:gd name="T3" fmla="*/ 30 h 35"/>
                  <a:gd name="T4" fmla="*/ 1 w 59"/>
                  <a:gd name="T5" fmla="*/ 33 h 35"/>
                  <a:gd name="T6" fmla="*/ 4 w 59"/>
                  <a:gd name="T7" fmla="*/ 34 h 35"/>
                  <a:gd name="T8" fmla="*/ 57 w 59"/>
                  <a:gd name="T9" fmla="*/ 5 h 35"/>
                  <a:gd name="T10" fmla="*/ 58 w 59"/>
                  <a:gd name="T11" fmla="*/ 2 h 35"/>
                  <a:gd name="T12" fmla="*/ 55 w 59"/>
                  <a:gd name="T13" fmla="*/ 1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9" h="35">
                    <a:moveTo>
                      <a:pt x="55" y="1"/>
                    </a:moveTo>
                    <a:cubicBezTo>
                      <a:pt x="2" y="30"/>
                      <a:pt x="2" y="30"/>
                      <a:pt x="2" y="30"/>
                    </a:cubicBezTo>
                    <a:cubicBezTo>
                      <a:pt x="1" y="31"/>
                      <a:pt x="0" y="32"/>
                      <a:pt x="1" y="33"/>
                    </a:cubicBezTo>
                    <a:cubicBezTo>
                      <a:pt x="2" y="34"/>
                      <a:pt x="3" y="35"/>
                      <a:pt x="4" y="34"/>
                    </a:cubicBezTo>
                    <a:cubicBezTo>
                      <a:pt x="57" y="5"/>
                      <a:pt x="57" y="5"/>
                      <a:pt x="57" y="5"/>
                    </a:cubicBezTo>
                    <a:cubicBezTo>
                      <a:pt x="59" y="4"/>
                      <a:pt x="59" y="3"/>
                      <a:pt x="58" y="2"/>
                    </a:cubicBezTo>
                    <a:cubicBezTo>
                      <a:pt x="58" y="1"/>
                      <a:pt x="56" y="0"/>
                      <a:pt x="55" y="1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29" name="任意多边形 128" descr="6e14611f-a53a-49d1-8a35-994646c298ca"/>
              <p:cNvSpPr/>
              <p:nvPr/>
            </p:nvSpPr>
            <p:spPr bwMode="auto">
              <a:xfrm>
                <a:off x="7704588" y="4979405"/>
                <a:ext cx="224948" cy="139967"/>
              </a:xfrm>
              <a:custGeom>
                <a:avLst/>
                <a:gdLst>
                  <a:gd name="T0" fmla="*/ 57 w 61"/>
                  <a:gd name="T1" fmla="*/ 1 h 38"/>
                  <a:gd name="T2" fmla="*/ 1 w 61"/>
                  <a:gd name="T3" fmla="*/ 33 h 38"/>
                  <a:gd name="T4" fmla="*/ 0 w 61"/>
                  <a:gd name="T5" fmla="*/ 36 h 38"/>
                  <a:gd name="T6" fmla="*/ 4 w 61"/>
                  <a:gd name="T7" fmla="*/ 37 h 38"/>
                  <a:gd name="T8" fmla="*/ 59 w 61"/>
                  <a:gd name="T9" fmla="*/ 5 h 38"/>
                  <a:gd name="T10" fmla="*/ 60 w 61"/>
                  <a:gd name="T11" fmla="*/ 2 h 38"/>
                  <a:gd name="T12" fmla="*/ 57 w 61"/>
                  <a:gd name="T13" fmla="*/ 1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1" h="38">
                    <a:moveTo>
                      <a:pt x="57" y="1"/>
                    </a:moveTo>
                    <a:cubicBezTo>
                      <a:pt x="1" y="33"/>
                      <a:pt x="1" y="33"/>
                      <a:pt x="1" y="33"/>
                    </a:cubicBezTo>
                    <a:cubicBezTo>
                      <a:pt x="0" y="34"/>
                      <a:pt x="0" y="35"/>
                      <a:pt x="0" y="36"/>
                    </a:cubicBezTo>
                    <a:cubicBezTo>
                      <a:pt x="1" y="37"/>
                      <a:pt x="2" y="38"/>
                      <a:pt x="4" y="37"/>
                    </a:cubicBezTo>
                    <a:cubicBezTo>
                      <a:pt x="59" y="5"/>
                      <a:pt x="59" y="5"/>
                      <a:pt x="59" y="5"/>
                    </a:cubicBezTo>
                    <a:cubicBezTo>
                      <a:pt x="61" y="5"/>
                      <a:pt x="61" y="3"/>
                      <a:pt x="60" y="2"/>
                    </a:cubicBezTo>
                    <a:cubicBezTo>
                      <a:pt x="60" y="1"/>
                      <a:pt x="58" y="0"/>
                      <a:pt x="57" y="1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0" name="任意多边形 129" descr="928b2380-5800-4163-85c2-ee4e15076d64"/>
              <p:cNvSpPr/>
              <p:nvPr/>
            </p:nvSpPr>
            <p:spPr bwMode="auto">
              <a:xfrm>
                <a:off x="6852286" y="3927149"/>
                <a:ext cx="1054755" cy="1724599"/>
              </a:xfrm>
              <a:custGeom>
                <a:avLst/>
                <a:gdLst>
                  <a:gd name="T0" fmla="*/ 59 w 287"/>
                  <a:gd name="T1" fmla="*/ 224 h 469"/>
                  <a:gd name="T2" fmla="*/ 287 w 287"/>
                  <a:gd name="T3" fmla="*/ 0 h 469"/>
                  <a:gd name="T4" fmla="*/ 272 w 287"/>
                  <a:gd name="T5" fmla="*/ 22 h 469"/>
                  <a:gd name="T6" fmla="*/ 205 w 287"/>
                  <a:gd name="T7" fmla="*/ 101 h 469"/>
                  <a:gd name="T8" fmla="*/ 140 w 287"/>
                  <a:gd name="T9" fmla="*/ 279 h 469"/>
                  <a:gd name="T10" fmla="*/ 164 w 287"/>
                  <a:gd name="T11" fmla="*/ 272 h 469"/>
                  <a:gd name="T12" fmla="*/ 214 w 287"/>
                  <a:gd name="T13" fmla="*/ 414 h 469"/>
                  <a:gd name="T14" fmla="*/ 123 w 287"/>
                  <a:gd name="T15" fmla="*/ 454 h 469"/>
                  <a:gd name="T16" fmla="*/ 20 w 287"/>
                  <a:gd name="T17" fmla="*/ 429 h 469"/>
                  <a:gd name="T18" fmla="*/ 59 w 287"/>
                  <a:gd name="T19" fmla="*/ 224 h 4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87" h="469">
                    <a:moveTo>
                      <a:pt x="59" y="224"/>
                    </a:moveTo>
                    <a:cubicBezTo>
                      <a:pt x="118" y="107"/>
                      <a:pt x="218" y="24"/>
                      <a:pt x="287" y="0"/>
                    </a:cubicBezTo>
                    <a:cubicBezTo>
                      <a:pt x="272" y="22"/>
                      <a:pt x="272" y="22"/>
                      <a:pt x="272" y="22"/>
                    </a:cubicBezTo>
                    <a:cubicBezTo>
                      <a:pt x="246" y="44"/>
                      <a:pt x="220" y="71"/>
                      <a:pt x="205" y="101"/>
                    </a:cubicBezTo>
                    <a:cubicBezTo>
                      <a:pt x="173" y="163"/>
                      <a:pt x="148" y="252"/>
                      <a:pt x="140" y="279"/>
                    </a:cubicBezTo>
                    <a:cubicBezTo>
                      <a:pt x="154" y="275"/>
                      <a:pt x="164" y="272"/>
                      <a:pt x="164" y="272"/>
                    </a:cubicBezTo>
                    <a:cubicBezTo>
                      <a:pt x="214" y="414"/>
                      <a:pt x="214" y="414"/>
                      <a:pt x="214" y="414"/>
                    </a:cubicBezTo>
                    <a:cubicBezTo>
                      <a:pt x="214" y="414"/>
                      <a:pt x="149" y="445"/>
                      <a:pt x="123" y="454"/>
                    </a:cubicBezTo>
                    <a:cubicBezTo>
                      <a:pt x="99" y="462"/>
                      <a:pt x="43" y="469"/>
                      <a:pt x="20" y="429"/>
                    </a:cubicBezTo>
                    <a:cubicBezTo>
                      <a:pt x="0" y="396"/>
                      <a:pt x="10" y="322"/>
                      <a:pt x="59" y="22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1" name="任意多边形 130" descr="5881af98-2ec5-47d7-8846-5c4c7b8431e9"/>
              <p:cNvSpPr/>
              <p:nvPr/>
            </p:nvSpPr>
            <p:spPr bwMode="auto">
              <a:xfrm>
                <a:off x="6882279" y="4739461"/>
                <a:ext cx="767322" cy="897292"/>
              </a:xfrm>
              <a:custGeom>
                <a:avLst/>
                <a:gdLst>
                  <a:gd name="T0" fmla="*/ 49 w 209"/>
                  <a:gd name="T1" fmla="*/ 2 h 244"/>
                  <a:gd name="T2" fmla="*/ 0 w 209"/>
                  <a:gd name="T3" fmla="*/ 163 h 244"/>
                  <a:gd name="T4" fmla="*/ 21 w 209"/>
                  <a:gd name="T5" fmla="*/ 225 h 244"/>
                  <a:gd name="T6" fmla="*/ 72 w 209"/>
                  <a:gd name="T7" fmla="*/ 244 h 244"/>
                  <a:gd name="T8" fmla="*/ 116 w 209"/>
                  <a:gd name="T9" fmla="*/ 235 h 244"/>
                  <a:gd name="T10" fmla="*/ 171 w 209"/>
                  <a:gd name="T11" fmla="*/ 212 h 244"/>
                  <a:gd name="T12" fmla="*/ 207 w 209"/>
                  <a:gd name="T13" fmla="*/ 195 h 244"/>
                  <a:gd name="T14" fmla="*/ 208 w 209"/>
                  <a:gd name="T15" fmla="*/ 192 h 244"/>
                  <a:gd name="T16" fmla="*/ 159 w 209"/>
                  <a:gd name="T17" fmla="*/ 51 h 244"/>
                  <a:gd name="T18" fmla="*/ 156 w 209"/>
                  <a:gd name="T19" fmla="*/ 49 h 244"/>
                  <a:gd name="T20" fmla="*/ 69 w 209"/>
                  <a:gd name="T21" fmla="*/ 75 h 244"/>
                  <a:gd name="T22" fmla="*/ 67 w 209"/>
                  <a:gd name="T23" fmla="*/ 78 h 244"/>
                  <a:gd name="T24" fmla="*/ 71 w 209"/>
                  <a:gd name="T25" fmla="*/ 79 h 244"/>
                  <a:gd name="T26" fmla="*/ 125 w 209"/>
                  <a:gd name="T27" fmla="*/ 62 h 244"/>
                  <a:gd name="T28" fmla="*/ 148 w 209"/>
                  <a:gd name="T29" fmla="*/ 56 h 244"/>
                  <a:gd name="T30" fmla="*/ 157 w 209"/>
                  <a:gd name="T31" fmla="*/ 54 h 244"/>
                  <a:gd name="T32" fmla="*/ 156 w 209"/>
                  <a:gd name="T33" fmla="*/ 51 h 244"/>
                  <a:gd name="T34" fmla="*/ 154 w 209"/>
                  <a:gd name="T35" fmla="*/ 52 h 244"/>
                  <a:gd name="T36" fmla="*/ 204 w 209"/>
                  <a:gd name="T37" fmla="*/ 194 h 244"/>
                  <a:gd name="T38" fmla="*/ 206 w 209"/>
                  <a:gd name="T39" fmla="*/ 193 h 244"/>
                  <a:gd name="T40" fmla="*/ 205 w 209"/>
                  <a:gd name="T41" fmla="*/ 191 h 244"/>
                  <a:gd name="T42" fmla="*/ 195 w 209"/>
                  <a:gd name="T43" fmla="*/ 196 h 244"/>
                  <a:gd name="T44" fmla="*/ 114 w 209"/>
                  <a:gd name="T45" fmla="*/ 231 h 244"/>
                  <a:gd name="T46" fmla="*/ 72 w 209"/>
                  <a:gd name="T47" fmla="*/ 239 h 244"/>
                  <a:gd name="T48" fmla="*/ 24 w 209"/>
                  <a:gd name="T49" fmla="*/ 222 h 244"/>
                  <a:gd name="T50" fmla="*/ 4 w 209"/>
                  <a:gd name="T51" fmla="*/ 163 h 244"/>
                  <a:gd name="T52" fmla="*/ 54 w 209"/>
                  <a:gd name="T53" fmla="*/ 4 h 244"/>
                  <a:gd name="T54" fmla="*/ 52 w 209"/>
                  <a:gd name="T55" fmla="*/ 1 h 244"/>
                  <a:gd name="T56" fmla="*/ 49 w 209"/>
                  <a:gd name="T57" fmla="*/ 2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209" h="244">
                    <a:moveTo>
                      <a:pt x="49" y="2"/>
                    </a:moveTo>
                    <a:cubicBezTo>
                      <a:pt x="14" y="73"/>
                      <a:pt x="0" y="125"/>
                      <a:pt x="0" y="163"/>
                    </a:cubicBezTo>
                    <a:cubicBezTo>
                      <a:pt x="0" y="192"/>
                      <a:pt x="8" y="212"/>
                      <a:pt x="21" y="225"/>
                    </a:cubicBezTo>
                    <a:cubicBezTo>
                      <a:pt x="34" y="238"/>
                      <a:pt x="52" y="244"/>
                      <a:pt x="72" y="244"/>
                    </a:cubicBezTo>
                    <a:cubicBezTo>
                      <a:pt x="86" y="244"/>
                      <a:pt x="101" y="241"/>
                      <a:pt x="116" y="235"/>
                    </a:cubicBezTo>
                    <a:cubicBezTo>
                      <a:pt x="129" y="230"/>
                      <a:pt x="152" y="220"/>
                      <a:pt x="171" y="212"/>
                    </a:cubicBezTo>
                    <a:cubicBezTo>
                      <a:pt x="191" y="203"/>
                      <a:pt x="207" y="195"/>
                      <a:pt x="207" y="195"/>
                    </a:cubicBezTo>
                    <a:cubicBezTo>
                      <a:pt x="208" y="195"/>
                      <a:pt x="209" y="194"/>
                      <a:pt x="208" y="192"/>
                    </a:cubicBezTo>
                    <a:cubicBezTo>
                      <a:pt x="159" y="51"/>
                      <a:pt x="159" y="51"/>
                      <a:pt x="159" y="51"/>
                    </a:cubicBezTo>
                    <a:cubicBezTo>
                      <a:pt x="158" y="49"/>
                      <a:pt x="157" y="49"/>
                      <a:pt x="156" y="49"/>
                    </a:cubicBezTo>
                    <a:cubicBezTo>
                      <a:pt x="156" y="49"/>
                      <a:pt x="100" y="62"/>
                      <a:pt x="69" y="75"/>
                    </a:cubicBezTo>
                    <a:cubicBezTo>
                      <a:pt x="68" y="75"/>
                      <a:pt x="67" y="77"/>
                      <a:pt x="67" y="78"/>
                    </a:cubicBezTo>
                    <a:cubicBezTo>
                      <a:pt x="68" y="79"/>
                      <a:pt x="69" y="80"/>
                      <a:pt x="71" y="79"/>
                    </a:cubicBezTo>
                    <a:cubicBezTo>
                      <a:pt x="86" y="73"/>
                      <a:pt x="107" y="67"/>
                      <a:pt x="125" y="62"/>
                    </a:cubicBezTo>
                    <a:cubicBezTo>
                      <a:pt x="134" y="60"/>
                      <a:pt x="142" y="57"/>
                      <a:pt x="148" y="56"/>
                    </a:cubicBezTo>
                    <a:cubicBezTo>
                      <a:pt x="153" y="55"/>
                      <a:pt x="157" y="54"/>
                      <a:pt x="157" y="54"/>
                    </a:cubicBezTo>
                    <a:cubicBezTo>
                      <a:pt x="156" y="51"/>
                      <a:pt x="156" y="51"/>
                      <a:pt x="156" y="51"/>
                    </a:cubicBezTo>
                    <a:cubicBezTo>
                      <a:pt x="154" y="52"/>
                      <a:pt x="154" y="52"/>
                      <a:pt x="154" y="52"/>
                    </a:cubicBezTo>
                    <a:cubicBezTo>
                      <a:pt x="204" y="194"/>
                      <a:pt x="204" y="194"/>
                      <a:pt x="204" y="194"/>
                    </a:cubicBezTo>
                    <a:cubicBezTo>
                      <a:pt x="206" y="193"/>
                      <a:pt x="206" y="193"/>
                      <a:pt x="206" y="193"/>
                    </a:cubicBezTo>
                    <a:cubicBezTo>
                      <a:pt x="205" y="191"/>
                      <a:pt x="205" y="191"/>
                      <a:pt x="205" y="191"/>
                    </a:cubicBezTo>
                    <a:cubicBezTo>
                      <a:pt x="205" y="191"/>
                      <a:pt x="201" y="193"/>
                      <a:pt x="195" y="196"/>
                    </a:cubicBezTo>
                    <a:cubicBezTo>
                      <a:pt x="175" y="205"/>
                      <a:pt x="134" y="224"/>
                      <a:pt x="114" y="231"/>
                    </a:cubicBezTo>
                    <a:cubicBezTo>
                      <a:pt x="100" y="236"/>
                      <a:pt x="85" y="239"/>
                      <a:pt x="72" y="239"/>
                    </a:cubicBezTo>
                    <a:cubicBezTo>
                      <a:pt x="53" y="239"/>
                      <a:pt x="36" y="233"/>
                      <a:pt x="24" y="222"/>
                    </a:cubicBezTo>
                    <a:cubicBezTo>
                      <a:pt x="12" y="210"/>
                      <a:pt x="4" y="191"/>
                      <a:pt x="4" y="163"/>
                    </a:cubicBezTo>
                    <a:cubicBezTo>
                      <a:pt x="4" y="127"/>
                      <a:pt x="18" y="75"/>
                      <a:pt x="54" y="4"/>
                    </a:cubicBezTo>
                    <a:cubicBezTo>
                      <a:pt x="54" y="3"/>
                      <a:pt x="54" y="1"/>
                      <a:pt x="52" y="1"/>
                    </a:cubicBezTo>
                    <a:cubicBezTo>
                      <a:pt x="51" y="0"/>
                      <a:pt x="50" y="1"/>
                      <a:pt x="49" y="2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2" name="椭圆 131" descr="ad443546-708d-488c-8d5f-63120fcd4f72"/>
              <p:cNvSpPr>
                <a:spLocks noChangeArrowheads="1"/>
              </p:cNvSpPr>
              <p:nvPr/>
            </p:nvSpPr>
            <p:spPr bwMode="auto">
              <a:xfrm>
                <a:off x="8032012" y="3779684"/>
                <a:ext cx="339921" cy="224948"/>
              </a:xfrm>
              <a:prstGeom prst="ellipse">
                <a:avLst/>
              </a:pr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3" name="任意多边形 132" descr="4204596e-7fb8-4431-8071-b5359e1a75b1"/>
              <p:cNvSpPr/>
              <p:nvPr/>
            </p:nvSpPr>
            <p:spPr bwMode="auto">
              <a:xfrm>
                <a:off x="8054507" y="3149830"/>
                <a:ext cx="482389" cy="764822"/>
              </a:xfrm>
              <a:custGeom>
                <a:avLst/>
                <a:gdLst>
                  <a:gd name="T0" fmla="*/ 44 w 131"/>
                  <a:gd name="T1" fmla="*/ 3 h 208"/>
                  <a:gd name="T2" fmla="*/ 80 w 131"/>
                  <a:gd name="T3" fmla="*/ 1 h 208"/>
                  <a:gd name="T4" fmla="*/ 127 w 131"/>
                  <a:gd name="T5" fmla="*/ 50 h 208"/>
                  <a:gd name="T6" fmla="*/ 130 w 131"/>
                  <a:gd name="T7" fmla="*/ 107 h 208"/>
                  <a:gd name="T8" fmla="*/ 88 w 131"/>
                  <a:gd name="T9" fmla="*/ 159 h 208"/>
                  <a:gd name="T10" fmla="*/ 76 w 131"/>
                  <a:gd name="T11" fmla="*/ 160 h 208"/>
                  <a:gd name="T12" fmla="*/ 76 w 131"/>
                  <a:gd name="T13" fmla="*/ 179 h 208"/>
                  <a:gd name="T14" fmla="*/ 47 w 131"/>
                  <a:gd name="T15" fmla="*/ 208 h 208"/>
                  <a:gd name="T16" fmla="*/ 35 w 131"/>
                  <a:gd name="T17" fmla="*/ 208 h 208"/>
                  <a:gd name="T18" fmla="*/ 6 w 131"/>
                  <a:gd name="T19" fmla="*/ 179 h 208"/>
                  <a:gd name="T20" fmla="*/ 6 w 131"/>
                  <a:gd name="T21" fmla="*/ 153 h 208"/>
                  <a:gd name="T22" fmla="*/ 5 w 131"/>
                  <a:gd name="T23" fmla="*/ 123 h 208"/>
                  <a:gd name="T24" fmla="*/ 5 w 131"/>
                  <a:gd name="T25" fmla="*/ 118 h 208"/>
                  <a:gd name="T26" fmla="*/ 5 w 131"/>
                  <a:gd name="T27" fmla="*/ 113 h 208"/>
                  <a:gd name="T28" fmla="*/ 2 w 131"/>
                  <a:gd name="T29" fmla="*/ 56 h 208"/>
                  <a:gd name="T30" fmla="*/ 44 w 131"/>
                  <a:gd name="T31" fmla="*/ 3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31" h="208">
                    <a:moveTo>
                      <a:pt x="44" y="3"/>
                    </a:moveTo>
                    <a:cubicBezTo>
                      <a:pt x="80" y="1"/>
                      <a:pt x="80" y="1"/>
                      <a:pt x="80" y="1"/>
                    </a:cubicBezTo>
                    <a:cubicBezTo>
                      <a:pt x="105" y="0"/>
                      <a:pt x="126" y="22"/>
                      <a:pt x="127" y="50"/>
                    </a:cubicBezTo>
                    <a:cubicBezTo>
                      <a:pt x="130" y="107"/>
                      <a:pt x="130" y="107"/>
                      <a:pt x="130" y="107"/>
                    </a:cubicBezTo>
                    <a:cubicBezTo>
                      <a:pt x="131" y="134"/>
                      <a:pt x="113" y="158"/>
                      <a:pt x="88" y="159"/>
                    </a:cubicBezTo>
                    <a:cubicBezTo>
                      <a:pt x="76" y="160"/>
                      <a:pt x="76" y="160"/>
                      <a:pt x="76" y="160"/>
                    </a:cubicBezTo>
                    <a:cubicBezTo>
                      <a:pt x="76" y="179"/>
                      <a:pt x="76" y="179"/>
                      <a:pt x="76" y="179"/>
                    </a:cubicBezTo>
                    <a:cubicBezTo>
                      <a:pt x="76" y="195"/>
                      <a:pt x="63" y="208"/>
                      <a:pt x="47" y="208"/>
                    </a:cubicBezTo>
                    <a:cubicBezTo>
                      <a:pt x="35" y="208"/>
                      <a:pt x="35" y="208"/>
                      <a:pt x="35" y="208"/>
                    </a:cubicBezTo>
                    <a:cubicBezTo>
                      <a:pt x="19" y="208"/>
                      <a:pt x="6" y="195"/>
                      <a:pt x="6" y="179"/>
                    </a:cubicBezTo>
                    <a:cubicBezTo>
                      <a:pt x="6" y="153"/>
                      <a:pt x="6" y="153"/>
                      <a:pt x="6" y="153"/>
                    </a:cubicBezTo>
                    <a:cubicBezTo>
                      <a:pt x="5" y="123"/>
                      <a:pt x="5" y="123"/>
                      <a:pt x="5" y="123"/>
                    </a:cubicBezTo>
                    <a:cubicBezTo>
                      <a:pt x="5" y="121"/>
                      <a:pt x="5" y="119"/>
                      <a:pt x="5" y="118"/>
                    </a:cubicBezTo>
                    <a:cubicBezTo>
                      <a:pt x="5" y="116"/>
                      <a:pt x="5" y="115"/>
                      <a:pt x="5" y="113"/>
                    </a:cubicBezTo>
                    <a:cubicBezTo>
                      <a:pt x="2" y="56"/>
                      <a:pt x="2" y="56"/>
                      <a:pt x="2" y="56"/>
                    </a:cubicBezTo>
                    <a:cubicBezTo>
                      <a:pt x="0" y="28"/>
                      <a:pt x="19" y="5"/>
                      <a:pt x="44" y="3"/>
                    </a:cubicBezTo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4" name="任意多边形 133" descr="be3bf6cd-96ff-4119-892e-a977b65f0959"/>
              <p:cNvSpPr/>
              <p:nvPr/>
            </p:nvSpPr>
            <p:spPr bwMode="auto">
              <a:xfrm>
                <a:off x="8239464" y="3382276"/>
                <a:ext cx="62486" cy="62486"/>
              </a:xfrm>
              <a:custGeom>
                <a:avLst/>
                <a:gdLst>
                  <a:gd name="T0" fmla="*/ 1 w 17"/>
                  <a:gd name="T1" fmla="*/ 9 h 17"/>
                  <a:gd name="T2" fmla="*/ 9 w 17"/>
                  <a:gd name="T3" fmla="*/ 17 h 17"/>
                  <a:gd name="T4" fmla="*/ 17 w 17"/>
                  <a:gd name="T5" fmla="*/ 8 h 17"/>
                  <a:gd name="T6" fmla="*/ 9 w 17"/>
                  <a:gd name="T7" fmla="*/ 0 h 17"/>
                  <a:gd name="T8" fmla="*/ 1 w 17"/>
                  <a:gd name="T9" fmla="*/ 9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17">
                    <a:moveTo>
                      <a:pt x="1" y="9"/>
                    </a:moveTo>
                    <a:cubicBezTo>
                      <a:pt x="1" y="14"/>
                      <a:pt x="5" y="17"/>
                      <a:pt x="9" y="17"/>
                    </a:cubicBezTo>
                    <a:cubicBezTo>
                      <a:pt x="14" y="17"/>
                      <a:pt x="17" y="13"/>
                      <a:pt x="17" y="8"/>
                    </a:cubicBezTo>
                    <a:cubicBezTo>
                      <a:pt x="17" y="4"/>
                      <a:pt x="13" y="0"/>
                      <a:pt x="9" y="0"/>
                    </a:cubicBezTo>
                    <a:cubicBezTo>
                      <a:pt x="4" y="1"/>
                      <a:pt x="0" y="4"/>
                      <a:pt x="1" y="9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5" name="任意多边形 134" descr="d8906f32-fbfd-41eb-b9e2-29955b4624c1"/>
              <p:cNvSpPr/>
              <p:nvPr/>
            </p:nvSpPr>
            <p:spPr bwMode="auto">
              <a:xfrm>
                <a:off x="8441916" y="3369779"/>
                <a:ext cx="49988" cy="54987"/>
              </a:xfrm>
              <a:custGeom>
                <a:avLst/>
                <a:gdLst>
                  <a:gd name="T0" fmla="*/ 0 w 14"/>
                  <a:gd name="T1" fmla="*/ 8 h 15"/>
                  <a:gd name="T2" fmla="*/ 7 w 14"/>
                  <a:gd name="T3" fmla="*/ 15 h 15"/>
                  <a:gd name="T4" fmla="*/ 14 w 14"/>
                  <a:gd name="T5" fmla="*/ 7 h 15"/>
                  <a:gd name="T6" fmla="*/ 6 w 14"/>
                  <a:gd name="T7" fmla="*/ 1 h 15"/>
                  <a:gd name="T8" fmla="*/ 0 w 14"/>
                  <a:gd name="T9" fmla="*/ 8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" h="15">
                    <a:moveTo>
                      <a:pt x="0" y="8"/>
                    </a:moveTo>
                    <a:cubicBezTo>
                      <a:pt x="0" y="12"/>
                      <a:pt x="3" y="15"/>
                      <a:pt x="7" y="15"/>
                    </a:cubicBezTo>
                    <a:cubicBezTo>
                      <a:pt x="11" y="15"/>
                      <a:pt x="14" y="11"/>
                      <a:pt x="14" y="7"/>
                    </a:cubicBezTo>
                    <a:cubicBezTo>
                      <a:pt x="14" y="3"/>
                      <a:pt x="10" y="0"/>
                      <a:pt x="6" y="1"/>
                    </a:cubicBezTo>
                    <a:cubicBezTo>
                      <a:pt x="3" y="1"/>
                      <a:pt x="0" y="4"/>
                      <a:pt x="0" y="8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6" name="任意多边形 135" descr="45881800-7217-4330-8267-831cbd2e7b46"/>
              <p:cNvSpPr/>
              <p:nvPr/>
            </p:nvSpPr>
            <p:spPr bwMode="auto">
              <a:xfrm>
                <a:off x="8146985" y="3452259"/>
                <a:ext cx="157464" cy="149965"/>
              </a:xfrm>
              <a:custGeom>
                <a:avLst/>
                <a:gdLst>
                  <a:gd name="T0" fmla="*/ 22 w 43"/>
                  <a:gd name="T1" fmla="*/ 0 h 41"/>
                  <a:gd name="T2" fmla="*/ 21 w 43"/>
                  <a:gd name="T3" fmla="*/ 0 h 41"/>
                  <a:gd name="T4" fmla="*/ 1 w 43"/>
                  <a:gd name="T5" fmla="*/ 22 h 41"/>
                  <a:gd name="T6" fmla="*/ 22 w 43"/>
                  <a:gd name="T7" fmla="*/ 41 h 41"/>
                  <a:gd name="T8" fmla="*/ 23 w 43"/>
                  <a:gd name="T9" fmla="*/ 41 h 41"/>
                  <a:gd name="T10" fmla="*/ 42 w 43"/>
                  <a:gd name="T11" fmla="*/ 20 h 41"/>
                  <a:gd name="T12" fmla="*/ 22 w 43"/>
                  <a:gd name="T13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3" h="41">
                    <a:moveTo>
                      <a:pt x="22" y="0"/>
                    </a:moveTo>
                    <a:cubicBezTo>
                      <a:pt x="21" y="0"/>
                      <a:pt x="21" y="0"/>
                      <a:pt x="21" y="0"/>
                    </a:cubicBezTo>
                    <a:cubicBezTo>
                      <a:pt x="9" y="1"/>
                      <a:pt x="0" y="11"/>
                      <a:pt x="1" y="22"/>
                    </a:cubicBezTo>
                    <a:cubicBezTo>
                      <a:pt x="2" y="33"/>
                      <a:pt x="11" y="41"/>
                      <a:pt x="22" y="41"/>
                    </a:cubicBezTo>
                    <a:cubicBezTo>
                      <a:pt x="22" y="41"/>
                      <a:pt x="22" y="41"/>
                      <a:pt x="23" y="41"/>
                    </a:cubicBezTo>
                    <a:cubicBezTo>
                      <a:pt x="34" y="41"/>
                      <a:pt x="43" y="31"/>
                      <a:pt x="42" y="20"/>
                    </a:cubicBezTo>
                    <a:cubicBezTo>
                      <a:pt x="42" y="9"/>
                      <a:pt x="33" y="0"/>
                      <a:pt x="22" y="0"/>
                    </a:cubicBezTo>
                  </a:path>
                </a:pathLst>
              </a:custGeom>
              <a:solidFill>
                <a:srgbClr val="FC95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7" name="任意多边形 136" descr="3723b4d1-ae98-4133-944f-cba2164f99d7"/>
              <p:cNvSpPr/>
              <p:nvPr/>
            </p:nvSpPr>
            <p:spPr bwMode="auto">
              <a:xfrm flipH="1">
                <a:off x="8531895" y="3554736"/>
                <a:ext cx="0" cy="17497"/>
              </a:xfrm>
              <a:custGeom>
                <a:avLst/>
                <a:gdLst>
                  <a:gd name="T0" fmla="*/ 0 h 5"/>
                  <a:gd name="T1" fmla="*/ 5 h 5"/>
                  <a:gd name="T2" fmla="*/ 0 h 5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5">
                    <a:moveTo>
                      <a:pt x="0" y="0"/>
                    </a:moveTo>
                    <a:cubicBezTo>
                      <a:pt x="0" y="2"/>
                      <a:pt x="0" y="3"/>
                      <a:pt x="0" y="5"/>
                    </a:cubicBezTo>
                    <a:cubicBezTo>
                      <a:pt x="0" y="3"/>
                      <a:pt x="0" y="2"/>
                      <a:pt x="0" y="0"/>
                    </a:cubicBezTo>
                  </a:path>
                </a:pathLst>
              </a:custGeom>
              <a:solidFill>
                <a:srgbClr val="4734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8" name="任意多边形 137" descr="70bebd07-ae69-4b79-8ad7-72ce33673893"/>
              <p:cNvSpPr/>
              <p:nvPr/>
            </p:nvSpPr>
            <p:spPr bwMode="auto">
              <a:xfrm>
                <a:off x="8459413" y="3462257"/>
                <a:ext cx="72484" cy="114973"/>
              </a:xfrm>
              <a:custGeom>
                <a:avLst/>
                <a:gdLst>
                  <a:gd name="T0" fmla="*/ 16 w 20"/>
                  <a:gd name="T1" fmla="*/ 0 h 31"/>
                  <a:gd name="T2" fmla="*/ 15 w 20"/>
                  <a:gd name="T3" fmla="*/ 0 h 31"/>
                  <a:gd name="T4" fmla="*/ 0 w 20"/>
                  <a:gd name="T5" fmla="*/ 17 h 31"/>
                  <a:gd name="T6" fmla="*/ 16 w 20"/>
                  <a:gd name="T7" fmla="*/ 31 h 31"/>
                  <a:gd name="T8" fmla="*/ 17 w 20"/>
                  <a:gd name="T9" fmla="*/ 31 h 31"/>
                  <a:gd name="T10" fmla="*/ 20 w 20"/>
                  <a:gd name="T11" fmla="*/ 31 h 31"/>
                  <a:gd name="T12" fmla="*/ 20 w 20"/>
                  <a:gd name="T13" fmla="*/ 30 h 31"/>
                  <a:gd name="T14" fmla="*/ 20 w 20"/>
                  <a:gd name="T15" fmla="*/ 25 h 31"/>
                  <a:gd name="T16" fmla="*/ 20 w 20"/>
                  <a:gd name="T17" fmla="*/ 22 h 31"/>
                  <a:gd name="T18" fmla="*/ 19 w 20"/>
                  <a:gd name="T19" fmla="*/ 0 h 31"/>
                  <a:gd name="T20" fmla="*/ 16 w 20"/>
                  <a:gd name="T21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0" h="31">
                    <a:moveTo>
                      <a:pt x="16" y="0"/>
                    </a:moveTo>
                    <a:cubicBezTo>
                      <a:pt x="16" y="0"/>
                      <a:pt x="16" y="0"/>
                      <a:pt x="15" y="0"/>
                    </a:cubicBezTo>
                    <a:cubicBezTo>
                      <a:pt x="7" y="1"/>
                      <a:pt x="0" y="8"/>
                      <a:pt x="0" y="17"/>
                    </a:cubicBezTo>
                    <a:cubicBezTo>
                      <a:pt x="1" y="25"/>
                      <a:pt x="8" y="31"/>
                      <a:pt x="16" y="31"/>
                    </a:cubicBezTo>
                    <a:cubicBezTo>
                      <a:pt x="16" y="31"/>
                      <a:pt x="17" y="31"/>
                      <a:pt x="17" y="31"/>
                    </a:cubicBezTo>
                    <a:cubicBezTo>
                      <a:pt x="18" y="31"/>
                      <a:pt x="19" y="31"/>
                      <a:pt x="20" y="31"/>
                    </a:cubicBezTo>
                    <a:cubicBezTo>
                      <a:pt x="20" y="31"/>
                      <a:pt x="20" y="30"/>
                      <a:pt x="20" y="30"/>
                    </a:cubicBezTo>
                    <a:cubicBezTo>
                      <a:pt x="20" y="28"/>
                      <a:pt x="20" y="27"/>
                      <a:pt x="20" y="25"/>
                    </a:cubicBezTo>
                    <a:cubicBezTo>
                      <a:pt x="20" y="24"/>
                      <a:pt x="20" y="23"/>
                      <a:pt x="20" y="22"/>
                    </a:cubicBezTo>
                    <a:cubicBezTo>
                      <a:pt x="19" y="0"/>
                      <a:pt x="19" y="0"/>
                      <a:pt x="19" y="0"/>
                    </a:cubicBezTo>
                    <a:cubicBezTo>
                      <a:pt x="18" y="0"/>
                      <a:pt x="17" y="0"/>
                      <a:pt x="16" y="0"/>
                    </a:cubicBezTo>
                  </a:path>
                </a:pathLst>
              </a:custGeom>
              <a:solidFill>
                <a:srgbClr val="FC95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39" name="任意多边形 138" descr="09be34e9-8722-4b3e-945e-87293ecfcf08"/>
              <p:cNvSpPr/>
              <p:nvPr/>
            </p:nvSpPr>
            <p:spPr bwMode="auto">
              <a:xfrm>
                <a:off x="7897043" y="3397272"/>
                <a:ext cx="219949" cy="217450"/>
              </a:xfrm>
              <a:custGeom>
                <a:avLst/>
                <a:gdLst>
                  <a:gd name="T0" fmla="*/ 1 w 60"/>
                  <a:gd name="T1" fmla="*/ 31 h 59"/>
                  <a:gd name="T2" fmla="*/ 31 w 60"/>
                  <a:gd name="T3" fmla="*/ 58 h 59"/>
                  <a:gd name="T4" fmla="*/ 59 w 60"/>
                  <a:gd name="T5" fmla="*/ 28 h 59"/>
                  <a:gd name="T6" fmla="*/ 28 w 60"/>
                  <a:gd name="T7" fmla="*/ 0 h 59"/>
                  <a:gd name="T8" fmla="*/ 1 w 60"/>
                  <a:gd name="T9" fmla="*/ 31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59">
                    <a:moveTo>
                      <a:pt x="1" y="31"/>
                    </a:moveTo>
                    <a:cubicBezTo>
                      <a:pt x="1" y="47"/>
                      <a:pt x="15" y="59"/>
                      <a:pt x="31" y="58"/>
                    </a:cubicBezTo>
                    <a:cubicBezTo>
                      <a:pt x="47" y="58"/>
                      <a:pt x="60" y="44"/>
                      <a:pt x="59" y="28"/>
                    </a:cubicBezTo>
                    <a:cubicBezTo>
                      <a:pt x="58" y="12"/>
                      <a:pt x="44" y="0"/>
                      <a:pt x="28" y="0"/>
                    </a:cubicBezTo>
                    <a:cubicBezTo>
                      <a:pt x="12" y="1"/>
                      <a:pt x="0" y="15"/>
                      <a:pt x="1" y="31"/>
                    </a:cubicBezTo>
                    <a:close/>
                  </a:path>
                </a:pathLst>
              </a:custGeom>
              <a:solidFill>
                <a:srgbClr val="FDBC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lvl="0"/>
                <a:endParaRPr lang="zh-CN" altLang="en-US"/>
              </a:p>
            </p:txBody>
          </p:sp>
          <p:sp>
            <p:nvSpPr>
              <p:cNvPr id="140" name="任意多边形 139" descr="46c4660e-6a7b-46ab-a681-10c7a2e93640"/>
              <p:cNvSpPr/>
              <p:nvPr/>
            </p:nvSpPr>
            <p:spPr bwMode="auto">
              <a:xfrm>
                <a:off x="7982023" y="3444762"/>
                <a:ext cx="89979" cy="79981"/>
              </a:xfrm>
              <a:custGeom>
                <a:avLst/>
                <a:gdLst>
                  <a:gd name="T0" fmla="*/ 25 w 25"/>
                  <a:gd name="T1" fmla="*/ 19 h 22"/>
                  <a:gd name="T2" fmla="*/ 25 w 25"/>
                  <a:gd name="T3" fmla="*/ 19 h 22"/>
                  <a:gd name="T4" fmla="*/ 23 w 25"/>
                  <a:gd name="T5" fmla="*/ 10 h 22"/>
                  <a:gd name="T6" fmla="*/ 17 w 25"/>
                  <a:gd name="T7" fmla="*/ 3 h 22"/>
                  <a:gd name="T8" fmla="*/ 7 w 25"/>
                  <a:gd name="T9" fmla="*/ 0 h 22"/>
                  <a:gd name="T10" fmla="*/ 3 w 25"/>
                  <a:gd name="T11" fmla="*/ 0 h 22"/>
                  <a:gd name="T12" fmla="*/ 1 w 25"/>
                  <a:gd name="T13" fmla="*/ 3 h 22"/>
                  <a:gd name="T14" fmla="*/ 3 w 25"/>
                  <a:gd name="T15" fmla="*/ 5 h 22"/>
                  <a:gd name="T16" fmla="*/ 7 w 25"/>
                  <a:gd name="T17" fmla="*/ 5 h 22"/>
                  <a:gd name="T18" fmla="*/ 15 w 25"/>
                  <a:gd name="T19" fmla="*/ 7 h 22"/>
                  <a:gd name="T20" fmla="*/ 20 w 25"/>
                  <a:gd name="T21" fmla="*/ 14 h 22"/>
                  <a:gd name="T22" fmla="*/ 20 w 25"/>
                  <a:gd name="T23" fmla="*/ 19 h 22"/>
                  <a:gd name="T24" fmla="*/ 20 w 25"/>
                  <a:gd name="T25" fmla="*/ 19 h 22"/>
                  <a:gd name="T26" fmla="*/ 23 w 25"/>
                  <a:gd name="T27" fmla="*/ 22 h 22"/>
                  <a:gd name="T28" fmla="*/ 25 w 25"/>
                  <a:gd name="T29" fmla="*/ 19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" h="22">
                    <a:moveTo>
                      <a:pt x="25" y="19"/>
                    </a:moveTo>
                    <a:cubicBezTo>
                      <a:pt x="25" y="19"/>
                      <a:pt x="25" y="19"/>
                      <a:pt x="25" y="19"/>
                    </a:cubicBezTo>
                    <a:cubicBezTo>
                      <a:pt x="25" y="19"/>
                      <a:pt x="25" y="14"/>
                      <a:pt x="23" y="10"/>
                    </a:cubicBezTo>
                    <a:cubicBezTo>
                      <a:pt x="22" y="7"/>
                      <a:pt x="20" y="5"/>
                      <a:pt x="17" y="3"/>
                    </a:cubicBezTo>
                    <a:cubicBezTo>
                      <a:pt x="15" y="1"/>
                      <a:pt x="11" y="0"/>
                      <a:pt x="7" y="0"/>
                    </a:cubicBezTo>
                    <a:cubicBezTo>
                      <a:pt x="6" y="0"/>
                      <a:pt x="4" y="0"/>
                      <a:pt x="3" y="0"/>
                    </a:cubicBezTo>
                    <a:cubicBezTo>
                      <a:pt x="1" y="1"/>
                      <a:pt x="0" y="2"/>
                      <a:pt x="1" y="3"/>
                    </a:cubicBezTo>
                    <a:cubicBezTo>
                      <a:pt x="1" y="5"/>
                      <a:pt x="2" y="5"/>
                      <a:pt x="3" y="5"/>
                    </a:cubicBezTo>
                    <a:cubicBezTo>
                      <a:pt x="5" y="5"/>
                      <a:pt x="6" y="5"/>
                      <a:pt x="7" y="5"/>
                    </a:cubicBezTo>
                    <a:cubicBezTo>
                      <a:pt x="11" y="5"/>
                      <a:pt x="13" y="6"/>
                      <a:pt x="15" y="7"/>
                    </a:cubicBezTo>
                    <a:cubicBezTo>
                      <a:pt x="17" y="9"/>
                      <a:pt x="19" y="12"/>
                      <a:pt x="20" y="14"/>
                    </a:cubicBezTo>
                    <a:cubicBezTo>
                      <a:pt x="20" y="17"/>
                      <a:pt x="20" y="19"/>
                      <a:pt x="20" y="19"/>
                    </a:cubicBezTo>
                    <a:cubicBezTo>
                      <a:pt x="20" y="19"/>
                      <a:pt x="20" y="19"/>
                      <a:pt x="20" y="19"/>
                    </a:cubicBezTo>
                    <a:cubicBezTo>
                      <a:pt x="20" y="21"/>
                      <a:pt x="21" y="22"/>
                      <a:pt x="23" y="22"/>
                    </a:cubicBezTo>
                    <a:cubicBezTo>
                      <a:pt x="24" y="22"/>
                      <a:pt x="25" y="21"/>
                      <a:pt x="25" y="19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1" name="任意多边形 140" descr="ffbb3b39-fe5b-47f7-8849-487ea624a17b"/>
              <p:cNvSpPr/>
              <p:nvPr/>
            </p:nvSpPr>
            <p:spPr bwMode="auto">
              <a:xfrm>
                <a:off x="7937034" y="2972371"/>
                <a:ext cx="609858" cy="489886"/>
              </a:xfrm>
              <a:custGeom>
                <a:avLst/>
                <a:gdLst>
                  <a:gd name="T0" fmla="*/ 33 w 166"/>
                  <a:gd name="T1" fmla="*/ 49 h 133"/>
                  <a:gd name="T2" fmla="*/ 166 w 166"/>
                  <a:gd name="T3" fmla="*/ 97 h 133"/>
                  <a:gd name="T4" fmla="*/ 118 w 166"/>
                  <a:gd name="T5" fmla="*/ 59 h 133"/>
                  <a:gd name="T6" fmla="*/ 61 w 166"/>
                  <a:gd name="T7" fmla="*/ 105 h 133"/>
                  <a:gd name="T8" fmla="*/ 48 w 166"/>
                  <a:gd name="T9" fmla="*/ 110 h 133"/>
                  <a:gd name="T10" fmla="*/ 46 w 166"/>
                  <a:gd name="T11" fmla="*/ 133 h 133"/>
                  <a:gd name="T12" fmla="*/ 29 w 166"/>
                  <a:gd name="T13" fmla="*/ 113 h 133"/>
                  <a:gd name="T14" fmla="*/ 33 w 166"/>
                  <a:gd name="T15" fmla="*/ 49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6" h="133">
                    <a:moveTo>
                      <a:pt x="33" y="49"/>
                    </a:moveTo>
                    <a:cubicBezTo>
                      <a:pt x="52" y="27"/>
                      <a:pt x="151" y="0"/>
                      <a:pt x="166" y="97"/>
                    </a:cubicBezTo>
                    <a:cubicBezTo>
                      <a:pt x="166" y="97"/>
                      <a:pt x="136" y="88"/>
                      <a:pt x="118" y="59"/>
                    </a:cubicBezTo>
                    <a:cubicBezTo>
                      <a:pt x="118" y="59"/>
                      <a:pt x="115" y="81"/>
                      <a:pt x="61" y="105"/>
                    </a:cubicBezTo>
                    <a:cubicBezTo>
                      <a:pt x="57" y="107"/>
                      <a:pt x="52" y="109"/>
                      <a:pt x="48" y="110"/>
                    </a:cubicBezTo>
                    <a:cubicBezTo>
                      <a:pt x="46" y="133"/>
                      <a:pt x="46" y="133"/>
                      <a:pt x="46" y="133"/>
                    </a:cubicBezTo>
                    <a:cubicBezTo>
                      <a:pt x="29" y="113"/>
                      <a:pt x="29" y="113"/>
                      <a:pt x="29" y="113"/>
                    </a:cubicBezTo>
                    <a:cubicBezTo>
                      <a:pt x="0" y="112"/>
                      <a:pt x="17" y="67"/>
                      <a:pt x="33" y="49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2" name="任意多边形 141" descr="8cae25bf-aa93-4ea6-b22b-cb704df18aed"/>
              <p:cNvSpPr/>
              <p:nvPr/>
            </p:nvSpPr>
            <p:spPr bwMode="auto">
              <a:xfrm>
                <a:off x="8356936" y="3377277"/>
                <a:ext cx="47490" cy="77483"/>
              </a:xfrm>
              <a:custGeom>
                <a:avLst/>
                <a:gdLst>
                  <a:gd name="T0" fmla="*/ 3 w 13"/>
                  <a:gd name="T1" fmla="*/ 3 h 21"/>
                  <a:gd name="T2" fmla="*/ 8 w 13"/>
                  <a:gd name="T3" fmla="*/ 19 h 21"/>
                  <a:gd name="T4" fmla="*/ 11 w 13"/>
                  <a:gd name="T5" fmla="*/ 18 h 21"/>
                  <a:gd name="T6" fmla="*/ 8 w 13"/>
                  <a:gd name="T7" fmla="*/ 18 h 21"/>
                  <a:gd name="T8" fmla="*/ 8 w 13"/>
                  <a:gd name="T9" fmla="*/ 18 h 21"/>
                  <a:gd name="T10" fmla="*/ 11 w 13"/>
                  <a:gd name="T11" fmla="*/ 18 h 21"/>
                  <a:gd name="T12" fmla="*/ 10 w 13"/>
                  <a:gd name="T13" fmla="*/ 16 h 21"/>
                  <a:gd name="T14" fmla="*/ 10 w 13"/>
                  <a:gd name="T15" fmla="*/ 16 h 21"/>
                  <a:gd name="T16" fmla="*/ 10 w 13"/>
                  <a:gd name="T17" fmla="*/ 18 h 21"/>
                  <a:gd name="T18" fmla="*/ 10 w 13"/>
                  <a:gd name="T19" fmla="*/ 16 h 21"/>
                  <a:gd name="T20" fmla="*/ 3 w 13"/>
                  <a:gd name="T21" fmla="*/ 17 h 21"/>
                  <a:gd name="T22" fmla="*/ 1 w 13"/>
                  <a:gd name="T23" fmla="*/ 19 h 21"/>
                  <a:gd name="T24" fmla="*/ 3 w 13"/>
                  <a:gd name="T25" fmla="*/ 21 h 21"/>
                  <a:gd name="T26" fmla="*/ 10 w 13"/>
                  <a:gd name="T27" fmla="*/ 21 h 21"/>
                  <a:gd name="T28" fmla="*/ 11 w 13"/>
                  <a:gd name="T29" fmla="*/ 21 h 21"/>
                  <a:gd name="T30" fmla="*/ 11 w 13"/>
                  <a:gd name="T31" fmla="*/ 21 h 21"/>
                  <a:gd name="T32" fmla="*/ 13 w 13"/>
                  <a:gd name="T33" fmla="*/ 19 h 21"/>
                  <a:gd name="T34" fmla="*/ 13 w 13"/>
                  <a:gd name="T35" fmla="*/ 18 h 21"/>
                  <a:gd name="T36" fmla="*/ 13 w 13"/>
                  <a:gd name="T37" fmla="*/ 17 h 21"/>
                  <a:gd name="T38" fmla="*/ 8 w 13"/>
                  <a:gd name="T39" fmla="*/ 2 h 21"/>
                  <a:gd name="T40" fmla="*/ 5 w 13"/>
                  <a:gd name="T41" fmla="*/ 0 h 21"/>
                  <a:gd name="T42" fmla="*/ 3 w 13"/>
                  <a:gd name="T43" fmla="*/ 3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3" h="21">
                    <a:moveTo>
                      <a:pt x="3" y="3"/>
                    </a:moveTo>
                    <a:cubicBezTo>
                      <a:pt x="5" y="9"/>
                      <a:pt x="6" y="14"/>
                      <a:pt x="8" y="19"/>
                    </a:cubicBezTo>
                    <a:cubicBezTo>
                      <a:pt x="11" y="18"/>
                      <a:pt x="11" y="18"/>
                      <a:pt x="11" y="18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11" y="18"/>
                      <a:pt x="11" y="18"/>
                      <a:pt x="11" y="18"/>
                    </a:cubicBezTo>
                    <a:cubicBezTo>
                      <a:pt x="10" y="16"/>
                      <a:pt x="10" y="16"/>
                      <a:pt x="10" y="16"/>
                    </a:cubicBezTo>
                    <a:cubicBezTo>
                      <a:pt x="10" y="16"/>
                      <a:pt x="10" y="16"/>
                      <a:pt x="10" y="16"/>
                    </a:cubicBezTo>
                    <a:cubicBezTo>
                      <a:pt x="10" y="18"/>
                      <a:pt x="10" y="18"/>
                      <a:pt x="10" y="18"/>
                    </a:cubicBezTo>
                    <a:cubicBezTo>
                      <a:pt x="10" y="16"/>
                      <a:pt x="10" y="16"/>
                      <a:pt x="10" y="16"/>
                    </a:cubicBezTo>
                    <a:cubicBezTo>
                      <a:pt x="8" y="16"/>
                      <a:pt x="5" y="16"/>
                      <a:pt x="3" y="17"/>
                    </a:cubicBezTo>
                    <a:cubicBezTo>
                      <a:pt x="2" y="17"/>
                      <a:pt x="0" y="18"/>
                      <a:pt x="1" y="19"/>
                    </a:cubicBezTo>
                    <a:cubicBezTo>
                      <a:pt x="1" y="20"/>
                      <a:pt x="2" y="21"/>
                      <a:pt x="3" y="21"/>
                    </a:cubicBezTo>
                    <a:cubicBezTo>
                      <a:pt x="5" y="21"/>
                      <a:pt x="8" y="21"/>
                      <a:pt x="10" y="21"/>
                    </a:cubicBezTo>
                    <a:cubicBezTo>
                      <a:pt x="11" y="21"/>
                      <a:pt x="11" y="21"/>
                      <a:pt x="11" y="21"/>
                    </a:cubicBezTo>
                    <a:cubicBezTo>
                      <a:pt x="11" y="21"/>
                      <a:pt x="11" y="21"/>
                      <a:pt x="11" y="21"/>
                    </a:cubicBezTo>
                    <a:cubicBezTo>
                      <a:pt x="12" y="20"/>
                      <a:pt x="13" y="20"/>
                      <a:pt x="13" y="19"/>
                    </a:cubicBezTo>
                    <a:cubicBezTo>
                      <a:pt x="13" y="18"/>
                      <a:pt x="13" y="18"/>
                      <a:pt x="13" y="18"/>
                    </a:cubicBezTo>
                    <a:cubicBezTo>
                      <a:pt x="13" y="18"/>
                      <a:pt x="13" y="17"/>
                      <a:pt x="13" y="17"/>
                    </a:cubicBezTo>
                    <a:cubicBezTo>
                      <a:pt x="11" y="12"/>
                      <a:pt x="9" y="7"/>
                      <a:pt x="8" y="2"/>
                    </a:cubicBezTo>
                    <a:cubicBezTo>
                      <a:pt x="8" y="1"/>
                      <a:pt x="7" y="0"/>
                      <a:pt x="5" y="0"/>
                    </a:cubicBezTo>
                    <a:cubicBezTo>
                      <a:pt x="4" y="1"/>
                      <a:pt x="3" y="2"/>
                      <a:pt x="3" y="3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3" name="任意多边形 142" descr="65a5b9c3-adf0-4eef-a9d5-076b917d780c"/>
              <p:cNvSpPr/>
              <p:nvPr/>
            </p:nvSpPr>
            <p:spPr bwMode="auto">
              <a:xfrm>
                <a:off x="8324444" y="3507247"/>
                <a:ext cx="134969" cy="32493"/>
              </a:xfrm>
              <a:custGeom>
                <a:avLst/>
                <a:gdLst>
                  <a:gd name="T0" fmla="*/ 2 w 37"/>
                  <a:gd name="T1" fmla="*/ 5 h 9"/>
                  <a:gd name="T2" fmla="*/ 19 w 37"/>
                  <a:gd name="T3" fmla="*/ 9 h 9"/>
                  <a:gd name="T4" fmla="*/ 35 w 37"/>
                  <a:gd name="T5" fmla="*/ 5 h 9"/>
                  <a:gd name="T6" fmla="*/ 36 w 37"/>
                  <a:gd name="T7" fmla="*/ 2 h 9"/>
                  <a:gd name="T8" fmla="*/ 33 w 37"/>
                  <a:gd name="T9" fmla="*/ 1 h 9"/>
                  <a:gd name="T10" fmla="*/ 19 w 37"/>
                  <a:gd name="T11" fmla="*/ 4 h 9"/>
                  <a:gd name="T12" fmla="*/ 8 w 37"/>
                  <a:gd name="T13" fmla="*/ 3 h 9"/>
                  <a:gd name="T14" fmla="*/ 5 w 37"/>
                  <a:gd name="T15" fmla="*/ 1 h 9"/>
                  <a:gd name="T16" fmla="*/ 4 w 37"/>
                  <a:gd name="T17" fmla="*/ 1 h 9"/>
                  <a:gd name="T18" fmla="*/ 4 w 37"/>
                  <a:gd name="T19" fmla="*/ 1 h 9"/>
                  <a:gd name="T20" fmla="*/ 4 w 37"/>
                  <a:gd name="T21" fmla="*/ 1 h 9"/>
                  <a:gd name="T22" fmla="*/ 1 w 37"/>
                  <a:gd name="T23" fmla="*/ 2 h 9"/>
                  <a:gd name="T24" fmla="*/ 2 w 37"/>
                  <a:gd name="T25" fmla="*/ 5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7" h="9">
                    <a:moveTo>
                      <a:pt x="2" y="5"/>
                    </a:moveTo>
                    <a:cubicBezTo>
                      <a:pt x="2" y="5"/>
                      <a:pt x="9" y="9"/>
                      <a:pt x="19" y="9"/>
                    </a:cubicBezTo>
                    <a:cubicBezTo>
                      <a:pt x="24" y="9"/>
                      <a:pt x="29" y="8"/>
                      <a:pt x="35" y="5"/>
                    </a:cubicBezTo>
                    <a:cubicBezTo>
                      <a:pt x="36" y="4"/>
                      <a:pt x="37" y="3"/>
                      <a:pt x="36" y="2"/>
                    </a:cubicBezTo>
                    <a:cubicBezTo>
                      <a:pt x="35" y="1"/>
                      <a:pt x="34" y="0"/>
                      <a:pt x="33" y="1"/>
                    </a:cubicBezTo>
                    <a:cubicBezTo>
                      <a:pt x="28" y="4"/>
                      <a:pt x="23" y="4"/>
                      <a:pt x="19" y="4"/>
                    </a:cubicBezTo>
                    <a:cubicBezTo>
                      <a:pt x="15" y="4"/>
                      <a:pt x="11" y="4"/>
                      <a:pt x="8" y="3"/>
                    </a:cubicBezTo>
                    <a:cubicBezTo>
                      <a:pt x="7" y="2"/>
                      <a:pt x="6" y="2"/>
                      <a:pt x="5" y="1"/>
                    </a:cubicBezTo>
                    <a:cubicBezTo>
                      <a:pt x="5" y="1"/>
                      <a:pt x="4" y="1"/>
                      <a:pt x="4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3" y="0"/>
                      <a:pt x="1" y="1"/>
                      <a:pt x="1" y="2"/>
                    </a:cubicBezTo>
                    <a:cubicBezTo>
                      <a:pt x="0" y="3"/>
                      <a:pt x="0" y="4"/>
                      <a:pt x="2" y="5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4" name="任意多边形 143" descr="b9f5736b-d804-4a1f-8026-51ad15a4be60"/>
              <p:cNvSpPr/>
              <p:nvPr/>
            </p:nvSpPr>
            <p:spPr bwMode="auto">
              <a:xfrm>
                <a:off x="9074270" y="2282531"/>
                <a:ext cx="392410" cy="392410"/>
              </a:xfrm>
              <a:custGeom>
                <a:avLst/>
                <a:gdLst>
                  <a:gd name="T0" fmla="*/ 96 w 107"/>
                  <a:gd name="T1" fmla="*/ 35 h 107"/>
                  <a:gd name="T2" fmla="*/ 72 w 107"/>
                  <a:gd name="T3" fmla="*/ 96 h 107"/>
                  <a:gd name="T4" fmla="*/ 10 w 107"/>
                  <a:gd name="T5" fmla="*/ 72 h 107"/>
                  <a:gd name="T6" fmla="*/ 35 w 107"/>
                  <a:gd name="T7" fmla="*/ 10 h 107"/>
                  <a:gd name="T8" fmla="*/ 96 w 107"/>
                  <a:gd name="T9" fmla="*/ 35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107">
                    <a:moveTo>
                      <a:pt x="96" y="35"/>
                    </a:moveTo>
                    <a:cubicBezTo>
                      <a:pt x="107" y="59"/>
                      <a:pt x="96" y="86"/>
                      <a:pt x="72" y="96"/>
                    </a:cubicBezTo>
                    <a:cubicBezTo>
                      <a:pt x="48" y="107"/>
                      <a:pt x="20" y="96"/>
                      <a:pt x="10" y="72"/>
                    </a:cubicBezTo>
                    <a:cubicBezTo>
                      <a:pt x="0" y="48"/>
                      <a:pt x="11" y="20"/>
                      <a:pt x="35" y="10"/>
                    </a:cubicBezTo>
                    <a:cubicBezTo>
                      <a:pt x="59" y="0"/>
                      <a:pt x="86" y="11"/>
                      <a:pt x="96" y="3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5" name="任意多边形 144" descr="5f2410bb-f245-4acc-aa56-470b18f55b3b"/>
              <p:cNvSpPr/>
              <p:nvPr/>
            </p:nvSpPr>
            <p:spPr bwMode="auto">
              <a:xfrm>
                <a:off x="9099264" y="2400005"/>
                <a:ext cx="339921" cy="157464"/>
              </a:xfrm>
              <a:custGeom>
                <a:avLst/>
                <a:gdLst>
                  <a:gd name="T0" fmla="*/ 4 w 92"/>
                  <a:gd name="T1" fmla="*/ 42 h 43"/>
                  <a:gd name="T2" fmla="*/ 90 w 92"/>
                  <a:gd name="T3" fmla="*/ 5 h 43"/>
                  <a:gd name="T4" fmla="*/ 92 w 92"/>
                  <a:gd name="T5" fmla="*/ 2 h 43"/>
                  <a:gd name="T6" fmla="*/ 88 w 92"/>
                  <a:gd name="T7" fmla="*/ 0 h 43"/>
                  <a:gd name="T8" fmla="*/ 2 w 92"/>
                  <a:gd name="T9" fmla="*/ 38 h 43"/>
                  <a:gd name="T10" fmla="*/ 1 w 92"/>
                  <a:gd name="T11" fmla="*/ 41 h 43"/>
                  <a:gd name="T12" fmla="*/ 4 w 92"/>
                  <a:gd name="T13" fmla="*/ 4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2" h="43">
                    <a:moveTo>
                      <a:pt x="4" y="42"/>
                    </a:moveTo>
                    <a:cubicBezTo>
                      <a:pt x="90" y="5"/>
                      <a:pt x="90" y="5"/>
                      <a:pt x="90" y="5"/>
                    </a:cubicBezTo>
                    <a:cubicBezTo>
                      <a:pt x="92" y="4"/>
                      <a:pt x="92" y="3"/>
                      <a:pt x="92" y="2"/>
                    </a:cubicBezTo>
                    <a:cubicBezTo>
                      <a:pt x="91" y="1"/>
                      <a:pt x="90" y="0"/>
                      <a:pt x="88" y="0"/>
                    </a:cubicBezTo>
                    <a:cubicBezTo>
                      <a:pt x="2" y="38"/>
                      <a:pt x="2" y="38"/>
                      <a:pt x="2" y="38"/>
                    </a:cubicBezTo>
                    <a:cubicBezTo>
                      <a:pt x="1" y="38"/>
                      <a:pt x="0" y="40"/>
                      <a:pt x="1" y="41"/>
                    </a:cubicBezTo>
                    <a:cubicBezTo>
                      <a:pt x="1" y="42"/>
                      <a:pt x="3" y="43"/>
                      <a:pt x="4" y="42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6" name="任意多边形 145" descr="ef41588b-feb5-4be8-819a-a75568d608a4"/>
              <p:cNvSpPr/>
              <p:nvPr/>
            </p:nvSpPr>
            <p:spPr bwMode="auto">
              <a:xfrm>
                <a:off x="9916573" y="5309328"/>
                <a:ext cx="372414" cy="374913"/>
              </a:xfrm>
              <a:custGeom>
                <a:avLst/>
                <a:gdLst>
                  <a:gd name="T0" fmla="*/ 97 w 101"/>
                  <a:gd name="T1" fmla="*/ 43 h 102"/>
                  <a:gd name="T2" fmla="*/ 58 w 101"/>
                  <a:gd name="T3" fmla="*/ 97 h 102"/>
                  <a:gd name="T4" fmla="*/ 4 w 101"/>
                  <a:gd name="T5" fmla="*/ 59 h 102"/>
                  <a:gd name="T6" fmla="*/ 42 w 101"/>
                  <a:gd name="T7" fmla="*/ 5 h 102"/>
                  <a:gd name="T8" fmla="*/ 97 w 101"/>
                  <a:gd name="T9" fmla="*/ 43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" h="102">
                    <a:moveTo>
                      <a:pt x="97" y="43"/>
                    </a:moveTo>
                    <a:cubicBezTo>
                      <a:pt x="101" y="69"/>
                      <a:pt x="84" y="93"/>
                      <a:pt x="58" y="97"/>
                    </a:cubicBezTo>
                    <a:cubicBezTo>
                      <a:pt x="33" y="102"/>
                      <a:pt x="9" y="85"/>
                      <a:pt x="4" y="59"/>
                    </a:cubicBezTo>
                    <a:cubicBezTo>
                      <a:pt x="0" y="34"/>
                      <a:pt x="17" y="9"/>
                      <a:pt x="42" y="5"/>
                    </a:cubicBezTo>
                    <a:cubicBezTo>
                      <a:pt x="68" y="0"/>
                      <a:pt x="92" y="17"/>
                      <a:pt x="97" y="4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7" name="任意多边形 146" descr="8204abf8-f17f-430f-bd86-77d64ea06eba"/>
              <p:cNvSpPr/>
              <p:nvPr/>
            </p:nvSpPr>
            <p:spPr bwMode="auto">
              <a:xfrm>
                <a:off x="9919074" y="5456793"/>
                <a:ext cx="362417" cy="82482"/>
              </a:xfrm>
              <a:custGeom>
                <a:avLst/>
                <a:gdLst>
                  <a:gd name="T0" fmla="*/ 3 w 98"/>
                  <a:gd name="T1" fmla="*/ 22 h 22"/>
                  <a:gd name="T2" fmla="*/ 96 w 98"/>
                  <a:gd name="T3" fmla="*/ 5 h 22"/>
                  <a:gd name="T4" fmla="*/ 98 w 98"/>
                  <a:gd name="T5" fmla="*/ 3 h 22"/>
                  <a:gd name="T6" fmla="*/ 95 w 98"/>
                  <a:gd name="T7" fmla="*/ 1 h 22"/>
                  <a:gd name="T8" fmla="*/ 3 w 98"/>
                  <a:gd name="T9" fmla="*/ 17 h 22"/>
                  <a:gd name="T10" fmla="*/ 1 w 98"/>
                  <a:gd name="T11" fmla="*/ 20 h 22"/>
                  <a:gd name="T12" fmla="*/ 3 w 98"/>
                  <a:gd name="T13" fmla="*/ 2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8" h="22">
                    <a:moveTo>
                      <a:pt x="3" y="22"/>
                    </a:moveTo>
                    <a:cubicBezTo>
                      <a:pt x="96" y="5"/>
                      <a:pt x="96" y="5"/>
                      <a:pt x="96" y="5"/>
                    </a:cubicBezTo>
                    <a:cubicBezTo>
                      <a:pt x="97" y="5"/>
                      <a:pt x="98" y="4"/>
                      <a:pt x="98" y="3"/>
                    </a:cubicBezTo>
                    <a:cubicBezTo>
                      <a:pt x="98" y="1"/>
                      <a:pt x="96" y="0"/>
                      <a:pt x="95" y="1"/>
                    </a:cubicBezTo>
                    <a:cubicBezTo>
                      <a:pt x="3" y="17"/>
                      <a:pt x="3" y="17"/>
                      <a:pt x="3" y="17"/>
                    </a:cubicBezTo>
                    <a:cubicBezTo>
                      <a:pt x="1" y="17"/>
                      <a:pt x="0" y="18"/>
                      <a:pt x="1" y="20"/>
                    </a:cubicBezTo>
                    <a:cubicBezTo>
                      <a:pt x="1" y="21"/>
                      <a:pt x="2" y="22"/>
                      <a:pt x="3" y="22"/>
                    </a:cubicBezTo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8" name="任意多边形 147" descr="15ac0e38-f498-4b3f-8e26-f0897864b0d9"/>
              <p:cNvSpPr/>
              <p:nvPr/>
            </p:nvSpPr>
            <p:spPr bwMode="auto">
              <a:xfrm>
                <a:off x="6619841" y="2692436"/>
                <a:ext cx="834806" cy="837306"/>
              </a:xfrm>
              <a:custGeom>
                <a:avLst/>
                <a:gdLst>
                  <a:gd name="T0" fmla="*/ 8 w 227"/>
                  <a:gd name="T1" fmla="*/ 129 h 227"/>
                  <a:gd name="T2" fmla="*/ 129 w 227"/>
                  <a:gd name="T3" fmla="*/ 218 h 227"/>
                  <a:gd name="T4" fmla="*/ 219 w 227"/>
                  <a:gd name="T5" fmla="*/ 98 h 227"/>
                  <a:gd name="T6" fmla="*/ 98 w 227"/>
                  <a:gd name="T7" fmla="*/ 8 h 227"/>
                  <a:gd name="T8" fmla="*/ 8 w 227"/>
                  <a:gd name="T9" fmla="*/ 129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26">
                    <a:moveTo>
                      <a:pt x="8" y="129"/>
                    </a:moveTo>
                    <a:cubicBezTo>
                      <a:pt x="17" y="187"/>
                      <a:pt x="71" y="227"/>
                      <a:pt x="129" y="218"/>
                    </a:cubicBezTo>
                    <a:cubicBezTo>
                      <a:pt x="187" y="210"/>
                      <a:pt x="227" y="156"/>
                      <a:pt x="219" y="98"/>
                    </a:cubicBezTo>
                    <a:cubicBezTo>
                      <a:pt x="210" y="40"/>
                      <a:pt x="156" y="0"/>
                      <a:pt x="98" y="8"/>
                    </a:cubicBezTo>
                    <a:cubicBezTo>
                      <a:pt x="40" y="17"/>
                      <a:pt x="0" y="71"/>
                      <a:pt x="8" y="129"/>
                    </a:cubicBez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49" name="任意多边形 148" descr="d572187b-cf8d-4915-bc5d-b220f57cfdf6"/>
              <p:cNvSpPr/>
              <p:nvPr/>
            </p:nvSpPr>
            <p:spPr bwMode="auto">
              <a:xfrm>
                <a:off x="6817294" y="2984869"/>
                <a:ext cx="439898" cy="24994"/>
              </a:xfrm>
              <a:custGeom>
                <a:avLst/>
                <a:gdLst>
                  <a:gd name="T0" fmla="*/ 115 w 119"/>
                  <a:gd name="T1" fmla="*/ 7 h 7"/>
                  <a:gd name="T2" fmla="*/ 3 w 119"/>
                  <a:gd name="T3" fmla="*/ 7 h 7"/>
                  <a:gd name="T4" fmla="*/ 0 w 119"/>
                  <a:gd name="T5" fmla="*/ 3 h 7"/>
                  <a:gd name="T6" fmla="*/ 3 w 119"/>
                  <a:gd name="T7" fmla="*/ 0 h 7"/>
                  <a:gd name="T8" fmla="*/ 115 w 119"/>
                  <a:gd name="T9" fmla="*/ 0 h 7"/>
                  <a:gd name="T10" fmla="*/ 119 w 119"/>
                  <a:gd name="T11" fmla="*/ 3 h 7"/>
                  <a:gd name="T12" fmla="*/ 115 w 119"/>
                  <a:gd name="T13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9" h="7">
                    <a:moveTo>
                      <a:pt x="115" y="7"/>
                    </a:moveTo>
                    <a:cubicBezTo>
                      <a:pt x="3" y="7"/>
                      <a:pt x="3" y="7"/>
                      <a:pt x="3" y="7"/>
                    </a:cubicBezTo>
                    <a:cubicBezTo>
                      <a:pt x="1" y="7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17" y="0"/>
                      <a:pt x="119" y="1"/>
                      <a:pt x="119" y="3"/>
                    </a:cubicBezTo>
                    <a:cubicBezTo>
                      <a:pt x="119" y="5"/>
                      <a:pt x="117" y="7"/>
                      <a:pt x="115" y="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0" name="任意多边形 149" descr="d9a9ec28-78db-4535-8eb7-8810a8137423"/>
              <p:cNvSpPr/>
              <p:nvPr/>
            </p:nvSpPr>
            <p:spPr bwMode="auto">
              <a:xfrm>
                <a:off x="6817294" y="3057351"/>
                <a:ext cx="439898" cy="27494"/>
              </a:xfrm>
              <a:custGeom>
                <a:avLst/>
                <a:gdLst>
                  <a:gd name="T0" fmla="*/ 115 w 119"/>
                  <a:gd name="T1" fmla="*/ 7 h 7"/>
                  <a:gd name="T2" fmla="*/ 3 w 119"/>
                  <a:gd name="T3" fmla="*/ 7 h 7"/>
                  <a:gd name="T4" fmla="*/ 0 w 119"/>
                  <a:gd name="T5" fmla="*/ 4 h 7"/>
                  <a:gd name="T6" fmla="*/ 3 w 119"/>
                  <a:gd name="T7" fmla="*/ 0 h 7"/>
                  <a:gd name="T8" fmla="*/ 115 w 119"/>
                  <a:gd name="T9" fmla="*/ 0 h 7"/>
                  <a:gd name="T10" fmla="*/ 119 w 119"/>
                  <a:gd name="T11" fmla="*/ 4 h 7"/>
                  <a:gd name="T12" fmla="*/ 115 w 119"/>
                  <a:gd name="T13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9" h="7">
                    <a:moveTo>
                      <a:pt x="115" y="7"/>
                    </a:moveTo>
                    <a:cubicBezTo>
                      <a:pt x="3" y="7"/>
                      <a:pt x="3" y="7"/>
                      <a:pt x="3" y="7"/>
                    </a:cubicBezTo>
                    <a:cubicBezTo>
                      <a:pt x="1" y="7"/>
                      <a:pt x="0" y="6"/>
                      <a:pt x="0" y="4"/>
                    </a:cubicBezTo>
                    <a:cubicBezTo>
                      <a:pt x="0" y="2"/>
                      <a:pt x="1" y="0"/>
                      <a:pt x="3" y="0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17" y="0"/>
                      <a:pt x="119" y="2"/>
                      <a:pt x="119" y="4"/>
                    </a:cubicBezTo>
                    <a:cubicBezTo>
                      <a:pt x="119" y="6"/>
                      <a:pt x="117" y="7"/>
                      <a:pt x="115" y="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1" name="任意多边形 150" descr="ffa1cc27-ab1e-46be-84b2-69318510dfce"/>
              <p:cNvSpPr/>
              <p:nvPr/>
            </p:nvSpPr>
            <p:spPr bwMode="auto">
              <a:xfrm>
                <a:off x="6817294" y="3134834"/>
                <a:ext cx="439898" cy="24994"/>
              </a:xfrm>
              <a:custGeom>
                <a:avLst/>
                <a:gdLst>
                  <a:gd name="T0" fmla="*/ 115 w 119"/>
                  <a:gd name="T1" fmla="*/ 7 h 7"/>
                  <a:gd name="T2" fmla="*/ 3 w 119"/>
                  <a:gd name="T3" fmla="*/ 7 h 7"/>
                  <a:gd name="T4" fmla="*/ 0 w 119"/>
                  <a:gd name="T5" fmla="*/ 4 h 7"/>
                  <a:gd name="T6" fmla="*/ 3 w 119"/>
                  <a:gd name="T7" fmla="*/ 0 h 7"/>
                  <a:gd name="T8" fmla="*/ 115 w 119"/>
                  <a:gd name="T9" fmla="*/ 0 h 7"/>
                  <a:gd name="T10" fmla="*/ 119 w 119"/>
                  <a:gd name="T11" fmla="*/ 4 h 7"/>
                  <a:gd name="T12" fmla="*/ 115 w 119"/>
                  <a:gd name="T13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9" h="7">
                    <a:moveTo>
                      <a:pt x="115" y="7"/>
                    </a:moveTo>
                    <a:cubicBezTo>
                      <a:pt x="3" y="7"/>
                      <a:pt x="3" y="7"/>
                      <a:pt x="3" y="7"/>
                    </a:cubicBezTo>
                    <a:cubicBezTo>
                      <a:pt x="1" y="7"/>
                      <a:pt x="0" y="6"/>
                      <a:pt x="0" y="4"/>
                    </a:cubicBezTo>
                    <a:cubicBezTo>
                      <a:pt x="0" y="2"/>
                      <a:pt x="1" y="0"/>
                      <a:pt x="3" y="0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17" y="0"/>
                      <a:pt x="119" y="2"/>
                      <a:pt x="119" y="4"/>
                    </a:cubicBezTo>
                    <a:cubicBezTo>
                      <a:pt x="119" y="6"/>
                      <a:pt x="117" y="7"/>
                      <a:pt x="115" y="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2" name="任意多边形 151" descr="36bf3138-3c55-4774-9b8f-68e1ea4a022c"/>
              <p:cNvSpPr/>
              <p:nvPr/>
            </p:nvSpPr>
            <p:spPr bwMode="auto">
              <a:xfrm>
                <a:off x="6817294" y="3212315"/>
                <a:ext cx="439898" cy="24994"/>
              </a:xfrm>
              <a:custGeom>
                <a:avLst/>
                <a:gdLst>
                  <a:gd name="T0" fmla="*/ 115 w 119"/>
                  <a:gd name="T1" fmla="*/ 7 h 7"/>
                  <a:gd name="T2" fmla="*/ 3 w 119"/>
                  <a:gd name="T3" fmla="*/ 7 h 7"/>
                  <a:gd name="T4" fmla="*/ 0 w 119"/>
                  <a:gd name="T5" fmla="*/ 3 h 7"/>
                  <a:gd name="T6" fmla="*/ 3 w 119"/>
                  <a:gd name="T7" fmla="*/ 0 h 7"/>
                  <a:gd name="T8" fmla="*/ 115 w 119"/>
                  <a:gd name="T9" fmla="*/ 0 h 7"/>
                  <a:gd name="T10" fmla="*/ 119 w 119"/>
                  <a:gd name="T11" fmla="*/ 3 h 7"/>
                  <a:gd name="T12" fmla="*/ 115 w 119"/>
                  <a:gd name="T13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9" h="7">
                    <a:moveTo>
                      <a:pt x="115" y="7"/>
                    </a:moveTo>
                    <a:cubicBezTo>
                      <a:pt x="3" y="7"/>
                      <a:pt x="3" y="7"/>
                      <a:pt x="3" y="7"/>
                    </a:cubicBezTo>
                    <a:cubicBezTo>
                      <a:pt x="1" y="7"/>
                      <a:pt x="0" y="5"/>
                      <a:pt x="0" y="3"/>
                    </a:cubicBezTo>
                    <a:cubicBezTo>
                      <a:pt x="0" y="1"/>
                      <a:pt x="1" y="0"/>
                      <a:pt x="3" y="0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17" y="0"/>
                      <a:pt x="119" y="1"/>
                      <a:pt x="119" y="3"/>
                    </a:cubicBezTo>
                    <a:cubicBezTo>
                      <a:pt x="119" y="5"/>
                      <a:pt x="117" y="7"/>
                      <a:pt x="115" y="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3" name="任意多边形 152" descr="a797aab4-3e96-4dab-b199-23b7b80feb56"/>
              <p:cNvSpPr/>
              <p:nvPr/>
            </p:nvSpPr>
            <p:spPr bwMode="auto">
              <a:xfrm>
                <a:off x="7289685" y="3164827"/>
                <a:ext cx="342421" cy="219949"/>
              </a:xfrm>
              <a:custGeom>
                <a:avLst/>
                <a:gdLst>
                  <a:gd name="T0" fmla="*/ 43 w 137"/>
                  <a:gd name="T1" fmla="*/ 0 h 88"/>
                  <a:gd name="T2" fmla="*/ 137 w 137"/>
                  <a:gd name="T3" fmla="*/ 88 h 88"/>
                  <a:gd name="T4" fmla="*/ 0 w 137"/>
                  <a:gd name="T5" fmla="*/ 65 h 88"/>
                  <a:gd name="T6" fmla="*/ 43 w 137"/>
                  <a:gd name="T7" fmla="*/ 0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7" h="88">
                    <a:moveTo>
                      <a:pt x="43" y="0"/>
                    </a:moveTo>
                    <a:lnTo>
                      <a:pt x="137" y="88"/>
                    </a:lnTo>
                    <a:lnTo>
                      <a:pt x="0" y="6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4" name="任意多边形 153" descr="52621898-9585-40e7-b03e-ebe706925a3e"/>
              <p:cNvSpPr/>
              <p:nvPr/>
            </p:nvSpPr>
            <p:spPr bwMode="auto">
              <a:xfrm>
                <a:off x="3900473" y="4324557"/>
                <a:ext cx="1797083" cy="1644618"/>
              </a:xfrm>
              <a:custGeom>
                <a:avLst/>
                <a:gdLst>
                  <a:gd name="T0" fmla="*/ 620 w 719"/>
                  <a:gd name="T1" fmla="*/ 0 h 658"/>
                  <a:gd name="T2" fmla="*/ 719 w 719"/>
                  <a:gd name="T3" fmla="*/ 546 h 658"/>
                  <a:gd name="T4" fmla="*/ 100 w 719"/>
                  <a:gd name="T5" fmla="*/ 658 h 658"/>
                  <a:gd name="T6" fmla="*/ 0 w 719"/>
                  <a:gd name="T7" fmla="*/ 113 h 658"/>
                  <a:gd name="T8" fmla="*/ 620 w 719"/>
                  <a:gd name="T9" fmla="*/ 0 h 6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9" h="658">
                    <a:moveTo>
                      <a:pt x="620" y="0"/>
                    </a:moveTo>
                    <a:lnTo>
                      <a:pt x="719" y="546"/>
                    </a:lnTo>
                    <a:lnTo>
                      <a:pt x="100" y="658"/>
                    </a:lnTo>
                    <a:lnTo>
                      <a:pt x="0" y="113"/>
                    </a:lnTo>
                    <a:lnTo>
                      <a:pt x="62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5" name="任意多边形 154" descr="00ba78bf-44a3-4459-8728-45fe4badc998"/>
              <p:cNvSpPr/>
              <p:nvPr/>
            </p:nvSpPr>
            <p:spPr bwMode="auto">
              <a:xfrm>
                <a:off x="3890475" y="4317058"/>
                <a:ext cx="1567136" cy="1662114"/>
              </a:xfrm>
              <a:custGeom>
                <a:avLst/>
                <a:gdLst>
                  <a:gd name="T0" fmla="*/ 73 w 426"/>
                  <a:gd name="T1" fmla="*/ 449 h 452"/>
                  <a:gd name="T2" fmla="*/ 6 w 426"/>
                  <a:gd name="T3" fmla="*/ 81 h 452"/>
                  <a:gd name="T4" fmla="*/ 424 w 426"/>
                  <a:gd name="T5" fmla="*/ 5 h 452"/>
                  <a:gd name="T6" fmla="*/ 426 w 426"/>
                  <a:gd name="T7" fmla="*/ 2 h 452"/>
                  <a:gd name="T8" fmla="*/ 423 w 426"/>
                  <a:gd name="T9" fmla="*/ 0 h 452"/>
                  <a:gd name="T10" fmla="*/ 3 w 426"/>
                  <a:gd name="T11" fmla="*/ 77 h 452"/>
                  <a:gd name="T12" fmla="*/ 1 w 426"/>
                  <a:gd name="T13" fmla="*/ 79 h 452"/>
                  <a:gd name="T14" fmla="*/ 68 w 426"/>
                  <a:gd name="T15" fmla="*/ 450 h 452"/>
                  <a:gd name="T16" fmla="*/ 71 w 426"/>
                  <a:gd name="T17" fmla="*/ 452 h 452"/>
                  <a:gd name="T18" fmla="*/ 73 w 426"/>
                  <a:gd name="T19" fmla="*/ 449 h 4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6" h="452">
                    <a:moveTo>
                      <a:pt x="73" y="449"/>
                    </a:moveTo>
                    <a:cubicBezTo>
                      <a:pt x="6" y="81"/>
                      <a:pt x="6" y="81"/>
                      <a:pt x="6" y="81"/>
                    </a:cubicBezTo>
                    <a:cubicBezTo>
                      <a:pt x="424" y="5"/>
                      <a:pt x="424" y="5"/>
                      <a:pt x="424" y="5"/>
                    </a:cubicBezTo>
                    <a:cubicBezTo>
                      <a:pt x="425" y="4"/>
                      <a:pt x="426" y="3"/>
                      <a:pt x="426" y="2"/>
                    </a:cubicBezTo>
                    <a:cubicBezTo>
                      <a:pt x="426" y="0"/>
                      <a:pt x="424" y="0"/>
                      <a:pt x="423" y="0"/>
                    </a:cubicBezTo>
                    <a:cubicBezTo>
                      <a:pt x="3" y="77"/>
                      <a:pt x="3" y="77"/>
                      <a:pt x="3" y="77"/>
                    </a:cubicBezTo>
                    <a:cubicBezTo>
                      <a:pt x="1" y="77"/>
                      <a:pt x="0" y="78"/>
                      <a:pt x="1" y="79"/>
                    </a:cubicBezTo>
                    <a:cubicBezTo>
                      <a:pt x="68" y="450"/>
                      <a:pt x="68" y="450"/>
                      <a:pt x="68" y="450"/>
                    </a:cubicBezTo>
                    <a:cubicBezTo>
                      <a:pt x="69" y="451"/>
                      <a:pt x="70" y="452"/>
                      <a:pt x="71" y="452"/>
                    </a:cubicBezTo>
                    <a:cubicBezTo>
                      <a:pt x="73" y="452"/>
                      <a:pt x="73" y="450"/>
                      <a:pt x="73" y="449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6" name="任意多边形 155" descr="99b6aaf7-f412-4e35-a7bb-be5d33715502"/>
              <p:cNvSpPr/>
              <p:nvPr/>
            </p:nvSpPr>
            <p:spPr bwMode="auto">
              <a:xfrm>
                <a:off x="4177908" y="4809445"/>
                <a:ext cx="662347" cy="994769"/>
              </a:xfrm>
              <a:custGeom>
                <a:avLst/>
                <a:gdLst>
                  <a:gd name="T0" fmla="*/ 138 w 180"/>
                  <a:gd name="T1" fmla="*/ 76 h 270"/>
                  <a:gd name="T2" fmla="*/ 122 w 180"/>
                  <a:gd name="T3" fmla="*/ 34 h 270"/>
                  <a:gd name="T4" fmla="*/ 80 w 180"/>
                  <a:gd name="T5" fmla="*/ 5 h 270"/>
                  <a:gd name="T6" fmla="*/ 20 w 180"/>
                  <a:gd name="T7" fmla="*/ 70 h 270"/>
                  <a:gd name="T8" fmla="*/ 3 w 180"/>
                  <a:gd name="T9" fmla="*/ 206 h 270"/>
                  <a:gd name="T10" fmla="*/ 50 w 180"/>
                  <a:gd name="T11" fmla="*/ 257 h 270"/>
                  <a:gd name="T12" fmla="*/ 127 w 180"/>
                  <a:gd name="T13" fmla="*/ 219 h 270"/>
                  <a:gd name="T14" fmla="*/ 171 w 180"/>
                  <a:gd name="T15" fmla="*/ 163 h 270"/>
                  <a:gd name="T16" fmla="*/ 138 w 180"/>
                  <a:gd name="T17" fmla="*/ 76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0" h="270">
                    <a:moveTo>
                      <a:pt x="138" y="76"/>
                    </a:moveTo>
                    <a:cubicBezTo>
                      <a:pt x="138" y="76"/>
                      <a:pt x="132" y="54"/>
                      <a:pt x="122" y="34"/>
                    </a:cubicBezTo>
                    <a:cubicBezTo>
                      <a:pt x="111" y="14"/>
                      <a:pt x="102" y="0"/>
                      <a:pt x="80" y="5"/>
                    </a:cubicBezTo>
                    <a:cubicBezTo>
                      <a:pt x="57" y="10"/>
                      <a:pt x="36" y="21"/>
                      <a:pt x="20" y="70"/>
                    </a:cubicBezTo>
                    <a:cubicBezTo>
                      <a:pt x="3" y="119"/>
                      <a:pt x="0" y="181"/>
                      <a:pt x="3" y="206"/>
                    </a:cubicBezTo>
                    <a:cubicBezTo>
                      <a:pt x="7" y="230"/>
                      <a:pt x="11" y="270"/>
                      <a:pt x="50" y="257"/>
                    </a:cubicBezTo>
                    <a:cubicBezTo>
                      <a:pt x="90" y="244"/>
                      <a:pt x="80" y="227"/>
                      <a:pt x="127" y="219"/>
                    </a:cubicBezTo>
                    <a:cubicBezTo>
                      <a:pt x="174" y="210"/>
                      <a:pt x="180" y="181"/>
                      <a:pt x="171" y="163"/>
                    </a:cubicBezTo>
                    <a:cubicBezTo>
                      <a:pt x="163" y="145"/>
                      <a:pt x="137" y="100"/>
                      <a:pt x="138" y="76"/>
                    </a:cubicBez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7" name="任意多边形 156" descr="cf69cd13-eea8-4849-acc5-64d70423d370"/>
              <p:cNvSpPr/>
              <p:nvPr/>
            </p:nvSpPr>
            <p:spPr bwMode="auto">
              <a:xfrm>
                <a:off x="4827757" y="4716965"/>
                <a:ext cx="732331" cy="884794"/>
              </a:xfrm>
              <a:custGeom>
                <a:avLst/>
                <a:gdLst>
                  <a:gd name="T0" fmla="*/ 17 w 199"/>
                  <a:gd name="T1" fmla="*/ 139 h 240"/>
                  <a:gd name="T2" fmla="*/ 12 w 199"/>
                  <a:gd name="T3" fmla="*/ 81 h 240"/>
                  <a:gd name="T4" fmla="*/ 15 w 199"/>
                  <a:gd name="T5" fmla="*/ 35 h 240"/>
                  <a:gd name="T6" fmla="*/ 49 w 199"/>
                  <a:gd name="T7" fmla="*/ 3 h 240"/>
                  <a:gd name="T8" fmla="*/ 137 w 199"/>
                  <a:gd name="T9" fmla="*/ 62 h 240"/>
                  <a:gd name="T10" fmla="*/ 188 w 199"/>
                  <a:gd name="T11" fmla="*/ 165 h 240"/>
                  <a:gd name="T12" fmla="*/ 169 w 199"/>
                  <a:gd name="T13" fmla="*/ 225 h 240"/>
                  <a:gd name="T14" fmla="*/ 100 w 199"/>
                  <a:gd name="T15" fmla="*/ 217 h 240"/>
                  <a:gd name="T16" fmla="*/ 16 w 199"/>
                  <a:gd name="T17" fmla="*/ 210 h 240"/>
                  <a:gd name="T18" fmla="*/ 17 w 199"/>
                  <a:gd name="T19" fmla="*/ 139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99" h="240">
                    <a:moveTo>
                      <a:pt x="17" y="139"/>
                    </a:moveTo>
                    <a:cubicBezTo>
                      <a:pt x="17" y="139"/>
                      <a:pt x="14" y="100"/>
                      <a:pt x="12" y="81"/>
                    </a:cubicBezTo>
                    <a:cubicBezTo>
                      <a:pt x="10" y="62"/>
                      <a:pt x="15" y="50"/>
                      <a:pt x="15" y="35"/>
                    </a:cubicBezTo>
                    <a:cubicBezTo>
                      <a:pt x="15" y="20"/>
                      <a:pt x="26" y="6"/>
                      <a:pt x="49" y="3"/>
                    </a:cubicBezTo>
                    <a:cubicBezTo>
                      <a:pt x="71" y="0"/>
                      <a:pt x="113" y="20"/>
                      <a:pt x="137" y="62"/>
                    </a:cubicBezTo>
                    <a:cubicBezTo>
                      <a:pt x="162" y="103"/>
                      <a:pt x="182" y="140"/>
                      <a:pt x="188" y="165"/>
                    </a:cubicBezTo>
                    <a:cubicBezTo>
                      <a:pt x="193" y="190"/>
                      <a:pt x="199" y="210"/>
                      <a:pt x="169" y="225"/>
                    </a:cubicBezTo>
                    <a:cubicBezTo>
                      <a:pt x="140" y="240"/>
                      <a:pt x="125" y="211"/>
                      <a:pt x="100" y="217"/>
                    </a:cubicBezTo>
                    <a:cubicBezTo>
                      <a:pt x="76" y="223"/>
                      <a:pt x="31" y="233"/>
                      <a:pt x="16" y="210"/>
                    </a:cubicBezTo>
                    <a:cubicBezTo>
                      <a:pt x="0" y="186"/>
                      <a:pt x="19" y="159"/>
                      <a:pt x="17" y="139"/>
                    </a:cubicBez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8" name="任意多边形 157" descr="cc53b3b1-8b33-4992-95aa-b8b235655544"/>
              <p:cNvSpPr/>
              <p:nvPr/>
            </p:nvSpPr>
            <p:spPr bwMode="auto">
              <a:xfrm>
                <a:off x="4225397" y="4621987"/>
                <a:ext cx="1227215" cy="1062254"/>
              </a:xfrm>
              <a:custGeom>
                <a:avLst/>
                <a:gdLst>
                  <a:gd name="T0" fmla="*/ 297 w 334"/>
                  <a:gd name="T1" fmla="*/ 190 h 289"/>
                  <a:gd name="T2" fmla="*/ 277 w 334"/>
                  <a:gd name="T3" fmla="*/ 167 h 289"/>
                  <a:gd name="T4" fmla="*/ 284 w 334"/>
                  <a:gd name="T5" fmla="*/ 162 h 289"/>
                  <a:gd name="T6" fmla="*/ 244 w 334"/>
                  <a:gd name="T7" fmla="*/ 133 h 289"/>
                  <a:gd name="T8" fmla="*/ 268 w 334"/>
                  <a:gd name="T9" fmla="*/ 105 h 289"/>
                  <a:gd name="T10" fmla="*/ 253 w 334"/>
                  <a:gd name="T11" fmla="*/ 70 h 289"/>
                  <a:gd name="T12" fmla="*/ 239 w 334"/>
                  <a:gd name="T13" fmla="*/ 130 h 289"/>
                  <a:gd name="T14" fmla="*/ 217 w 334"/>
                  <a:gd name="T15" fmla="*/ 101 h 289"/>
                  <a:gd name="T16" fmla="*/ 220 w 334"/>
                  <a:gd name="T17" fmla="*/ 90 h 289"/>
                  <a:gd name="T18" fmla="*/ 200 w 334"/>
                  <a:gd name="T19" fmla="*/ 67 h 289"/>
                  <a:gd name="T20" fmla="*/ 211 w 334"/>
                  <a:gd name="T21" fmla="*/ 96 h 289"/>
                  <a:gd name="T22" fmla="*/ 157 w 334"/>
                  <a:gd name="T23" fmla="*/ 87 h 289"/>
                  <a:gd name="T24" fmla="*/ 133 w 334"/>
                  <a:gd name="T25" fmla="*/ 100 h 289"/>
                  <a:gd name="T26" fmla="*/ 90 w 334"/>
                  <a:gd name="T27" fmla="*/ 98 h 289"/>
                  <a:gd name="T28" fmla="*/ 102 w 334"/>
                  <a:gd name="T29" fmla="*/ 120 h 289"/>
                  <a:gd name="T30" fmla="*/ 80 w 334"/>
                  <a:gd name="T31" fmla="*/ 119 h 289"/>
                  <a:gd name="T32" fmla="*/ 62 w 334"/>
                  <a:gd name="T33" fmla="*/ 144 h 289"/>
                  <a:gd name="T34" fmla="*/ 39 w 334"/>
                  <a:gd name="T35" fmla="*/ 109 h 289"/>
                  <a:gd name="T36" fmla="*/ 19 w 334"/>
                  <a:gd name="T37" fmla="*/ 155 h 289"/>
                  <a:gd name="T38" fmla="*/ 44 w 334"/>
                  <a:gd name="T39" fmla="*/ 162 h 289"/>
                  <a:gd name="T40" fmla="*/ 18 w 334"/>
                  <a:gd name="T41" fmla="*/ 175 h 289"/>
                  <a:gd name="T42" fmla="*/ 57 w 334"/>
                  <a:gd name="T43" fmla="*/ 176 h 289"/>
                  <a:gd name="T44" fmla="*/ 6 w 334"/>
                  <a:gd name="T45" fmla="*/ 218 h 289"/>
                  <a:gd name="T46" fmla="*/ 9 w 334"/>
                  <a:gd name="T47" fmla="*/ 239 h 289"/>
                  <a:gd name="T48" fmla="*/ 57 w 334"/>
                  <a:gd name="T49" fmla="*/ 204 h 289"/>
                  <a:gd name="T50" fmla="*/ 7 w 334"/>
                  <a:gd name="T51" fmla="*/ 254 h 289"/>
                  <a:gd name="T52" fmla="*/ 52 w 334"/>
                  <a:gd name="T53" fmla="*/ 246 h 289"/>
                  <a:gd name="T54" fmla="*/ 55 w 334"/>
                  <a:gd name="T55" fmla="*/ 248 h 289"/>
                  <a:gd name="T56" fmla="*/ 44 w 334"/>
                  <a:gd name="T57" fmla="*/ 289 h 289"/>
                  <a:gd name="T58" fmla="*/ 56 w 334"/>
                  <a:gd name="T59" fmla="*/ 244 h 289"/>
                  <a:gd name="T60" fmla="*/ 91 w 334"/>
                  <a:gd name="T61" fmla="*/ 257 h 289"/>
                  <a:gd name="T62" fmla="*/ 62 w 334"/>
                  <a:gd name="T63" fmla="*/ 196 h 289"/>
                  <a:gd name="T64" fmla="*/ 80 w 334"/>
                  <a:gd name="T65" fmla="*/ 214 h 289"/>
                  <a:gd name="T66" fmla="*/ 86 w 334"/>
                  <a:gd name="T67" fmla="*/ 208 h 289"/>
                  <a:gd name="T68" fmla="*/ 114 w 334"/>
                  <a:gd name="T69" fmla="*/ 220 h 289"/>
                  <a:gd name="T70" fmla="*/ 74 w 334"/>
                  <a:gd name="T71" fmla="*/ 159 h 289"/>
                  <a:gd name="T72" fmla="*/ 100 w 334"/>
                  <a:gd name="T73" fmla="*/ 179 h 289"/>
                  <a:gd name="T74" fmla="*/ 118 w 334"/>
                  <a:gd name="T75" fmla="*/ 172 h 289"/>
                  <a:gd name="T76" fmla="*/ 109 w 334"/>
                  <a:gd name="T77" fmla="*/ 157 h 289"/>
                  <a:gd name="T78" fmla="*/ 136 w 334"/>
                  <a:gd name="T79" fmla="*/ 126 h 289"/>
                  <a:gd name="T80" fmla="*/ 215 w 334"/>
                  <a:gd name="T81" fmla="*/ 133 h 289"/>
                  <a:gd name="T82" fmla="*/ 196 w 334"/>
                  <a:gd name="T83" fmla="*/ 167 h 289"/>
                  <a:gd name="T84" fmla="*/ 213 w 334"/>
                  <a:gd name="T85" fmla="*/ 136 h 289"/>
                  <a:gd name="T86" fmla="*/ 240 w 334"/>
                  <a:gd name="T87" fmla="*/ 156 h 289"/>
                  <a:gd name="T88" fmla="*/ 221 w 334"/>
                  <a:gd name="T89" fmla="*/ 183 h 289"/>
                  <a:gd name="T90" fmla="*/ 244 w 334"/>
                  <a:gd name="T91" fmla="*/ 192 h 289"/>
                  <a:gd name="T92" fmla="*/ 238 w 334"/>
                  <a:gd name="T93" fmla="*/ 169 h 289"/>
                  <a:gd name="T94" fmla="*/ 247 w 334"/>
                  <a:gd name="T95" fmla="*/ 165 h 289"/>
                  <a:gd name="T96" fmla="*/ 253 w 334"/>
                  <a:gd name="T97" fmla="*/ 151 h 289"/>
                  <a:gd name="T98" fmla="*/ 263 w 334"/>
                  <a:gd name="T99" fmla="*/ 222 h 289"/>
                  <a:gd name="T100" fmla="*/ 267 w 334"/>
                  <a:gd name="T101" fmla="*/ 219 h 289"/>
                  <a:gd name="T102" fmla="*/ 269 w 334"/>
                  <a:gd name="T103" fmla="*/ 182 h 289"/>
                  <a:gd name="T104" fmla="*/ 308 w 334"/>
                  <a:gd name="T105" fmla="*/ 214 h 289"/>
                  <a:gd name="T106" fmla="*/ 308 w 334"/>
                  <a:gd name="T107" fmla="*/ 197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34" h="289">
                    <a:moveTo>
                      <a:pt x="308" y="197"/>
                    </a:moveTo>
                    <a:cubicBezTo>
                      <a:pt x="313" y="201"/>
                      <a:pt x="324" y="199"/>
                      <a:pt x="334" y="196"/>
                    </a:cubicBezTo>
                    <a:cubicBezTo>
                      <a:pt x="334" y="196"/>
                      <a:pt x="318" y="199"/>
                      <a:pt x="311" y="196"/>
                    </a:cubicBezTo>
                    <a:cubicBezTo>
                      <a:pt x="304" y="194"/>
                      <a:pt x="306" y="189"/>
                      <a:pt x="297" y="190"/>
                    </a:cubicBezTo>
                    <a:cubicBezTo>
                      <a:pt x="289" y="190"/>
                      <a:pt x="280" y="189"/>
                      <a:pt x="275" y="187"/>
                    </a:cubicBezTo>
                    <a:cubicBezTo>
                      <a:pt x="273" y="181"/>
                      <a:pt x="272" y="175"/>
                      <a:pt x="272" y="170"/>
                    </a:cubicBezTo>
                    <a:cubicBezTo>
                      <a:pt x="272" y="169"/>
                      <a:pt x="272" y="169"/>
                      <a:pt x="272" y="168"/>
                    </a:cubicBezTo>
                    <a:cubicBezTo>
                      <a:pt x="273" y="168"/>
                      <a:pt x="274" y="167"/>
                      <a:pt x="277" y="167"/>
                    </a:cubicBezTo>
                    <a:cubicBezTo>
                      <a:pt x="282" y="166"/>
                      <a:pt x="288" y="164"/>
                      <a:pt x="293" y="170"/>
                    </a:cubicBezTo>
                    <a:cubicBezTo>
                      <a:pt x="297" y="176"/>
                      <a:pt x="302" y="174"/>
                      <a:pt x="309" y="170"/>
                    </a:cubicBezTo>
                    <a:cubicBezTo>
                      <a:pt x="306" y="172"/>
                      <a:pt x="300" y="174"/>
                      <a:pt x="297" y="171"/>
                    </a:cubicBezTo>
                    <a:cubicBezTo>
                      <a:pt x="292" y="166"/>
                      <a:pt x="292" y="162"/>
                      <a:pt x="284" y="162"/>
                    </a:cubicBezTo>
                    <a:cubicBezTo>
                      <a:pt x="277" y="163"/>
                      <a:pt x="272" y="163"/>
                      <a:pt x="270" y="162"/>
                    </a:cubicBezTo>
                    <a:cubicBezTo>
                      <a:pt x="269" y="160"/>
                      <a:pt x="267" y="158"/>
                      <a:pt x="266" y="154"/>
                    </a:cubicBezTo>
                    <a:cubicBezTo>
                      <a:pt x="262" y="146"/>
                      <a:pt x="252" y="146"/>
                      <a:pt x="248" y="139"/>
                    </a:cubicBezTo>
                    <a:cubicBezTo>
                      <a:pt x="247" y="136"/>
                      <a:pt x="246" y="134"/>
                      <a:pt x="244" y="133"/>
                    </a:cubicBezTo>
                    <a:cubicBezTo>
                      <a:pt x="247" y="129"/>
                      <a:pt x="253" y="122"/>
                      <a:pt x="255" y="117"/>
                    </a:cubicBezTo>
                    <a:cubicBezTo>
                      <a:pt x="262" y="108"/>
                      <a:pt x="269" y="106"/>
                      <a:pt x="279" y="111"/>
                    </a:cubicBezTo>
                    <a:cubicBezTo>
                      <a:pt x="289" y="116"/>
                      <a:pt x="298" y="110"/>
                      <a:pt x="298" y="110"/>
                    </a:cubicBezTo>
                    <a:cubicBezTo>
                      <a:pt x="284" y="114"/>
                      <a:pt x="279" y="105"/>
                      <a:pt x="268" y="105"/>
                    </a:cubicBezTo>
                    <a:cubicBezTo>
                      <a:pt x="262" y="104"/>
                      <a:pt x="258" y="108"/>
                      <a:pt x="256" y="111"/>
                    </a:cubicBezTo>
                    <a:cubicBezTo>
                      <a:pt x="256" y="106"/>
                      <a:pt x="253" y="101"/>
                      <a:pt x="250" y="97"/>
                    </a:cubicBezTo>
                    <a:cubicBezTo>
                      <a:pt x="245" y="92"/>
                      <a:pt x="248" y="91"/>
                      <a:pt x="253" y="83"/>
                    </a:cubicBezTo>
                    <a:cubicBezTo>
                      <a:pt x="258" y="76"/>
                      <a:pt x="253" y="70"/>
                      <a:pt x="253" y="70"/>
                    </a:cubicBezTo>
                    <a:cubicBezTo>
                      <a:pt x="254" y="80"/>
                      <a:pt x="248" y="85"/>
                      <a:pt x="244" y="91"/>
                    </a:cubicBezTo>
                    <a:cubicBezTo>
                      <a:pt x="241" y="97"/>
                      <a:pt x="248" y="97"/>
                      <a:pt x="250" y="105"/>
                    </a:cubicBezTo>
                    <a:cubicBezTo>
                      <a:pt x="253" y="113"/>
                      <a:pt x="251" y="117"/>
                      <a:pt x="244" y="123"/>
                    </a:cubicBezTo>
                    <a:cubicBezTo>
                      <a:pt x="241" y="126"/>
                      <a:pt x="239" y="128"/>
                      <a:pt x="239" y="130"/>
                    </a:cubicBezTo>
                    <a:cubicBezTo>
                      <a:pt x="237" y="130"/>
                      <a:pt x="234" y="130"/>
                      <a:pt x="231" y="130"/>
                    </a:cubicBezTo>
                    <a:cubicBezTo>
                      <a:pt x="225" y="130"/>
                      <a:pt x="220" y="126"/>
                      <a:pt x="216" y="122"/>
                    </a:cubicBezTo>
                    <a:cubicBezTo>
                      <a:pt x="217" y="118"/>
                      <a:pt x="219" y="111"/>
                      <a:pt x="219" y="107"/>
                    </a:cubicBezTo>
                    <a:cubicBezTo>
                      <a:pt x="218" y="105"/>
                      <a:pt x="218" y="103"/>
                      <a:pt x="217" y="101"/>
                    </a:cubicBezTo>
                    <a:cubicBezTo>
                      <a:pt x="218" y="98"/>
                      <a:pt x="219" y="95"/>
                      <a:pt x="220" y="93"/>
                    </a:cubicBezTo>
                    <a:cubicBezTo>
                      <a:pt x="221" y="89"/>
                      <a:pt x="226" y="90"/>
                      <a:pt x="230" y="85"/>
                    </a:cubicBezTo>
                    <a:cubicBezTo>
                      <a:pt x="235" y="80"/>
                      <a:pt x="233" y="76"/>
                      <a:pt x="233" y="76"/>
                    </a:cubicBezTo>
                    <a:cubicBezTo>
                      <a:pt x="231" y="85"/>
                      <a:pt x="227" y="87"/>
                      <a:pt x="220" y="90"/>
                    </a:cubicBezTo>
                    <a:cubicBezTo>
                      <a:pt x="216" y="91"/>
                      <a:pt x="214" y="93"/>
                      <a:pt x="214" y="94"/>
                    </a:cubicBezTo>
                    <a:cubicBezTo>
                      <a:pt x="213" y="92"/>
                      <a:pt x="211" y="91"/>
                      <a:pt x="209" y="90"/>
                    </a:cubicBezTo>
                    <a:cubicBezTo>
                      <a:pt x="205" y="87"/>
                      <a:pt x="201" y="88"/>
                      <a:pt x="202" y="84"/>
                    </a:cubicBezTo>
                    <a:cubicBezTo>
                      <a:pt x="203" y="79"/>
                      <a:pt x="201" y="74"/>
                      <a:pt x="200" y="67"/>
                    </a:cubicBezTo>
                    <a:cubicBezTo>
                      <a:pt x="199" y="60"/>
                      <a:pt x="205" y="54"/>
                      <a:pt x="205" y="54"/>
                    </a:cubicBezTo>
                    <a:cubicBezTo>
                      <a:pt x="195" y="61"/>
                      <a:pt x="198" y="68"/>
                      <a:pt x="199" y="76"/>
                    </a:cubicBezTo>
                    <a:cubicBezTo>
                      <a:pt x="200" y="83"/>
                      <a:pt x="198" y="84"/>
                      <a:pt x="199" y="87"/>
                    </a:cubicBezTo>
                    <a:cubicBezTo>
                      <a:pt x="200" y="91"/>
                      <a:pt x="204" y="87"/>
                      <a:pt x="211" y="96"/>
                    </a:cubicBezTo>
                    <a:cubicBezTo>
                      <a:pt x="216" y="102"/>
                      <a:pt x="214" y="113"/>
                      <a:pt x="212" y="118"/>
                    </a:cubicBezTo>
                    <a:cubicBezTo>
                      <a:pt x="211" y="117"/>
                      <a:pt x="210" y="116"/>
                      <a:pt x="209" y="115"/>
                    </a:cubicBezTo>
                    <a:cubicBezTo>
                      <a:pt x="206" y="114"/>
                      <a:pt x="198" y="114"/>
                      <a:pt x="183" y="114"/>
                    </a:cubicBezTo>
                    <a:cubicBezTo>
                      <a:pt x="167" y="113"/>
                      <a:pt x="161" y="100"/>
                      <a:pt x="157" y="87"/>
                    </a:cubicBezTo>
                    <a:cubicBezTo>
                      <a:pt x="154" y="74"/>
                      <a:pt x="144" y="15"/>
                      <a:pt x="142" y="8"/>
                    </a:cubicBezTo>
                    <a:cubicBezTo>
                      <a:pt x="140" y="0"/>
                      <a:pt x="122" y="5"/>
                      <a:pt x="118" y="8"/>
                    </a:cubicBezTo>
                    <a:cubicBezTo>
                      <a:pt x="115" y="12"/>
                      <a:pt x="123" y="37"/>
                      <a:pt x="128" y="61"/>
                    </a:cubicBezTo>
                    <a:cubicBezTo>
                      <a:pt x="133" y="84"/>
                      <a:pt x="133" y="100"/>
                      <a:pt x="133" y="100"/>
                    </a:cubicBezTo>
                    <a:cubicBezTo>
                      <a:pt x="133" y="111"/>
                      <a:pt x="128" y="120"/>
                      <a:pt x="114" y="127"/>
                    </a:cubicBezTo>
                    <a:cubicBezTo>
                      <a:pt x="112" y="125"/>
                      <a:pt x="109" y="124"/>
                      <a:pt x="107" y="122"/>
                    </a:cubicBezTo>
                    <a:cubicBezTo>
                      <a:pt x="107" y="119"/>
                      <a:pt x="107" y="115"/>
                      <a:pt x="102" y="110"/>
                    </a:cubicBezTo>
                    <a:cubicBezTo>
                      <a:pt x="95" y="103"/>
                      <a:pt x="91" y="106"/>
                      <a:pt x="90" y="98"/>
                    </a:cubicBezTo>
                    <a:cubicBezTo>
                      <a:pt x="89" y="90"/>
                      <a:pt x="88" y="83"/>
                      <a:pt x="77" y="78"/>
                    </a:cubicBezTo>
                    <a:cubicBezTo>
                      <a:pt x="77" y="78"/>
                      <a:pt x="86" y="85"/>
                      <a:pt x="87" y="94"/>
                    </a:cubicBezTo>
                    <a:cubicBezTo>
                      <a:pt x="88" y="104"/>
                      <a:pt x="89" y="104"/>
                      <a:pt x="94" y="107"/>
                    </a:cubicBezTo>
                    <a:cubicBezTo>
                      <a:pt x="99" y="110"/>
                      <a:pt x="102" y="116"/>
                      <a:pt x="102" y="120"/>
                    </a:cubicBezTo>
                    <a:cubicBezTo>
                      <a:pt x="96" y="118"/>
                      <a:pt x="88" y="117"/>
                      <a:pt x="78" y="117"/>
                    </a:cubicBezTo>
                    <a:cubicBezTo>
                      <a:pt x="60" y="117"/>
                      <a:pt x="53" y="101"/>
                      <a:pt x="56" y="108"/>
                    </a:cubicBezTo>
                    <a:cubicBezTo>
                      <a:pt x="56" y="109"/>
                      <a:pt x="56" y="109"/>
                      <a:pt x="56" y="109"/>
                    </a:cubicBezTo>
                    <a:cubicBezTo>
                      <a:pt x="59" y="116"/>
                      <a:pt x="66" y="120"/>
                      <a:pt x="80" y="119"/>
                    </a:cubicBezTo>
                    <a:cubicBezTo>
                      <a:pt x="91" y="119"/>
                      <a:pt x="103" y="126"/>
                      <a:pt x="108" y="129"/>
                    </a:cubicBezTo>
                    <a:cubicBezTo>
                      <a:pt x="94" y="135"/>
                      <a:pt x="87" y="141"/>
                      <a:pt x="75" y="147"/>
                    </a:cubicBezTo>
                    <a:cubicBezTo>
                      <a:pt x="74" y="148"/>
                      <a:pt x="72" y="148"/>
                      <a:pt x="71" y="149"/>
                    </a:cubicBezTo>
                    <a:cubicBezTo>
                      <a:pt x="70" y="148"/>
                      <a:pt x="66" y="146"/>
                      <a:pt x="62" y="144"/>
                    </a:cubicBezTo>
                    <a:cubicBezTo>
                      <a:pt x="61" y="143"/>
                      <a:pt x="60" y="143"/>
                      <a:pt x="59" y="142"/>
                    </a:cubicBezTo>
                    <a:cubicBezTo>
                      <a:pt x="60" y="141"/>
                      <a:pt x="60" y="138"/>
                      <a:pt x="60" y="135"/>
                    </a:cubicBezTo>
                    <a:cubicBezTo>
                      <a:pt x="60" y="129"/>
                      <a:pt x="53" y="126"/>
                      <a:pt x="46" y="122"/>
                    </a:cubicBezTo>
                    <a:cubicBezTo>
                      <a:pt x="40" y="117"/>
                      <a:pt x="39" y="109"/>
                      <a:pt x="39" y="109"/>
                    </a:cubicBezTo>
                    <a:cubicBezTo>
                      <a:pt x="37" y="114"/>
                      <a:pt x="38" y="121"/>
                      <a:pt x="49" y="128"/>
                    </a:cubicBezTo>
                    <a:cubicBezTo>
                      <a:pt x="57" y="133"/>
                      <a:pt x="56" y="138"/>
                      <a:pt x="54" y="141"/>
                    </a:cubicBezTo>
                    <a:cubicBezTo>
                      <a:pt x="49" y="140"/>
                      <a:pt x="42" y="140"/>
                      <a:pt x="34" y="143"/>
                    </a:cubicBezTo>
                    <a:cubicBezTo>
                      <a:pt x="21" y="148"/>
                      <a:pt x="19" y="155"/>
                      <a:pt x="19" y="155"/>
                    </a:cubicBezTo>
                    <a:cubicBezTo>
                      <a:pt x="29" y="146"/>
                      <a:pt x="25" y="149"/>
                      <a:pt x="41" y="144"/>
                    </a:cubicBezTo>
                    <a:cubicBezTo>
                      <a:pt x="54" y="141"/>
                      <a:pt x="64" y="150"/>
                      <a:pt x="67" y="153"/>
                    </a:cubicBezTo>
                    <a:cubicBezTo>
                      <a:pt x="65" y="156"/>
                      <a:pt x="65" y="160"/>
                      <a:pt x="63" y="164"/>
                    </a:cubicBezTo>
                    <a:cubicBezTo>
                      <a:pt x="60" y="162"/>
                      <a:pt x="53" y="160"/>
                      <a:pt x="44" y="162"/>
                    </a:cubicBezTo>
                    <a:cubicBezTo>
                      <a:pt x="33" y="164"/>
                      <a:pt x="31" y="166"/>
                      <a:pt x="27" y="169"/>
                    </a:cubicBezTo>
                    <a:cubicBezTo>
                      <a:pt x="24" y="173"/>
                      <a:pt x="17" y="172"/>
                      <a:pt x="13" y="174"/>
                    </a:cubicBezTo>
                    <a:cubicBezTo>
                      <a:pt x="8" y="175"/>
                      <a:pt x="2" y="178"/>
                      <a:pt x="0" y="182"/>
                    </a:cubicBezTo>
                    <a:cubicBezTo>
                      <a:pt x="0" y="182"/>
                      <a:pt x="11" y="174"/>
                      <a:pt x="18" y="175"/>
                    </a:cubicBezTo>
                    <a:cubicBezTo>
                      <a:pt x="24" y="176"/>
                      <a:pt x="29" y="174"/>
                      <a:pt x="32" y="171"/>
                    </a:cubicBezTo>
                    <a:cubicBezTo>
                      <a:pt x="35" y="167"/>
                      <a:pt x="49" y="163"/>
                      <a:pt x="60" y="171"/>
                    </a:cubicBezTo>
                    <a:cubicBezTo>
                      <a:pt x="59" y="172"/>
                      <a:pt x="59" y="172"/>
                      <a:pt x="59" y="172"/>
                    </a:cubicBezTo>
                    <a:cubicBezTo>
                      <a:pt x="58" y="173"/>
                      <a:pt x="57" y="175"/>
                      <a:pt x="57" y="176"/>
                    </a:cubicBezTo>
                    <a:cubicBezTo>
                      <a:pt x="54" y="178"/>
                      <a:pt x="49" y="181"/>
                      <a:pt x="45" y="185"/>
                    </a:cubicBezTo>
                    <a:cubicBezTo>
                      <a:pt x="40" y="190"/>
                      <a:pt x="39" y="194"/>
                      <a:pt x="34" y="196"/>
                    </a:cubicBezTo>
                    <a:cubicBezTo>
                      <a:pt x="28" y="199"/>
                      <a:pt x="23" y="201"/>
                      <a:pt x="19" y="206"/>
                    </a:cubicBezTo>
                    <a:cubicBezTo>
                      <a:pt x="14" y="212"/>
                      <a:pt x="6" y="218"/>
                      <a:pt x="6" y="218"/>
                    </a:cubicBezTo>
                    <a:cubicBezTo>
                      <a:pt x="6" y="218"/>
                      <a:pt x="11" y="216"/>
                      <a:pt x="20" y="209"/>
                    </a:cubicBezTo>
                    <a:cubicBezTo>
                      <a:pt x="28" y="201"/>
                      <a:pt x="36" y="199"/>
                      <a:pt x="36" y="199"/>
                    </a:cubicBezTo>
                    <a:cubicBezTo>
                      <a:pt x="35" y="207"/>
                      <a:pt x="32" y="218"/>
                      <a:pt x="22" y="223"/>
                    </a:cubicBezTo>
                    <a:cubicBezTo>
                      <a:pt x="12" y="229"/>
                      <a:pt x="9" y="239"/>
                      <a:pt x="9" y="239"/>
                    </a:cubicBezTo>
                    <a:cubicBezTo>
                      <a:pt x="9" y="239"/>
                      <a:pt x="15" y="230"/>
                      <a:pt x="26" y="222"/>
                    </a:cubicBezTo>
                    <a:cubicBezTo>
                      <a:pt x="37" y="215"/>
                      <a:pt x="40" y="205"/>
                      <a:pt x="43" y="195"/>
                    </a:cubicBezTo>
                    <a:cubicBezTo>
                      <a:pt x="45" y="190"/>
                      <a:pt x="51" y="184"/>
                      <a:pt x="55" y="181"/>
                    </a:cubicBezTo>
                    <a:cubicBezTo>
                      <a:pt x="54" y="188"/>
                      <a:pt x="56" y="195"/>
                      <a:pt x="57" y="204"/>
                    </a:cubicBezTo>
                    <a:cubicBezTo>
                      <a:pt x="58" y="214"/>
                      <a:pt x="59" y="219"/>
                      <a:pt x="58" y="224"/>
                    </a:cubicBezTo>
                    <a:cubicBezTo>
                      <a:pt x="55" y="228"/>
                      <a:pt x="51" y="233"/>
                      <a:pt x="42" y="235"/>
                    </a:cubicBezTo>
                    <a:cubicBezTo>
                      <a:pt x="34" y="236"/>
                      <a:pt x="32" y="239"/>
                      <a:pt x="27" y="246"/>
                    </a:cubicBezTo>
                    <a:cubicBezTo>
                      <a:pt x="22" y="252"/>
                      <a:pt x="7" y="254"/>
                      <a:pt x="7" y="254"/>
                    </a:cubicBezTo>
                    <a:cubicBezTo>
                      <a:pt x="20" y="253"/>
                      <a:pt x="28" y="250"/>
                      <a:pt x="33" y="243"/>
                    </a:cubicBezTo>
                    <a:cubicBezTo>
                      <a:pt x="37" y="237"/>
                      <a:pt x="41" y="237"/>
                      <a:pt x="48" y="236"/>
                    </a:cubicBezTo>
                    <a:cubicBezTo>
                      <a:pt x="51" y="236"/>
                      <a:pt x="53" y="235"/>
                      <a:pt x="54" y="234"/>
                    </a:cubicBezTo>
                    <a:cubicBezTo>
                      <a:pt x="53" y="237"/>
                      <a:pt x="53" y="240"/>
                      <a:pt x="52" y="246"/>
                    </a:cubicBezTo>
                    <a:cubicBezTo>
                      <a:pt x="50" y="254"/>
                      <a:pt x="44" y="257"/>
                      <a:pt x="35" y="263"/>
                    </a:cubicBezTo>
                    <a:cubicBezTo>
                      <a:pt x="26" y="268"/>
                      <a:pt x="28" y="272"/>
                      <a:pt x="28" y="272"/>
                    </a:cubicBezTo>
                    <a:cubicBezTo>
                      <a:pt x="29" y="266"/>
                      <a:pt x="35" y="265"/>
                      <a:pt x="42" y="261"/>
                    </a:cubicBezTo>
                    <a:cubicBezTo>
                      <a:pt x="47" y="257"/>
                      <a:pt x="53" y="253"/>
                      <a:pt x="55" y="248"/>
                    </a:cubicBezTo>
                    <a:cubicBezTo>
                      <a:pt x="56" y="249"/>
                      <a:pt x="58" y="252"/>
                      <a:pt x="57" y="254"/>
                    </a:cubicBezTo>
                    <a:cubicBezTo>
                      <a:pt x="55" y="257"/>
                      <a:pt x="52" y="259"/>
                      <a:pt x="53" y="263"/>
                    </a:cubicBezTo>
                    <a:cubicBezTo>
                      <a:pt x="55" y="267"/>
                      <a:pt x="57" y="276"/>
                      <a:pt x="51" y="281"/>
                    </a:cubicBezTo>
                    <a:cubicBezTo>
                      <a:pt x="46" y="286"/>
                      <a:pt x="44" y="289"/>
                      <a:pt x="44" y="289"/>
                    </a:cubicBezTo>
                    <a:cubicBezTo>
                      <a:pt x="44" y="289"/>
                      <a:pt x="53" y="285"/>
                      <a:pt x="55" y="278"/>
                    </a:cubicBezTo>
                    <a:cubicBezTo>
                      <a:pt x="58" y="272"/>
                      <a:pt x="56" y="268"/>
                      <a:pt x="56" y="263"/>
                    </a:cubicBezTo>
                    <a:cubicBezTo>
                      <a:pt x="56" y="258"/>
                      <a:pt x="56" y="259"/>
                      <a:pt x="59" y="255"/>
                    </a:cubicBezTo>
                    <a:cubicBezTo>
                      <a:pt x="62" y="251"/>
                      <a:pt x="57" y="244"/>
                      <a:pt x="56" y="244"/>
                    </a:cubicBezTo>
                    <a:cubicBezTo>
                      <a:pt x="57" y="238"/>
                      <a:pt x="60" y="233"/>
                      <a:pt x="62" y="224"/>
                    </a:cubicBezTo>
                    <a:cubicBezTo>
                      <a:pt x="63" y="222"/>
                      <a:pt x="63" y="221"/>
                      <a:pt x="63" y="220"/>
                    </a:cubicBezTo>
                    <a:cubicBezTo>
                      <a:pt x="66" y="222"/>
                      <a:pt x="72" y="227"/>
                      <a:pt x="73" y="232"/>
                    </a:cubicBezTo>
                    <a:cubicBezTo>
                      <a:pt x="74" y="240"/>
                      <a:pt x="65" y="250"/>
                      <a:pt x="91" y="257"/>
                    </a:cubicBezTo>
                    <a:cubicBezTo>
                      <a:pt x="91" y="257"/>
                      <a:pt x="78" y="251"/>
                      <a:pt x="77" y="246"/>
                    </a:cubicBezTo>
                    <a:cubicBezTo>
                      <a:pt x="75" y="240"/>
                      <a:pt x="78" y="233"/>
                      <a:pt x="75" y="225"/>
                    </a:cubicBezTo>
                    <a:cubicBezTo>
                      <a:pt x="72" y="220"/>
                      <a:pt x="66" y="216"/>
                      <a:pt x="63" y="214"/>
                    </a:cubicBezTo>
                    <a:cubicBezTo>
                      <a:pt x="63" y="212"/>
                      <a:pt x="62" y="207"/>
                      <a:pt x="62" y="196"/>
                    </a:cubicBezTo>
                    <a:cubicBezTo>
                      <a:pt x="61" y="178"/>
                      <a:pt x="63" y="175"/>
                      <a:pt x="69" y="167"/>
                    </a:cubicBezTo>
                    <a:cubicBezTo>
                      <a:pt x="70" y="171"/>
                      <a:pt x="72" y="178"/>
                      <a:pt x="76" y="180"/>
                    </a:cubicBezTo>
                    <a:cubicBezTo>
                      <a:pt x="83" y="185"/>
                      <a:pt x="90" y="189"/>
                      <a:pt x="90" y="194"/>
                    </a:cubicBezTo>
                    <a:cubicBezTo>
                      <a:pt x="90" y="198"/>
                      <a:pt x="79" y="206"/>
                      <a:pt x="80" y="214"/>
                    </a:cubicBezTo>
                    <a:cubicBezTo>
                      <a:pt x="82" y="222"/>
                      <a:pt x="86" y="223"/>
                      <a:pt x="92" y="227"/>
                    </a:cubicBezTo>
                    <a:cubicBezTo>
                      <a:pt x="98" y="231"/>
                      <a:pt x="100" y="233"/>
                      <a:pt x="101" y="238"/>
                    </a:cubicBezTo>
                    <a:cubicBezTo>
                      <a:pt x="101" y="238"/>
                      <a:pt x="100" y="230"/>
                      <a:pt x="91" y="223"/>
                    </a:cubicBezTo>
                    <a:cubicBezTo>
                      <a:pt x="83" y="217"/>
                      <a:pt x="82" y="215"/>
                      <a:pt x="86" y="208"/>
                    </a:cubicBezTo>
                    <a:cubicBezTo>
                      <a:pt x="91" y="201"/>
                      <a:pt x="97" y="199"/>
                      <a:pt x="93" y="189"/>
                    </a:cubicBezTo>
                    <a:cubicBezTo>
                      <a:pt x="93" y="189"/>
                      <a:pt x="106" y="191"/>
                      <a:pt x="110" y="212"/>
                    </a:cubicBezTo>
                    <a:cubicBezTo>
                      <a:pt x="114" y="233"/>
                      <a:pt x="121" y="230"/>
                      <a:pt x="121" y="230"/>
                    </a:cubicBezTo>
                    <a:cubicBezTo>
                      <a:pt x="121" y="230"/>
                      <a:pt x="115" y="232"/>
                      <a:pt x="114" y="220"/>
                    </a:cubicBezTo>
                    <a:cubicBezTo>
                      <a:pt x="112" y="208"/>
                      <a:pt x="113" y="199"/>
                      <a:pt x="100" y="190"/>
                    </a:cubicBezTo>
                    <a:cubicBezTo>
                      <a:pt x="88" y="180"/>
                      <a:pt x="80" y="179"/>
                      <a:pt x="76" y="169"/>
                    </a:cubicBezTo>
                    <a:cubicBezTo>
                      <a:pt x="75" y="165"/>
                      <a:pt x="74" y="162"/>
                      <a:pt x="73" y="160"/>
                    </a:cubicBezTo>
                    <a:cubicBezTo>
                      <a:pt x="73" y="159"/>
                      <a:pt x="74" y="159"/>
                      <a:pt x="74" y="159"/>
                    </a:cubicBezTo>
                    <a:cubicBezTo>
                      <a:pt x="79" y="150"/>
                      <a:pt x="86" y="146"/>
                      <a:pt x="93" y="143"/>
                    </a:cubicBezTo>
                    <a:cubicBezTo>
                      <a:pt x="95" y="145"/>
                      <a:pt x="98" y="147"/>
                      <a:pt x="99" y="151"/>
                    </a:cubicBezTo>
                    <a:cubicBezTo>
                      <a:pt x="100" y="158"/>
                      <a:pt x="103" y="158"/>
                      <a:pt x="104" y="162"/>
                    </a:cubicBezTo>
                    <a:cubicBezTo>
                      <a:pt x="104" y="166"/>
                      <a:pt x="96" y="173"/>
                      <a:pt x="100" y="179"/>
                    </a:cubicBezTo>
                    <a:cubicBezTo>
                      <a:pt x="99" y="178"/>
                      <a:pt x="99" y="175"/>
                      <a:pt x="102" y="172"/>
                    </a:cubicBezTo>
                    <a:cubicBezTo>
                      <a:pt x="107" y="167"/>
                      <a:pt x="110" y="163"/>
                      <a:pt x="108" y="160"/>
                    </a:cubicBezTo>
                    <a:cubicBezTo>
                      <a:pt x="108" y="160"/>
                      <a:pt x="112" y="160"/>
                      <a:pt x="113" y="165"/>
                    </a:cubicBezTo>
                    <a:cubicBezTo>
                      <a:pt x="114" y="170"/>
                      <a:pt x="113" y="170"/>
                      <a:pt x="118" y="172"/>
                    </a:cubicBezTo>
                    <a:cubicBezTo>
                      <a:pt x="124" y="174"/>
                      <a:pt x="126" y="174"/>
                      <a:pt x="126" y="178"/>
                    </a:cubicBezTo>
                    <a:cubicBezTo>
                      <a:pt x="126" y="178"/>
                      <a:pt x="129" y="175"/>
                      <a:pt x="122" y="171"/>
                    </a:cubicBezTo>
                    <a:cubicBezTo>
                      <a:pt x="116" y="169"/>
                      <a:pt x="116" y="172"/>
                      <a:pt x="116" y="166"/>
                    </a:cubicBezTo>
                    <a:cubicBezTo>
                      <a:pt x="116" y="161"/>
                      <a:pt x="117" y="159"/>
                      <a:pt x="109" y="157"/>
                    </a:cubicBezTo>
                    <a:cubicBezTo>
                      <a:pt x="102" y="154"/>
                      <a:pt x="102" y="150"/>
                      <a:pt x="101" y="146"/>
                    </a:cubicBezTo>
                    <a:cubicBezTo>
                      <a:pt x="101" y="144"/>
                      <a:pt x="101" y="142"/>
                      <a:pt x="100" y="142"/>
                    </a:cubicBezTo>
                    <a:cubicBezTo>
                      <a:pt x="102" y="141"/>
                      <a:pt x="105" y="140"/>
                      <a:pt x="107" y="139"/>
                    </a:cubicBezTo>
                    <a:cubicBezTo>
                      <a:pt x="119" y="135"/>
                      <a:pt x="131" y="133"/>
                      <a:pt x="136" y="126"/>
                    </a:cubicBezTo>
                    <a:cubicBezTo>
                      <a:pt x="141" y="120"/>
                      <a:pt x="154" y="117"/>
                      <a:pt x="161" y="119"/>
                    </a:cubicBezTo>
                    <a:cubicBezTo>
                      <a:pt x="169" y="121"/>
                      <a:pt x="177" y="123"/>
                      <a:pt x="187" y="122"/>
                    </a:cubicBezTo>
                    <a:cubicBezTo>
                      <a:pt x="197" y="121"/>
                      <a:pt x="203" y="120"/>
                      <a:pt x="207" y="127"/>
                    </a:cubicBezTo>
                    <a:cubicBezTo>
                      <a:pt x="208" y="130"/>
                      <a:pt x="211" y="131"/>
                      <a:pt x="215" y="133"/>
                    </a:cubicBezTo>
                    <a:cubicBezTo>
                      <a:pt x="211" y="133"/>
                      <a:pt x="206" y="134"/>
                      <a:pt x="205" y="138"/>
                    </a:cubicBezTo>
                    <a:cubicBezTo>
                      <a:pt x="204" y="144"/>
                      <a:pt x="199" y="142"/>
                      <a:pt x="198" y="146"/>
                    </a:cubicBezTo>
                    <a:cubicBezTo>
                      <a:pt x="198" y="150"/>
                      <a:pt x="201" y="149"/>
                      <a:pt x="198" y="155"/>
                    </a:cubicBezTo>
                    <a:cubicBezTo>
                      <a:pt x="195" y="161"/>
                      <a:pt x="192" y="162"/>
                      <a:pt x="196" y="167"/>
                    </a:cubicBezTo>
                    <a:cubicBezTo>
                      <a:pt x="196" y="167"/>
                      <a:pt x="193" y="164"/>
                      <a:pt x="197" y="161"/>
                    </a:cubicBezTo>
                    <a:cubicBezTo>
                      <a:pt x="201" y="158"/>
                      <a:pt x="203" y="156"/>
                      <a:pt x="202" y="151"/>
                    </a:cubicBezTo>
                    <a:cubicBezTo>
                      <a:pt x="201" y="146"/>
                      <a:pt x="203" y="145"/>
                      <a:pt x="208" y="142"/>
                    </a:cubicBezTo>
                    <a:cubicBezTo>
                      <a:pt x="212" y="139"/>
                      <a:pt x="210" y="136"/>
                      <a:pt x="213" y="136"/>
                    </a:cubicBezTo>
                    <a:cubicBezTo>
                      <a:pt x="215" y="136"/>
                      <a:pt x="222" y="137"/>
                      <a:pt x="227" y="137"/>
                    </a:cubicBezTo>
                    <a:cubicBezTo>
                      <a:pt x="230" y="138"/>
                      <a:pt x="232" y="139"/>
                      <a:pt x="233" y="139"/>
                    </a:cubicBezTo>
                    <a:cubicBezTo>
                      <a:pt x="236" y="141"/>
                      <a:pt x="239" y="144"/>
                      <a:pt x="244" y="147"/>
                    </a:cubicBezTo>
                    <a:cubicBezTo>
                      <a:pt x="244" y="149"/>
                      <a:pt x="243" y="152"/>
                      <a:pt x="240" y="156"/>
                    </a:cubicBezTo>
                    <a:cubicBezTo>
                      <a:pt x="235" y="160"/>
                      <a:pt x="231" y="164"/>
                      <a:pt x="231" y="168"/>
                    </a:cubicBezTo>
                    <a:cubicBezTo>
                      <a:pt x="227" y="168"/>
                      <a:pt x="217" y="170"/>
                      <a:pt x="217" y="177"/>
                    </a:cubicBezTo>
                    <a:cubicBezTo>
                      <a:pt x="217" y="186"/>
                      <a:pt x="221" y="187"/>
                      <a:pt x="215" y="192"/>
                    </a:cubicBezTo>
                    <a:cubicBezTo>
                      <a:pt x="215" y="192"/>
                      <a:pt x="221" y="190"/>
                      <a:pt x="221" y="183"/>
                    </a:cubicBezTo>
                    <a:cubicBezTo>
                      <a:pt x="220" y="176"/>
                      <a:pt x="220" y="174"/>
                      <a:pt x="224" y="173"/>
                    </a:cubicBezTo>
                    <a:cubicBezTo>
                      <a:pt x="227" y="172"/>
                      <a:pt x="230" y="172"/>
                      <a:pt x="232" y="171"/>
                    </a:cubicBezTo>
                    <a:cubicBezTo>
                      <a:pt x="232" y="172"/>
                      <a:pt x="233" y="172"/>
                      <a:pt x="233" y="173"/>
                    </a:cubicBezTo>
                    <a:cubicBezTo>
                      <a:pt x="239" y="178"/>
                      <a:pt x="246" y="183"/>
                      <a:pt x="244" y="192"/>
                    </a:cubicBezTo>
                    <a:cubicBezTo>
                      <a:pt x="242" y="201"/>
                      <a:pt x="235" y="210"/>
                      <a:pt x="249" y="216"/>
                    </a:cubicBezTo>
                    <a:cubicBezTo>
                      <a:pt x="249" y="216"/>
                      <a:pt x="242" y="210"/>
                      <a:pt x="244" y="204"/>
                    </a:cubicBezTo>
                    <a:cubicBezTo>
                      <a:pt x="246" y="198"/>
                      <a:pt x="250" y="194"/>
                      <a:pt x="248" y="187"/>
                    </a:cubicBezTo>
                    <a:cubicBezTo>
                      <a:pt x="246" y="179"/>
                      <a:pt x="242" y="172"/>
                      <a:pt x="238" y="169"/>
                    </a:cubicBezTo>
                    <a:cubicBezTo>
                      <a:pt x="237" y="168"/>
                      <a:pt x="237" y="167"/>
                      <a:pt x="237" y="166"/>
                    </a:cubicBezTo>
                    <a:cubicBezTo>
                      <a:pt x="241" y="162"/>
                      <a:pt x="246" y="165"/>
                      <a:pt x="247" y="170"/>
                    </a:cubicBezTo>
                    <a:cubicBezTo>
                      <a:pt x="248" y="175"/>
                      <a:pt x="254" y="173"/>
                      <a:pt x="254" y="173"/>
                    </a:cubicBezTo>
                    <a:cubicBezTo>
                      <a:pt x="248" y="173"/>
                      <a:pt x="249" y="170"/>
                      <a:pt x="247" y="165"/>
                    </a:cubicBezTo>
                    <a:cubicBezTo>
                      <a:pt x="246" y="162"/>
                      <a:pt x="243" y="162"/>
                      <a:pt x="241" y="162"/>
                    </a:cubicBezTo>
                    <a:cubicBezTo>
                      <a:pt x="243" y="161"/>
                      <a:pt x="246" y="158"/>
                      <a:pt x="248" y="156"/>
                    </a:cubicBezTo>
                    <a:cubicBezTo>
                      <a:pt x="249" y="154"/>
                      <a:pt x="250" y="152"/>
                      <a:pt x="251" y="150"/>
                    </a:cubicBezTo>
                    <a:cubicBezTo>
                      <a:pt x="251" y="150"/>
                      <a:pt x="252" y="151"/>
                      <a:pt x="253" y="151"/>
                    </a:cubicBezTo>
                    <a:cubicBezTo>
                      <a:pt x="262" y="154"/>
                      <a:pt x="265" y="164"/>
                      <a:pt x="267" y="174"/>
                    </a:cubicBezTo>
                    <a:cubicBezTo>
                      <a:pt x="264" y="177"/>
                      <a:pt x="255" y="185"/>
                      <a:pt x="255" y="192"/>
                    </a:cubicBezTo>
                    <a:cubicBezTo>
                      <a:pt x="255" y="200"/>
                      <a:pt x="259" y="202"/>
                      <a:pt x="261" y="210"/>
                    </a:cubicBezTo>
                    <a:cubicBezTo>
                      <a:pt x="264" y="218"/>
                      <a:pt x="262" y="216"/>
                      <a:pt x="263" y="222"/>
                    </a:cubicBezTo>
                    <a:cubicBezTo>
                      <a:pt x="265" y="228"/>
                      <a:pt x="269" y="226"/>
                      <a:pt x="275" y="228"/>
                    </a:cubicBezTo>
                    <a:cubicBezTo>
                      <a:pt x="281" y="230"/>
                      <a:pt x="285" y="236"/>
                      <a:pt x="285" y="236"/>
                    </a:cubicBezTo>
                    <a:cubicBezTo>
                      <a:pt x="285" y="236"/>
                      <a:pt x="283" y="228"/>
                      <a:pt x="274" y="226"/>
                    </a:cubicBezTo>
                    <a:cubicBezTo>
                      <a:pt x="265" y="223"/>
                      <a:pt x="267" y="224"/>
                      <a:pt x="267" y="219"/>
                    </a:cubicBezTo>
                    <a:cubicBezTo>
                      <a:pt x="266" y="213"/>
                      <a:pt x="263" y="206"/>
                      <a:pt x="261" y="201"/>
                    </a:cubicBezTo>
                    <a:cubicBezTo>
                      <a:pt x="259" y="196"/>
                      <a:pt x="257" y="195"/>
                      <a:pt x="261" y="189"/>
                    </a:cubicBezTo>
                    <a:cubicBezTo>
                      <a:pt x="264" y="186"/>
                      <a:pt x="267" y="183"/>
                      <a:pt x="269" y="182"/>
                    </a:cubicBezTo>
                    <a:cubicBezTo>
                      <a:pt x="269" y="182"/>
                      <a:pt x="269" y="182"/>
                      <a:pt x="269" y="182"/>
                    </a:cubicBezTo>
                    <a:cubicBezTo>
                      <a:pt x="271" y="194"/>
                      <a:pt x="275" y="200"/>
                      <a:pt x="285" y="202"/>
                    </a:cubicBezTo>
                    <a:cubicBezTo>
                      <a:pt x="296" y="203"/>
                      <a:pt x="300" y="207"/>
                      <a:pt x="306" y="219"/>
                    </a:cubicBezTo>
                    <a:cubicBezTo>
                      <a:pt x="312" y="230"/>
                      <a:pt x="328" y="225"/>
                      <a:pt x="328" y="225"/>
                    </a:cubicBezTo>
                    <a:cubicBezTo>
                      <a:pt x="312" y="229"/>
                      <a:pt x="310" y="222"/>
                      <a:pt x="308" y="214"/>
                    </a:cubicBezTo>
                    <a:cubicBezTo>
                      <a:pt x="306" y="207"/>
                      <a:pt x="291" y="200"/>
                      <a:pt x="284" y="197"/>
                    </a:cubicBezTo>
                    <a:cubicBezTo>
                      <a:pt x="281" y="196"/>
                      <a:pt x="279" y="194"/>
                      <a:pt x="277" y="191"/>
                    </a:cubicBezTo>
                    <a:cubicBezTo>
                      <a:pt x="280" y="193"/>
                      <a:pt x="285" y="194"/>
                      <a:pt x="291" y="193"/>
                    </a:cubicBezTo>
                    <a:cubicBezTo>
                      <a:pt x="301" y="191"/>
                      <a:pt x="302" y="192"/>
                      <a:pt x="308" y="197"/>
                    </a:cubicBezTo>
                    <a:close/>
                  </a:path>
                </a:pathLst>
              </a:custGeom>
              <a:solidFill>
                <a:srgbClr val="DBFD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59" name="任意多边形 158" descr="3f064026-4343-41c9-9a64-cd3113e33a2a"/>
              <p:cNvSpPr/>
              <p:nvPr/>
            </p:nvSpPr>
            <p:spPr bwMode="auto">
              <a:xfrm>
                <a:off x="5362632" y="5239345"/>
                <a:ext cx="4999" cy="7499"/>
              </a:xfrm>
              <a:custGeom>
                <a:avLst/>
                <a:gdLst>
                  <a:gd name="T0" fmla="*/ 0 w 2"/>
                  <a:gd name="T1" fmla="*/ 2 h 2"/>
                  <a:gd name="T2" fmla="*/ 2 w 2"/>
                  <a:gd name="T3" fmla="*/ 0 h 2"/>
                  <a:gd name="T4" fmla="*/ 0 w 2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cubicBezTo>
                      <a:pt x="1" y="1"/>
                      <a:pt x="2" y="0"/>
                      <a:pt x="2" y="0"/>
                    </a:cubicBezTo>
                    <a:cubicBezTo>
                      <a:pt x="1" y="1"/>
                      <a:pt x="1" y="1"/>
                      <a:pt x="0" y="2"/>
                    </a:cubicBezTo>
                    <a:close/>
                  </a:path>
                </a:pathLst>
              </a:cu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0" name="矩形 159" descr="e23b7a2f-f425-4660-bb65-01ddd2460175"/>
              <p:cNvSpPr>
                <a:spLocks noChangeArrowheads="1"/>
              </p:cNvSpPr>
              <p:nvPr/>
            </p:nvSpPr>
            <p:spPr bwMode="auto">
              <a:xfrm>
                <a:off x="4592811" y="5281834"/>
                <a:ext cx="2500" cy="2500"/>
              </a:xfrm>
              <a:prstGeom prst="rect">
                <a:avLst/>
              </a:prstGeom>
              <a:solidFill>
                <a:srgbClr val="F0F0F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1" name="任意多边形 160" descr="a17c363a-5ea7-4ec0-8bbd-2330d431daa5"/>
              <p:cNvSpPr/>
              <p:nvPr/>
            </p:nvSpPr>
            <p:spPr bwMode="auto">
              <a:xfrm>
                <a:off x="9339207" y="704286"/>
                <a:ext cx="117473" cy="117473"/>
              </a:xfrm>
              <a:custGeom>
                <a:avLst/>
                <a:gdLst>
                  <a:gd name="T0" fmla="*/ 15 w 32"/>
                  <a:gd name="T1" fmla="*/ 32 h 32"/>
                  <a:gd name="T2" fmla="*/ 6 w 32"/>
                  <a:gd name="T3" fmla="*/ 27 h 32"/>
                  <a:gd name="T4" fmla="*/ 3 w 32"/>
                  <a:gd name="T5" fmla="*/ 23 h 32"/>
                  <a:gd name="T6" fmla="*/ 1 w 32"/>
                  <a:gd name="T7" fmla="*/ 13 h 32"/>
                  <a:gd name="T8" fmla="*/ 9 w 32"/>
                  <a:gd name="T9" fmla="*/ 2 h 32"/>
                  <a:gd name="T10" fmla="*/ 24 w 32"/>
                  <a:gd name="T11" fmla="*/ 4 h 32"/>
                  <a:gd name="T12" fmla="*/ 25 w 32"/>
                  <a:gd name="T13" fmla="*/ 29 h 32"/>
                  <a:gd name="T14" fmla="*/ 15 w 32"/>
                  <a:gd name="T15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2" h="32">
                    <a:moveTo>
                      <a:pt x="15" y="32"/>
                    </a:moveTo>
                    <a:cubicBezTo>
                      <a:pt x="12" y="32"/>
                      <a:pt x="8" y="31"/>
                      <a:pt x="6" y="27"/>
                    </a:cubicBezTo>
                    <a:cubicBezTo>
                      <a:pt x="5" y="26"/>
                      <a:pt x="4" y="25"/>
                      <a:pt x="3" y="23"/>
                    </a:cubicBezTo>
                    <a:cubicBezTo>
                      <a:pt x="1" y="20"/>
                      <a:pt x="0" y="17"/>
                      <a:pt x="1" y="13"/>
                    </a:cubicBezTo>
                    <a:cubicBezTo>
                      <a:pt x="2" y="8"/>
                      <a:pt x="4" y="3"/>
                      <a:pt x="9" y="2"/>
                    </a:cubicBezTo>
                    <a:cubicBezTo>
                      <a:pt x="14" y="0"/>
                      <a:pt x="19" y="0"/>
                      <a:pt x="24" y="4"/>
                    </a:cubicBezTo>
                    <a:cubicBezTo>
                      <a:pt x="32" y="12"/>
                      <a:pt x="32" y="21"/>
                      <a:pt x="25" y="29"/>
                    </a:cubicBezTo>
                    <a:cubicBezTo>
                      <a:pt x="23" y="31"/>
                      <a:pt x="20" y="32"/>
                      <a:pt x="15" y="32"/>
                    </a:cubicBezTo>
                    <a:close/>
                  </a:path>
                </a:pathLst>
              </a:custGeom>
              <a:solidFill>
                <a:srgbClr val="EDB4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2" name="任意多边形 161" descr="03147c62-9044-46b6-88b7-d033c8b738ec"/>
              <p:cNvSpPr/>
              <p:nvPr/>
            </p:nvSpPr>
            <p:spPr bwMode="auto">
              <a:xfrm>
                <a:off x="11574642" y="5392995"/>
                <a:ext cx="617359" cy="1009287"/>
              </a:xfrm>
              <a:custGeom>
                <a:avLst/>
                <a:gdLst>
                  <a:gd name="connsiteX0" fmla="*/ 0 w 617359"/>
                  <a:gd name="connsiteY0" fmla="*/ 0 h 1009287"/>
                  <a:gd name="connsiteX1" fmla="*/ 18441 w 617359"/>
                  <a:gd name="connsiteY1" fmla="*/ 7373 h 1009287"/>
                  <a:gd name="connsiteX2" fmla="*/ 494215 w 617359"/>
                  <a:gd name="connsiteY2" fmla="*/ 298578 h 1009287"/>
                  <a:gd name="connsiteX3" fmla="*/ 593046 w 617359"/>
                  <a:gd name="connsiteY3" fmla="*/ 419242 h 1009287"/>
                  <a:gd name="connsiteX4" fmla="*/ 617359 w 617359"/>
                  <a:gd name="connsiteY4" fmla="*/ 462058 h 1009287"/>
                  <a:gd name="connsiteX5" fmla="*/ 617359 w 617359"/>
                  <a:gd name="connsiteY5" fmla="*/ 1009287 h 1009287"/>
                  <a:gd name="connsiteX6" fmla="*/ 490988 w 617359"/>
                  <a:gd name="connsiteY6" fmla="*/ 881450 h 1009287"/>
                  <a:gd name="connsiteX7" fmla="*/ 162280 w 617359"/>
                  <a:gd name="connsiteY7" fmla="*/ 493944 h 1009287"/>
                  <a:gd name="connsiteX8" fmla="*/ 51634 w 617359"/>
                  <a:gd name="connsiteY8" fmla="*/ 258030 h 1009287"/>
                  <a:gd name="connsiteX9" fmla="*/ 0 w 617359"/>
                  <a:gd name="connsiteY9" fmla="*/ 7373 h 1009287"/>
                  <a:gd name="connsiteX10" fmla="*/ 0 w 617359"/>
                  <a:gd name="connsiteY10" fmla="*/ 0 h 1009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17359" h="1009286">
                    <a:moveTo>
                      <a:pt x="0" y="0"/>
                    </a:moveTo>
                    <a:cubicBezTo>
                      <a:pt x="7376" y="3686"/>
                      <a:pt x="11065" y="7373"/>
                      <a:pt x="18441" y="7373"/>
                    </a:cubicBezTo>
                    <a:cubicBezTo>
                      <a:pt x="191785" y="84782"/>
                      <a:pt x="357753" y="162191"/>
                      <a:pt x="494215" y="298578"/>
                    </a:cubicBezTo>
                    <a:cubicBezTo>
                      <a:pt x="531097" y="335440"/>
                      <a:pt x="563829" y="375987"/>
                      <a:pt x="593046" y="419242"/>
                    </a:cubicBezTo>
                    <a:lnTo>
                      <a:pt x="617359" y="462058"/>
                    </a:lnTo>
                    <a:lnTo>
                      <a:pt x="617359" y="1009287"/>
                    </a:lnTo>
                    <a:lnTo>
                      <a:pt x="490988" y="881450"/>
                    </a:lnTo>
                    <a:cubicBezTo>
                      <a:pt x="369740" y="761189"/>
                      <a:pt x="250796" y="639547"/>
                      <a:pt x="162280" y="493944"/>
                    </a:cubicBezTo>
                    <a:cubicBezTo>
                      <a:pt x="118021" y="420221"/>
                      <a:pt x="81140" y="339126"/>
                      <a:pt x="51634" y="258030"/>
                    </a:cubicBezTo>
                    <a:cubicBezTo>
                      <a:pt x="25817" y="176935"/>
                      <a:pt x="11065" y="92154"/>
                      <a:pt x="0" y="7373"/>
                    </a:cubicBezTo>
                    <a:cubicBezTo>
                      <a:pt x="0" y="7373"/>
                      <a:pt x="0" y="3686"/>
                      <a:pt x="0" y="0"/>
                    </a:cubicBezTo>
                    <a:close/>
                  </a:path>
                </a:pathLst>
              </a:custGeom>
              <a:solidFill>
                <a:srgbClr val="C8EC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63" name="任意多边形 162" descr="270c17fb-1afc-4299-9805-dfb96c4e486b"/>
              <p:cNvSpPr/>
              <p:nvPr/>
            </p:nvSpPr>
            <p:spPr bwMode="auto">
              <a:xfrm>
                <a:off x="11569193" y="5385041"/>
                <a:ext cx="622807" cy="877585"/>
              </a:xfrm>
              <a:custGeom>
                <a:avLst/>
                <a:gdLst>
                  <a:gd name="connsiteX0" fmla="*/ 7173 w 622807"/>
                  <a:gd name="connsiteY0" fmla="*/ 256 h 877585"/>
                  <a:gd name="connsiteX1" fmla="*/ 12706 w 622807"/>
                  <a:gd name="connsiteY1" fmla="*/ 1636 h 877585"/>
                  <a:gd name="connsiteX2" fmla="*/ 23772 w 622807"/>
                  <a:gd name="connsiteY2" fmla="*/ 16349 h 877585"/>
                  <a:gd name="connsiteX3" fmla="*/ 267223 w 622807"/>
                  <a:gd name="connsiteY3" fmla="*/ 347393 h 877585"/>
                  <a:gd name="connsiteX4" fmla="*/ 613957 w 622807"/>
                  <a:gd name="connsiteY4" fmla="*/ 840281 h 877585"/>
                  <a:gd name="connsiteX5" fmla="*/ 622807 w 622807"/>
                  <a:gd name="connsiteY5" fmla="*/ 853589 h 877585"/>
                  <a:gd name="connsiteX6" fmla="*/ 622807 w 622807"/>
                  <a:gd name="connsiteY6" fmla="*/ 877585 h 877585"/>
                  <a:gd name="connsiteX7" fmla="*/ 602891 w 622807"/>
                  <a:gd name="connsiteY7" fmla="*/ 847638 h 877585"/>
                  <a:gd name="connsiteX8" fmla="*/ 241402 w 622807"/>
                  <a:gd name="connsiteY8" fmla="*/ 336358 h 877585"/>
                  <a:gd name="connsiteX9" fmla="*/ 5328 w 622807"/>
                  <a:gd name="connsiteY9" fmla="*/ 16349 h 877585"/>
                  <a:gd name="connsiteX10" fmla="*/ 1640 w 622807"/>
                  <a:gd name="connsiteY10" fmla="*/ 8992 h 877585"/>
                  <a:gd name="connsiteX11" fmla="*/ 1640 w 622807"/>
                  <a:gd name="connsiteY11" fmla="*/ 1636 h 877585"/>
                  <a:gd name="connsiteX12" fmla="*/ 7173 w 622807"/>
                  <a:gd name="connsiteY12" fmla="*/ 256 h 8775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22807" h="877585">
                    <a:moveTo>
                      <a:pt x="7173" y="256"/>
                    </a:moveTo>
                    <a:cubicBezTo>
                      <a:pt x="9017" y="716"/>
                      <a:pt x="10861" y="1636"/>
                      <a:pt x="12706" y="1636"/>
                    </a:cubicBezTo>
                    <a:cubicBezTo>
                      <a:pt x="16394" y="8992"/>
                      <a:pt x="20083" y="12670"/>
                      <a:pt x="23772" y="16349"/>
                    </a:cubicBezTo>
                    <a:cubicBezTo>
                      <a:pt x="104922" y="126697"/>
                      <a:pt x="186073" y="237045"/>
                      <a:pt x="267223" y="347393"/>
                    </a:cubicBezTo>
                    <a:cubicBezTo>
                      <a:pt x="385260" y="509237"/>
                      <a:pt x="499608" y="674759"/>
                      <a:pt x="613957" y="840281"/>
                    </a:cubicBezTo>
                    <a:lnTo>
                      <a:pt x="622807" y="853589"/>
                    </a:lnTo>
                    <a:lnTo>
                      <a:pt x="622807" y="877585"/>
                    </a:lnTo>
                    <a:lnTo>
                      <a:pt x="602891" y="847638"/>
                    </a:lnTo>
                    <a:cubicBezTo>
                      <a:pt x="484854" y="674759"/>
                      <a:pt x="363128" y="505559"/>
                      <a:pt x="241402" y="336358"/>
                    </a:cubicBezTo>
                    <a:cubicBezTo>
                      <a:pt x="163941" y="229688"/>
                      <a:pt x="86479" y="123018"/>
                      <a:pt x="5328" y="16349"/>
                    </a:cubicBezTo>
                    <a:cubicBezTo>
                      <a:pt x="5328" y="16349"/>
                      <a:pt x="1640" y="12670"/>
                      <a:pt x="1640" y="8992"/>
                    </a:cubicBezTo>
                    <a:cubicBezTo>
                      <a:pt x="-2049" y="8992"/>
                      <a:pt x="1640" y="5314"/>
                      <a:pt x="1640" y="1636"/>
                    </a:cubicBezTo>
                    <a:cubicBezTo>
                      <a:pt x="3484" y="-204"/>
                      <a:pt x="5328" y="-204"/>
                      <a:pt x="7173" y="256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64" name="任意多边形 163" descr="21126585-2dae-4f15-b6db-4d7f4ca13e2d"/>
              <p:cNvSpPr/>
              <p:nvPr/>
            </p:nvSpPr>
            <p:spPr bwMode="auto">
              <a:xfrm>
                <a:off x="11339696" y="5967862"/>
                <a:ext cx="852304" cy="794244"/>
              </a:xfrm>
              <a:custGeom>
                <a:avLst/>
                <a:gdLst>
                  <a:gd name="connsiteX0" fmla="*/ 0 w 852304"/>
                  <a:gd name="connsiteY0" fmla="*/ 0 h 794244"/>
                  <a:gd name="connsiteX1" fmla="*/ 346355 w 852304"/>
                  <a:gd name="connsiteY1" fmla="*/ 128710 h 794244"/>
                  <a:gd name="connsiteX2" fmla="*/ 792195 w 852304"/>
                  <a:gd name="connsiteY2" fmla="*/ 378775 h 794244"/>
                  <a:gd name="connsiteX3" fmla="*/ 852304 w 852304"/>
                  <a:gd name="connsiteY3" fmla="*/ 437058 h 794244"/>
                  <a:gd name="connsiteX4" fmla="*/ 852304 w 852304"/>
                  <a:gd name="connsiteY4" fmla="*/ 794244 h 794244"/>
                  <a:gd name="connsiteX5" fmla="*/ 741992 w 852304"/>
                  <a:gd name="connsiteY5" fmla="*/ 758469 h 794244"/>
                  <a:gd name="connsiteX6" fmla="*/ 549010 w 852304"/>
                  <a:gd name="connsiteY6" fmla="*/ 676647 h 794244"/>
                  <a:gd name="connsiteX7" fmla="*/ 217393 w 852304"/>
                  <a:gd name="connsiteY7" fmla="*/ 419227 h 794244"/>
                  <a:gd name="connsiteX8" fmla="*/ 14739 w 852304"/>
                  <a:gd name="connsiteY8" fmla="*/ 40452 h 794244"/>
                  <a:gd name="connsiteX9" fmla="*/ 3685 w 852304"/>
                  <a:gd name="connsiteY9" fmla="*/ 11033 h 794244"/>
                  <a:gd name="connsiteX10" fmla="*/ 0 w 852304"/>
                  <a:gd name="connsiteY10" fmla="*/ 0 h 7942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52304" h="794244">
                    <a:moveTo>
                      <a:pt x="0" y="0"/>
                    </a:moveTo>
                    <a:cubicBezTo>
                      <a:pt x="114224" y="62516"/>
                      <a:pt x="224762" y="84581"/>
                      <a:pt x="346355" y="128710"/>
                    </a:cubicBezTo>
                    <a:cubicBezTo>
                      <a:pt x="508479" y="187549"/>
                      <a:pt x="663233" y="268452"/>
                      <a:pt x="792195" y="378775"/>
                    </a:cubicBezTo>
                    <a:lnTo>
                      <a:pt x="852304" y="437058"/>
                    </a:lnTo>
                    <a:lnTo>
                      <a:pt x="852304" y="794244"/>
                    </a:lnTo>
                    <a:lnTo>
                      <a:pt x="741992" y="758469"/>
                    </a:lnTo>
                    <a:cubicBezTo>
                      <a:pt x="676130" y="734566"/>
                      <a:pt x="611649" y="707905"/>
                      <a:pt x="549010" y="676647"/>
                    </a:cubicBezTo>
                    <a:cubicBezTo>
                      <a:pt x="423732" y="614130"/>
                      <a:pt x="305824" y="529550"/>
                      <a:pt x="217393" y="419227"/>
                    </a:cubicBezTo>
                    <a:cubicBezTo>
                      <a:pt x="125277" y="308904"/>
                      <a:pt x="70008" y="176517"/>
                      <a:pt x="14739" y="40452"/>
                    </a:cubicBezTo>
                    <a:cubicBezTo>
                      <a:pt x="11054" y="29420"/>
                      <a:pt x="7369" y="18387"/>
                      <a:pt x="3685" y="11033"/>
                    </a:cubicBezTo>
                    <a:cubicBezTo>
                      <a:pt x="3685" y="7355"/>
                      <a:pt x="0" y="3678"/>
                      <a:pt x="0" y="0"/>
                    </a:cubicBezTo>
                    <a:close/>
                  </a:path>
                </a:pathLst>
              </a:custGeom>
              <a:solidFill>
                <a:srgbClr val="C8EC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65" name="任意多边形 164" descr="ccaad9b8-43af-48e5-959e-2cb35999a7c5"/>
              <p:cNvSpPr/>
              <p:nvPr/>
            </p:nvSpPr>
            <p:spPr bwMode="auto">
              <a:xfrm>
                <a:off x="11341743" y="5975362"/>
                <a:ext cx="850257" cy="668099"/>
              </a:xfrm>
              <a:custGeom>
                <a:avLst/>
                <a:gdLst>
                  <a:gd name="connsiteX0" fmla="*/ 5322 w 850257"/>
                  <a:gd name="connsiteY0" fmla="*/ 0 h 668099"/>
                  <a:gd name="connsiteX1" fmla="*/ 12692 w 850257"/>
                  <a:gd name="connsiteY1" fmla="*/ 3685 h 668099"/>
                  <a:gd name="connsiteX2" fmla="*/ 97438 w 850257"/>
                  <a:gd name="connsiteY2" fmla="*/ 106866 h 668099"/>
                  <a:gd name="connsiteX3" fmla="*/ 756987 w 850257"/>
                  <a:gd name="connsiteY3" fmla="*/ 589607 h 668099"/>
                  <a:gd name="connsiteX4" fmla="*/ 850257 w 850257"/>
                  <a:gd name="connsiteY4" fmla="*/ 652105 h 668099"/>
                  <a:gd name="connsiteX5" fmla="*/ 850257 w 850257"/>
                  <a:gd name="connsiteY5" fmla="*/ 668099 h 668099"/>
                  <a:gd name="connsiteX6" fmla="*/ 749617 w 850257"/>
                  <a:gd name="connsiteY6" fmla="*/ 600662 h 668099"/>
                  <a:gd name="connsiteX7" fmla="*/ 86384 w 850257"/>
                  <a:gd name="connsiteY7" fmla="*/ 114237 h 668099"/>
                  <a:gd name="connsiteX8" fmla="*/ 12692 w 850257"/>
                  <a:gd name="connsiteY8" fmla="*/ 33166 h 668099"/>
                  <a:gd name="connsiteX9" fmla="*/ 1638 w 850257"/>
                  <a:gd name="connsiteY9" fmla="*/ 11055 h 668099"/>
                  <a:gd name="connsiteX10" fmla="*/ 1638 w 850257"/>
                  <a:gd name="connsiteY10" fmla="*/ 3685 h 668099"/>
                  <a:gd name="connsiteX11" fmla="*/ 5322 w 850257"/>
                  <a:gd name="connsiteY11" fmla="*/ 0 h 668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50257" h="668099">
                    <a:moveTo>
                      <a:pt x="5322" y="0"/>
                    </a:moveTo>
                    <a:cubicBezTo>
                      <a:pt x="5322" y="0"/>
                      <a:pt x="9007" y="0"/>
                      <a:pt x="12692" y="3685"/>
                    </a:cubicBezTo>
                    <a:cubicBezTo>
                      <a:pt x="31115" y="44221"/>
                      <a:pt x="64276" y="77386"/>
                      <a:pt x="97438" y="106866"/>
                    </a:cubicBezTo>
                    <a:cubicBezTo>
                      <a:pt x="296408" y="294804"/>
                      <a:pt x="532224" y="445890"/>
                      <a:pt x="756987" y="589607"/>
                    </a:cubicBezTo>
                    <a:lnTo>
                      <a:pt x="850257" y="652105"/>
                    </a:lnTo>
                    <a:lnTo>
                      <a:pt x="850257" y="668099"/>
                    </a:lnTo>
                    <a:lnTo>
                      <a:pt x="749617" y="600662"/>
                    </a:lnTo>
                    <a:cubicBezTo>
                      <a:pt x="524855" y="456946"/>
                      <a:pt x="289039" y="305859"/>
                      <a:pt x="86384" y="114237"/>
                    </a:cubicBezTo>
                    <a:cubicBezTo>
                      <a:pt x="60592" y="92126"/>
                      <a:pt x="34799" y="66331"/>
                      <a:pt x="12692" y="33166"/>
                    </a:cubicBezTo>
                    <a:cubicBezTo>
                      <a:pt x="9007" y="25796"/>
                      <a:pt x="5322" y="18425"/>
                      <a:pt x="1638" y="11055"/>
                    </a:cubicBezTo>
                    <a:cubicBezTo>
                      <a:pt x="-2047" y="7370"/>
                      <a:pt x="1638" y="3685"/>
                      <a:pt x="1638" y="3685"/>
                    </a:cubicBezTo>
                    <a:cubicBezTo>
                      <a:pt x="5322" y="0"/>
                      <a:pt x="5322" y="0"/>
                      <a:pt x="5322" y="0"/>
                    </a:cubicBezTo>
                    <a:close/>
                  </a:path>
                </a:pathLst>
              </a:custGeom>
              <a:solidFill>
                <a:srgbClr val="0724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noAutofit/>
              </a:bodyPr>
              <a:lstStyle/>
              <a:p>
                <a:endParaRPr lang="zh-CN" altLang="en-US"/>
              </a:p>
            </p:txBody>
          </p:sp>
          <p:sp>
            <p:nvSpPr>
              <p:cNvPr id="166" name="任意多边形 165" descr="6e55d02d-d276-43a1-9de9-07aa2e0132b3"/>
              <p:cNvSpPr/>
              <p:nvPr/>
            </p:nvSpPr>
            <p:spPr bwMode="auto">
              <a:xfrm>
                <a:off x="11130042" y="6378182"/>
                <a:ext cx="264938" cy="264938"/>
              </a:xfrm>
              <a:custGeom>
                <a:avLst/>
                <a:gdLst>
                  <a:gd name="T0" fmla="*/ 66 w 106"/>
                  <a:gd name="T1" fmla="*/ 40 h 106"/>
                  <a:gd name="T2" fmla="*/ 106 w 106"/>
                  <a:gd name="T3" fmla="*/ 53 h 106"/>
                  <a:gd name="T4" fmla="*/ 68 w 106"/>
                  <a:gd name="T5" fmla="*/ 65 h 106"/>
                  <a:gd name="T6" fmla="*/ 53 w 106"/>
                  <a:gd name="T7" fmla="*/ 106 h 106"/>
                  <a:gd name="T8" fmla="*/ 37 w 106"/>
                  <a:gd name="T9" fmla="*/ 65 h 106"/>
                  <a:gd name="T10" fmla="*/ 0 w 106"/>
                  <a:gd name="T11" fmla="*/ 53 h 106"/>
                  <a:gd name="T12" fmla="*/ 40 w 106"/>
                  <a:gd name="T13" fmla="*/ 40 h 106"/>
                  <a:gd name="T14" fmla="*/ 53 w 106"/>
                  <a:gd name="T15" fmla="*/ 0 h 106"/>
                  <a:gd name="T16" fmla="*/ 66 w 106"/>
                  <a:gd name="T17" fmla="*/ 4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5" h="105">
                    <a:moveTo>
                      <a:pt x="66" y="40"/>
                    </a:moveTo>
                    <a:lnTo>
                      <a:pt x="106" y="53"/>
                    </a:lnTo>
                    <a:lnTo>
                      <a:pt x="68" y="65"/>
                    </a:lnTo>
                    <a:lnTo>
                      <a:pt x="53" y="106"/>
                    </a:lnTo>
                    <a:lnTo>
                      <a:pt x="37" y="65"/>
                    </a:lnTo>
                    <a:lnTo>
                      <a:pt x="0" y="53"/>
                    </a:lnTo>
                    <a:lnTo>
                      <a:pt x="40" y="40"/>
                    </a:lnTo>
                    <a:lnTo>
                      <a:pt x="53" y="0"/>
                    </a:lnTo>
                    <a:lnTo>
                      <a:pt x="66" y="40"/>
                    </a:lnTo>
                    <a:close/>
                  </a:path>
                </a:pathLst>
              </a:custGeom>
              <a:solidFill>
                <a:srgbClr val="3D99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7" name="任意多边形 166" descr="2264c17e-d5c9-4164-95b9-bdb158761bf6"/>
              <p:cNvSpPr/>
              <p:nvPr/>
            </p:nvSpPr>
            <p:spPr bwMode="auto">
              <a:xfrm>
                <a:off x="11826130" y="5144960"/>
                <a:ext cx="114973" cy="117473"/>
              </a:xfrm>
              <a:custGeom>
                <a:avLst/>
                <a:gdLst>
                  <a:gd name="T0" fmla="*/ 15 w 31"/>
                  <a:gd name="T1" fmla="*/ 32 h 32"/>
                  <a:gd name="T2" fmla="*/ 6 w 31"/>
                  <a:gd name="T3" fmla="*/ 27 h 32"/>
                  <a:gd name="T4" fmla="*/ 3 w 31"/>
                  <a:gd name="T5" fmla="*/ 24 h 32"/>
                  <a:gd name="T6" fmla="*/ 0 w 31"/>
                  <a:gd name="T7" fmla="*/ 13 h 32"/>
                  <a:gd name="T8" fmla="*/ 8 w 31"/>
                  <a:gd name="T9" fmla="*/ 2 h 32"/>
                  <a:gd name="T10" fmla="*/ 23 w 31"/>
                  <a:gd name="T11" fmla="*/ 4 h 32"/>
                  <a:gd name="T12" fmla="*/ 24 w 31"/>
                  <a:gd name="T13" fmla="*/ 29 h 32"/>
                  <a:gd name="T14" fmla="*/ 15 w 31"/>
                  <a:gd name="T15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1" h="32">
                    <a:moveTo>
                      <a:pt x="15" y="32"/>
                    </a:moveTo>
                    <a:cubicBezTo>
                      <a:pt x="11" y="32"/>
                      <a:pt x="8" y="31"/>
                      <a:pt x="6" y="27"/>
                    </a:cubicBezTo>
                    <a:cubicBezTo>
                      <a:pt x="5" y="26"/>
                      <a:pt x="4" y="25"/>
                      <a:pt x="3" y="24"/>
                    </a:cubicBezTo>
                    <a:cubicBezTo>
                      <a:pt x="1" y="20"/>
                      <a:pt x="0" y="17"/>
                      <a:pt x="0" y="13"/>
                    </a:cubicBezTo>
                    <a:cubicBezTo>
                      <a:pt x="1" y="8"/>
                      <a:pt x="3" y="3"/>
                      <a:pt x="8" y="2"/>
                    </a:cubicBezTo>
                    <a:cubicBezTo>
                      <a:pt x="13" y="0"/>
                      <a:pt x="19" y="0"/>
                      <a:pt x="23" y="4"/>
                    </a:cubicBezTo>
                    <a:cubicBezTo>
                      <a:pt x="31" y="12"/>
                      <a:pt x="31" y="21"/>
                      <a:pt x="24" y="29"/>
                    </a:cubicBezTo>
                    <a:cubicBezTo>
                      <a:pt x="22" y="31"/>
                      <a:pt x="19" y="32"/>
                      <a:pt x="15" y="32"/>
                    </a:cubicBezTo>
                    <a:close/>
                  </a:path>
                </a:pathLst>
              </a:custGeom>
              <a:solidFill>
                <a:srgbClr val="EDB4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8" name="任意多边形 167" descr="e120cc2d-c409-4186-8626-fbe2a0e41d30"/>
              <p:cNvSpPr/>
              <p:nvPr/>
            </p:nvSpPr>
            <p:spPr bwMode="auto">
              <a:xfrm>
                <a:off x="5862516" y="5409305"/>
                <a:ext cx="117473" cy="117473"/>
              </a:xfrm>
              <a:custGeom>
                <a:avLst/>
                <a:gdLst>
                  <a:gd name="T0" fmla="*/ 15 w 32"/>
                  <a:gd name="T1" fmla="*/ 31 h 32"/>
                  <a:gd name="T2" fmla="*/ 6 w 32"/>
                  <a:gd name="T3" fmla="*/ 27 h 32"/>
                  <a:gd name="T4" fmla="*/ 3 w 32"/>
                  <a:gd name="T5" fmla="*/ 23 h 32"/>
                  <a:gd name="T6" fmla="*/ 1 w 32"/>
                  <a:gd name="T7" fmla="*/ 12 h 32"/>
                  <a:gd name="T8" fmla="*/ 9 w 32"/>
                  <a:gd name="T9" fmla="*/ 1 h 32"/>
                  <a:gd name="T10" fmla="*/ 24 w 32"/>
                  <a:gd name="T11" fmla="*/ 4 h 32"/>
                  <a:gd name="T12" fmla="*/ 24 w 32"/>
                  <a:gd name="T13" fmla="*/ 29 h 32"/>
                  <a:gd name="T14" fmla="*/ 15 w 32"/>
                  <a:gd name="T15" fmla="*/ 31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2" h="32">
                    <a:moveTo>
                      <a:pt x="15" y="31"/>
                    </a:moveTo>
                    <a:cubicBezTo>
                      <a:pt x="12" y="32"/>
                      <a:pt x="8" y="30"/>
                      <a:pt x="6" y="27"/>
                    </a:cubicBezTo>
                    <a:cubicBezTo>
                      <a:pt x="5" y="26"/>
                      <a:pt x="4" y="24"/>
                      <a:pt x="3" y="23"/>
                    </a:cubicBezTo>
                    <a:cubicBezTo>
                      <a:pt x="1" y="20"/>
                      <a:pt x="0" y="16"/>
                      <a:pt x="1" y="12"/>
                    </a:cubicBezTo>
                    <a:cubicBezTo>
                      <a:pt x="2" y="7"/>
                      <a:pt x="4" y="3"/>
                      <a:pt x="9" y="1"/>
                    </a:cubicBezTo>
                    <a:cubicBezTo>
                      <a:pt x="14" y="0"/>
                      <a:pt x="19" y="0"/>
                      <a:pt x="24" y="4"/>
                    </a:cubicBezTo>
                    <a:cubicBezTo>
                      <a:pt x="32" y="11"/>
                      <a:pt x="32" y="20"/>
                      <a:pt x="24" y="29"/>
                    </a:cubicBezTo>
                    <a:cubicBezTo>
                      <a:pt x="23" y="31"/>
                      <a:pt x="20" y="31"/>
                      <a:pt x="15" y="31"/>
                    </a:cubicBezTo>
                    <a:close/>
                  </a:path>
                </a:pathLst>
              </a:custGeom>
              <a:solidFill>
                <a:srgbClr val="EDB4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169" name="任意多边形 168" descr="6888db48-785d-43c5-893a-2be8954532bc"/>
              <p:cNvSpPr/>
              <p:nvPr/>
            </p:nvSpPr>
            <p:spPr bwMode="auto">
              <a:xfrm>
                <a:off x="2908203" y="5909189"/>
                <a:ext cx="112475" cy="117473"/>
              </a:xfrm>
              <a:custGeom>
                <a:avLst/>
                <a:gdLst>
                  <a:gd name="T0" fmla="*/ 15 w 31"/>
                  <a:gd name="T1" fmla="*/ 32 h 32"/>
                  <a:gd name="T2" fmla="*/ 5 w 31"/>
                  <a:gd name="T3" fmla="*/ 28 h 32"/>
                  <a:gd name="T4" fmla="*/ 3 w 31"/>
                  <a:gd name="T5" fmla="*/ 24 h 32"/>
                  <a:gd name="T6" fmla="*/ 0 w 31"/>
                  <a:gd name="T7" fmla="*/ 13 h 32"/>
                  <a:gd name="T8" fmla="*/ 8 w 31"/>
                  <a:gd name="T9" fmla="*/ 2 h 32"/>
                  <a:gd name="T10" fmla="*/ 23 w 31"/>
                  <a:gd name="T11" fmla="*/ 4 h 32"/>
                  <a:gd name="T12" fmla="*/ 24 w 31"/>
                  <a:gd name="T13" fmla="*/ 29 h 32"/>
                  <a:gd name="T14" fmla="*/ 15 w 31"/>
                  <a:gd name="T15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1" h="32">
                    <a:moveTo>
                      <a:pt x="15" y="32"/>
                    </a:moveTo>
                    <a:cubicBezTo>
                      <a:pt x="11" y="32"/>
                      <a:pt x="8" y="31"/>
                      <a:pt x="5" y="28"/>
                    </a:cubicBezTo>
                    <a:cubicBezTo>
                      <a:pt x="5" y="26"/>
                      <a:pt x="3" y="25"/>
                      <a:pt x="3" y="24"/>
                    </a:cubicBezTo>
                    <a:cubicBezTo>
                      <a:pt x="0" y="20"/>
                      <a:pt x="0" y="17"/>
                      <a:pt x="0" y="13"/>
                    </a:cubicBezTo>
                    <a:cubicBezTo>
                      <a:pt x="1" y="8"/>
                      <a:pt x="3" y="3"/>
                      <a:pt x="8" y="2"/>
                    </a:cubicBezTo>
                    <a:cubicBezTo>
                      <a:pt x="13" y="0"/>
                      <a:pt x="19" y="0"/>
                      <a:pt x="23" y="4"/>
                    </a:cubicBezTo>
                    <a:cubicBezTo>
                      <a:pt x="31" y="12"/>
                      <a:pt x="31" y="21"/>
                      <a:pt x="24" y="29"/>
                    </a:cubicBezTo>
                    <a:cubicBezTo>
                      <a:pt x="22" y="31"/>
                      <a:pt x="19" y="32"/>
                      <a:pt x="15" y="32"/>
                    </a:cubicBezTo>
                    <a:close/>
                  </a:path>
                </a:pathLst>
              </a:custGeom>
              <a:solidFill>
                <a:srgbClr val="EDB44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</p:grpSp>
      <p:sp>
        <p:nvSpPr>
          <p:cNvPr id="5" name="标题 4" descr="87b0fd78-1452-4478-8116-577488aab6c8"/>
          <p:cNvSpPr>
            <a:spLocks noGrp="1"/>
          </p:cNvSpPr>
          <p:nvPr>
            <p:ph type="title" hasCustomPrompt="1"/>
          </p:nvPr>
        </p:nvSpPr>
        <p:spPr>
          <a:xfrm>
            <a:off x="660400" y="1130300"/>
            <a:ext cx="5785757" cy="2439433"/>
          </a:xfrm>
          <a:prstGeom prst="rect">
            <a:avLst/>
          </a:prstGeom>
        </p:spPr>
        <p:txBody>
          <a:bodyPr wrap="square" anchor="b">
            <a:normAutofit/>
          </a:bodyPr>
          <a:lstStyle>
            <a:lvl1pPr algn="l">
              <a:lnSpc>
                <a:spcPct val="100000"/>
              </a:lnSpc>
              <a:defRPr sz="6600">
                <a:ln w="19050"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Click to add title</a:t>
            </a:r>
            <a:endParaRPr lang="en-US"/>
          </a:p>
        </p:txBody>
      </p:sp>
      <p:sp>
        <p:nvSpPr>
          <p:cNvPr id="4" name="文本占位符 3" descr="54630994-d22b-4259-8f43-5881c2ef149c"/>
          <p:cNvSpPr>
            <a:spLocks noGrp="1"/>
          </p:cNvSpPr>
          <p:nvPr>
            <p:ph type="body" sz="quarter" idx="13" hasCustomPrompt="1"/>
          </p:nvPr>
        </p:nvSpPr>
        <p:spPr>
          <a:xfrm>
            <a:off x="660400" y="5538066"/>
            <a:ext cx="3039259" cy="276999"/>
          </a:xfrm>
          <a:prstGeom prst="rect">
            <a:avLst/>
          </a:prstGeom>
        </p:spPr>
        <p:txBody>
          <a:bodyPr wrap="square" lIns="90000">
            <a:normAutofit/>
          </a:bodyPr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Presenter name</a:t>
            </a:r>
            <a:endParaRPr lang="en-US"/>
          </a:p>
        </p:txBody>
      </p:sp>
      <p:sp>
        <p:nvSpPr>
          <p:cNvPr id="7" name="文本占位符 6" descr="4c375b17-fa68-4bfb-bb8c-a2491018f419"/>
          <p:cNvSpPr>
            <a:spLocks noGrp="1"/>
          </p:cNvSpPr>
          <p:nvPr>
            <p:ph type="body" sz="quarter" idx="14" hasCustomPrompt="1"/>
          </p:nvPr>
        </p:nvSpPr>
        <p:spPr>
          <a:xfrm>
            <a:off x="660400" y="5841966"/>
            <a:ext cx="3039259" cy="276999"/>
          </a:xfrm>
          <a:prstGeom prst="rect">
            <a:avLst/>
          </a:prstGeom>
        </p:spPr>
        <p:txBody>
          <a:bodyPr wrap="none">
            <a:normAutofit/>
          </a:bodyPr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/>
            </a:gs>
            <a:gs pos="0">
              <a:schemeClr val="accent4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" y="2"/>
            <a:ext cx="12191998" cy="6857998"/>
            <a:chOff x="1" y="2"/>
            <a:chExt cx="12191998" cy="6857998"/>
          </a:xfrm>
        </p:grpSpPr>
        <p:sp>
          <p:nvSpPr>
            <p:cNvPr id="8" name="任意多边形 7"/>
            <p:cNvSpPr/>
            <p:nvPr/>
          </p:nvSpPr>
          <p:spPr>
            <a:xfrm>
              <a:off x="1" y="2"/>
              <a:ext cx="850899" cy="1105366"/>
            </a:xfrm>
            <a:custGeom>
              <a:avLst/>
              <a:gdLst>
                <a:gd name="connsiteX0" fmla="*/ 0 w 2639609"/>
                <a:gd name="connsiteY0" fmla="*/ 0 h 3429001"/>
                <a:gd name="connsiteX1" fmla="*/ 1971609 w 2639609"/>
                <a:gd name="connsiteY1" fmla="*/ 0 h 3429001"/>
                <a:gd name="connsiteX2" fmla="*/ 2538383 w 2639609"/>
                <a:gd name="connsiteY2" fmla="*/ 981822 h 3429001"/>
                <a:gd name="connsiteX3" fmla="*/ 2538383 w 2639609"/>
                <a:gd name="connsiteY3" fmla="*/ 1737691 h 3429001"/>
                <a:gd name="connsiteX4" fmla="*/ 1780086 w 2639609"/>
                <a:gd name="connsiteY4" fmla="*/ 3051067 h 3429001"/>
                <a:gd name="connsiteX5" fmla="*/ 1125571 w 2639609"/>
                <a:gd name="connsiteY5" fmla="*/ 3429001 h 3429001"/>
                <a:gd name="connsiteX6" fmla="*/ 0 w 2639609"/>
                <a:gd name="connsiteY6" fmla="*/ 3429001 h 3429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39609" h="3429001">
                  <a:moveTo>
                    <a:pt x="0" y="0"/>
                  </a:moveTo>
                  <a:lnTo>
                    <a:pt x="1971609" y="0"/>
                  </a:lnTo>
                  <a:lnTo>
                    <a:pt x="2538383" y="981822"/>
                  </a:lnTo>
                  <a:cubicBezTo>
                    <a:pt x="2673351" y="1215715"/>
                    <a:pt x="2673351" y="1503798"/>
                    <a:pt x="2538383" y="1737691"/>
                  </a:cubicBezTo>
                  <a:lnTo>
                    <a:pt x="1780086" y="3051067"/>
                  </a:lnTo>
                  <a:cubicBezTo>
                    <a:pt x="1645119" y="3284958"/>
                    <a:pt x="1395633" y="3429001"/>
                    <a:pt x="1125571" y="3429001"/>
                  </a:cubicBezTo>
                  <a:lnTo>
                    <a:pt x="0" y="3429001"/>
                  </a:lnTo>
                  <a:close/>
                </a:path>
              </a:pathLst>
            </a:custGeom>
            <a:solidFill>
              <a:schemeClr val="accent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lvl="0"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任意多边形 9"/>
            <p:cNvSpPr/>
            <p:nvPr/>
          </p:nvSpPr>
          <p:spPr>
            <a:xfrm>
              <a:off x="11306939" y="5902503"/>
              <a:ext cx="885060" cy="955497"/>
            </a:xfrm>
            <a:custGeom>
              <a:avLst/>
              <a:gdLst>
                <a:gd name="connsiteX0" fmla="*/ 1120304 w 2342892"/>
                <a:gd name="connsiteY0" fmla="*/ 0 h 2529350"/>
                <a:gd name="connsiteX1" fmla="*/ 2242404 w 2342892"/>
                <a:gd name="connsiteY1" fmla="*/ 0 h 2529350"/>
                <a:gd name="connsiteX2" fmla="*/ 2316485 w 2342892"/>
                <a:gd name="connsiteY2" fmla="*/ 4918 h 2529350"/>
                <a:gd name="connsiteX3" fmla="*/ 2342892 w 2342892"/>
                <a:gd name="connsiteY3" fmla="*/ 10225 h 2529350"/>
                <a:gd name="connsiteX4" fmla="*/ 2342892 w 2342892"/>
                <a:gd name="connsiteY4" fmla="*/ 2529350 h 2529350"/>
                <a:gd name="connsiteX5" fmla="*/ 489863 w 2342892"/>
                <a:gd name="connsiteY5" fmla="*/ 2529350 h 2529350"/>
                <a:gd name="connsiteX6" fmla="*/ 74895 w 2342892"/>
                <a:gd name="connsiteY6" fmla="*/ 1810622 h 2529350"/>
                <a:gd name="connsiteX7" fmla="*/ 74895 w 2342892"/>
                <a:gd name="connsiteY7" fmla="*/ 1251370 h 2529350"/>
                <a:gd name="connsiteX8" fmla="*/ 635945 w 2342892"/>
                <a:gd name="connsiteY8" fmla="*/ 279627 h 2529350"/>
                <a:gd name="connsiteX9" fmla="*/ 1120304 w 2342892"/>
                <a:gd name="connsiteY9" fmla="*/ 0 h 2529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42892" h="2529350">
                  <a:moveTo>
                    <a:pt x="1120304" y="0"/>
                  </a:moveTo>
                  <a:lnTo>
                    <a:pt x="2242404" y="0"/>
                  </a:lnTo>
                  <a:cubicBezTo>
                    <a:pt x="2267381" y="0"/>
                    <a:pt x="2292120" y="1666"/>
                    <a:pt x="2316485" y="4918"/>
                  </a:cubicBezTo>
                  <a:lnTo>
                    <a:pt x="2342892" y="10225"/>
                  </a:lnTo>
                  <a:lnTo>
                    <a:pt x="2342892" y="2529350"/>
                  </a:lnTo>
                  <a:lnTo>
                    <a:pt x="489863" y="2529350"/>
                  </a:lnTo>
                  <a:lnTo>
                    <a:pt x="74895" y="1810622"/>
                  </a:lnTo>
                  <a:cubicBezTo>
                    <a:pt x="-24965" y="1637570"/>
                    <a:pt x="-24965" y="1424422"/>
                    <a:pt x="74895" y="1251370"/>
                  </a:cubicBezTo>
                  <a:lnTo>
                    <a:pt x="635945" y="279627"/>
                  </a:lnTo>
                  <a:cubicBezTo>
                    <a:pt x="735900" y="106574"/>
                    <a:pt x="920489" y="0"/>
                    <a:pt x="1120304" y="0"/>
                  </a:cubicBezTo>
                  <a:close/>
                </a:path>
              </a:pathLst>
            </a:custGeom>
            <a:solidFill>
              <a:schemeClr val="accent1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lvl="0"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任意多边形 11"/>
            <p:cNvSpPr/>
            <p:nvPr/>
          </p:nvSpPr>
          <p:spPr>
            <a:xfrm rot="5400000">
              <a:off x="11594477" y="5759439"/>
              <a:ext cx="309983" cy="350481"/>
            </a:xfrm>
            <a:custGeom>
              <a:avLst/>
              <a:gdLst>
                <a:gd name="connsiteX0" fmla="*/ 1496663 w 1635382"/>
                <a:gd name="connsiteY0" fmla="*/ 679532 h 1849045"/>
                <a:gd name="connsiteX1" fmla="*/ 432721 w 1635382"/>
                <a:gd name="connsiteY1" fmla="*/ 41167 h 1849045"/>
                <a:gd name="connsiteX2" fmla="*/ 0 w 1635382"/>
                <a:gd name="connsiteY2" fmla="*/ 286245 h 1849045"/>
                <a:gd name="connsiteX3" fmla="*/ 0 w 1635382"/>
                <a:gd name="connsiteY3" fmla="*/ 1562881 h 1849045"/>
                <a:gd name="connsiteX4" fmla="*/ 432721 w 1635382"/>
                <a:gd name="connsiteY4" fmla="*/ 1807864 h 1849045"/>
                <a:gd name="connsiteX5" fmla="*/ 1496568 w 1635382"/>
                <a:gd name="connsiteY5" fmla="*/ 1169594 h 1849045"/>
                <a:gd name="connsiteX6" fmla="*/ 1496663 w 1635382"/>
                <a:gd name="connsiteY6" fmla="*/ 679532 h 184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35382" h="1849045">
                  <a:moveTo>
                    <a:pt x="1496663" y="679532"/>
                  </a:moveTo>
                  <a:lnTo>
                    <a:pt x="432721" y="41167"/>
                  </a:lnTo>
                  <a:cubicBezTo>
                    <a:pt x="242316" y="-73133"/>
                    <a:pt x="0" y="64122"/>
                    <a:pt x="0" y="286245"/>
                  </a:cubicBezTo>
                  <a:lnTo>
                    <a:pt x="0" y="1562881"/>
                  </a:lnTo>
                  <a:cubicBezTo>
                    <a:pt x="0" y="1785004"/>
                    <a:pt x="242316" y="1922164"/>
                    <a:pt x="432721" y="1807864"/>
                  </a:cubicBezTo>
                  <a:lnTo>
                    <a:pt x="1496568" y="1169594"/>
                  </a:lnTo>
                  <a:cubicBezTo>
                    <a:pt x="1681639" y="1058532"/>
                    <a:pt x="1681639" y="790499"/>
                    <a:pt x="1496663" y="679532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50000"/>
                  </a:schemeClr>
                </a:gs>
                <a:gs pos="100000">
                  <a:schemeClr val="accent3"/>
                </a:gs>
              </a:gsLst>
              <a:lin ang="81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lvl="0" algn="ctr"/>
              <a:endParaRPr lang="zh-CN" altLang="en-US">
                <a:solidFill>
                  <a:schemeClr val="lt1"/>
                </a:solidFill>
              </a:endParaRPr>
            </a:p>
          </p:txBody>
        </p:sp>
        <p:sp>
          <p:nvSpPr>
            <p:cNvPr id="13" name="任意多边形 12"/>
            <p:cNvSpPr/>
            <p:nvPr/>
          </p:nvSpPr>
          <p:spPr>
            <a:xfrm>
              <a:off x="10067991" y="6392253"/>
              <a:ext cx="1238948" cy="465745"/>
            </a:xfrm>
            <a:custGeom>
              <a:avLst/>
              <a:gdLst>
                <a:gd name="connsiteX0" fmla="*/ 786519 w 2454668"/>
                <a:gd name="connsiteY0" fmla="*/ 0 h 922758"/>
                <a:gd name="connsiteX1" fmla="*/ 1668292 w 2454668"/>
                <a:gd name="connsiteY1" fmla="*/ 0 h 922758"/>
                <a:gd name="connsiteX2" fmla="*/ 2048837 w 2454668"/>
                <a:gd name="connsiteY2" fmla="*/ 219737 h 922758"/>
                <a:gd name="connsiteX3" fmla="*/ 2454668 w 2454668"/>
                <a:gd name="connsiteY3" fmla="*/ 922758 h 922758"/>
                <a:gd name="connsiteX4" fmla="*/ 0 w 2454668"/>
                <a:gd name="connsiteY4" fmla="*/ 922758 h 922758"/>
                <a:gd name="connsiteX5" fmla="*/ 405899 w 2454668"/>
                <a:gd name="connsiteY5" fmla="*/ 219737 h 922758"/>
                <a:gd name="connsiteX6" fmla="*/ 786519 w 2454668"/>
                <a:gd name="connsiteY6" fmla="*/ 0 h 922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54668" h="922757">
                  <a:moveTo>
                    <a:pt x="786519" y="0"/>
                  </a:moveTo>
                  <a:lnTo>
                    <a:pt x="1668292" y="0"/>
                  </a:lnTo>
                  <a:cubicBezTo>
                    <a:pt x="1825310" y="0"/>
                    <a:pt x="1970365" y="83748"/>
                    <a:pt x="2048837" y="219737"/>
                  </a:cubicBezTo>
                  <a:lnTo>
                    <a:pt x="2454668" y="922758"/>
                  </a:lnTo>
                  <a:lnTo>
                    <a:pt x="0" y="922758"/>
                  </a:lnTo>
                  <a:lnTo>
                    <a:pt x="405899" y="219737"/>
                  </a:lnTo>
                  <a:cubicBezTo>
                    <a:pt x="484446" y="83748"/>
                    <a:pt x="629501" y="0"/>
                    <a:pt x="786519" y="0"/>
                  </a:cubicBezTo>
                  <a:close/>
                </a:path>
              </a:pathLst>
            </a:custGeom>
            <a:solidFill>
              <a:schemeClr val="accent2"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 sz="1400" b="1">
                <a:solidFill>
                  <a:schemeClr val="tx1"/>
                </a:solidFill>
              </a:endParaRPr>
            </a:p>
          </p:txBody>
        </p:sp>
        <p:sp>
          <p:nvSpPr>
            <p:cNvPr id="15" name="任意多边形 14"/>
            <p:cNvSpPr/>
            <p:nvPr/>
          </p:nvSpPr>
          <p:spPr>
            <a:xfrm rot="1800000">
              <a:off x="218077" y="883369"/>
              <a:ext cx="414745" cy="468930"/>
            </a:xfrm>
            <a:custGeom>
              <a:avLst/>
              <a:gdLst>
                <a:gd name="connsiteX0" fmla="*/ 1496663 w 1635382"/>
                <a:gd name="connsiteY0" fmla="*/ 679532 h 1849045"/>
                <a:gd name="connsiteX1" fmla="*/ 432721 w 1635382"/>
                <a:gd name="connsiteY1" fmla="*/ 41167 h 1849045"/>
                <a:gd name="connsiteX2" fmla="*/ 0 w 1635382"/>
                <a:gd name="connsiteY2" fmla="*/ 286245 h 1849045"/>
                <a:gd name="connsiteX3" fmla="*/ 0 w 1635382"/>
                <a:gd name="connsiteY3" fmla="*/ 1562881 h 1849045"/>
                <a:gd name="connsiteX4" fmla="*/ 432721 w 1635382"/>
                <a:gd name="connsiteY4" fmla="*/ 1807864 h 1849045"/>
                <a:gd name="connsiteX5" fmla="*/ 1496568 w 1635382"/>
                <a:gd name="connsiteY5" fmla="*/ 1169594 h 1849045"/>
                <a:gd name="connsiteX6" fmla="*/ 1496663 w 1635382"/>
                <a:gd name="connsiteY6" fmla="*/ 679532 h 184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35382" h="1849045">
                  <a:moveTo>
                    <a:pt x="1496663" y="679532"/>
                  </a:moveTo>
                  <a:lnTo>
                    <a:pt x="432721" y="41167"/>
                  </a:lnTo>
                  <a:cubicBezTo>
                    <a:pt x="242316" y="-73133"/>
                    <a:pt x="0" y="64122"/>
                    <a:pt x="0" y="286245"/>
                  </a:cubicBezTo>
                  <a:lnTo>
                    <a:pt x="0" y="1562881"/>
                  </a:lnTo>
                  <a:cubicBezTo>
                    <a:pt x="0" y="1785004"/>
                    <a:pt x="242316" y="1922164"/>
                    <a:pt x="432721" y="1807864"/>
                  </a:cubicBezTo>
                  <a:lnTo>
                    <a:pt x="1496568" y="1169594"/>
                  </a:lnTo>
                  <a:cubicBezTo>
                    <a:pt x="1681639" y="1058532"/>
                    <a:pt x="1681639" y="790499"/>
                    <a:pt x="1496663" y="679532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  <a:alpha val="50000"/>
                  </a:schemeClr>
                </a:gs>
                <a:gs pos="100000">
                  <a:schemeClr val="accent2">
                    <a:alpha val="96000"/>
                  </a:schemeClr>
                </a:gs>
              </a:gsLst>
              <a:lin ang="81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lvl="0"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0400" y="128587"/>
            <a:ext cx="10858500" cy="9001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/>
            <a:r>
              <a:rPr lang="zh-CN" altLang="en-US"/>
              <a:t>Click to add title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0400" y="1130300"/>
            <a:ext cx="10858500" cy="500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Click to add text</a:t>
            </a:r>
            <a:endParaRPr lang="en-US"/>
          </a:p>
          <a:p>
            <a:pPr lvl="1"/>
            <a:r>
              <a:rPr lang="zh-CN" altLang="en-US"/>
              <a:t>Second level</a:t>
            </a:r>
            <a:endParaRPr lang="en-US"/>
          </a:p>
          <a:p>
            <a:pPr lvl="2"/>
            <a:r>
              <a:rPr lang="zh-CN" altLang="en-US"/>
              <a:t>Third level</a:t>
            </a:r>
            <a:endParaRPr lang="en-US"/>
          </a:p>
          <a:p>
            <a:pPr lvl="3"/>
            <a:r>
              <a:rPr lang="zh-CN" altLang="en-US"/>
              <a:t>Fourth level</a:t>
            </a:r>
            <a:endParaRPr lang="en-US"/>
          </a:p>
          <a:p>
            <a:pPr lvl="4"/>
            <a:r>
              <a:rPr lang="zh-CN" altLang="en-US"/>
              <a:t>Fifth level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718050" y="6409690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60399" y="6409690"/>
            <a:ext cx="3657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861300" y="6409690"/>
            <a:ext cx="3657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B1146-E542-4D4E-B8E9-6919A11DDD48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ransition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 descr="d91120f8-91fe-4250-807a-f3773a954d5a"/>
          <p:cNvSpPr>
            <a:spLocks noGrp="1"/>
          </p:cNvSpPr>
          <p:nvPr>
            <p:ph type="ctrTitle" hasCustomPrompt="1"/>
          </p:nvPr>
        </p:nvSpPr>
        <p:spPr/>
        <p:txBody>
          <a:bodyPr anchorCtr="0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4770" b="1" i="0" u="none">
                <a:solidFill>
                  <a:srgbClr val="2F2F2F"/>
                </a:solidFill>
                <a:ea typeface="微软雅黑" panose="020B0503020204020204" charset="-122"/>
              </a:rPr>
              <a:t>登革热与基孔肯雅热的科普知识</a:t>
            </a:r>
            <a:endParaRPr lang="en-US" sz="477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sp>
        <p:nvSpPr>
          <p:cNvPr id="9" name="副标题 8" descr="ba1bc21d-071d-48a0-8ee1-3f79c983d393"/>
          <p:cNvSpPr>
            <a:spLocks noGrp="1"/>
          </p:cNvSpPr>
          <p:nvPr>
            <p:ph type="subTitle" sz="quarter" idx="1" hasCustomPrompt="1"/>
          </p:nvPr>
        </p:nvSpPr>
        <p:spPr/>
        <p:txBody>
          <a:bodyPr anchorCtr="0"/>
          <a:lstStyle/>
          <a:p>
            <a:pPr algn="ctr">
              <a:lnSpc>
                <a:spcPct val="100000"/>
              </a:lnSpc>
              <a:spcBef>
                <a:spcPts val="1000"/>
              </a:spcBef>
            </a:pPr>
            <a:r>
              <a:rPr lang="en-US" sz="1800" b="0" i="0" u="none">
                <a:solidFill>
                  <a:srgbClr val="FFFFFF"/>
                </a:solidFill>
                <a:ea typeface="微软雅黑" panose="020B0503020204020204" charset="-122"/>
              </a:rPr>
              <a:t>了解疾病，有效防控</a:t>
            </a:r>
            <a:endParaRPr lang="en-US" sz="1800" b="0" i="0" u="none">
              <a:solidFill>
                <a:srgbClr val="FFFFFF"/>
              </a:solidFill>
              <a:ea typeface="微软雅黑" panose="020B0503020204020204" charset="-122"/>
            </a:endParaRPr>
          </a:p>
        </p:txBody>
      </p:sp>
      <p:sp>
        <p:nvSpPr>
          <p:cNvPr id="4" name="文本占位符 3" descr="3d67379b-9b5e-433f-834b-11ffb287076d"/>
          <p:cNvSpPr>
            <a:spLocks noGrp="1"/>
          </p:cNvSpPr>
          <p:nvPr>
            <p:ph type="body" sz="quarter" idx="13" hasCustomPrompt="1"/>
          </p:nvPr>
        </p:nvSpPr>
        <p:spPr/>
        <p:txBody>
          <a:bodyPr anchorCtr="0">
            <a:normAutofit fontScale="90000"/>
          </a:bodyPr>
          <a:lstStyle/>
          <a:p>
            <a:pPr algn="l">
              <a:lnSpc>
                <a:spcPct val="100000"/>
              </a:lnSpc>
              <a:spcBef>
                <a:spcPts val="1000"/>
              </a:spcBef>
            </a:pPr>
            <a:r>
              <a:rPr lang="zh-CN" altLang="en-US" sz="1200" b="0" i="0" u="none">
                <a:solidFill>
                  <a:srgbClr val="2F2F2F"/>
                </a:solidFill>
                <a:ea typeface="微软雅黑" panose="020B0503020204020204" charset="-122"/>
              </a:rPr>
              <a:t>九峰街中心城社区卫生服务中心</a:t>
            </a:r>
            <a:r>
              <a:rPr lang="en-US" altLang="zh-CN" sz="1200" b="0" i="0" u="none">
                <a:solidFill>
                  <a:srgbClr val="2F2F2F"/>
                </a:solidFill>
                <a:ea typeface="微软雅黑" panose="020B0503020204020204" charset="-122"/>
              </a:rPr>
              <a:t>  </a:t>
            </a:r>
            <a:r>
              <a:rPr lang="zh-CN" altLang="en-US" sz="1200" b="0" i="0" u="none">
                <a:solidFill>
                  <a:srgbClr val="2F2F2F"/>
                </a:solidFill>
                <a:ea typeface="微软雅黑" panose="020B0503020204020204" charset="-122"/>
              </a:rPr>
              <a:t>郑</a:t>
            </a:r>
            <a:r>
              <a:rPr lang="zh-CN" altLang="en-US" sz="1200" b="0" i="0" u="none">
                <a:solidFill>
                  <a:srgbClr val="2F2F2F"/>
                </a:solidFill>
                <a:ea typeface="微软雅黑" panose="020B0503020204020204" charset="-122"/>
              </a:rPr>
              <a:t>琬睿</a:t>
            </a:r>
            <a:endParaRPr lang="zh-CN" altLang="en-US" sz="1200" b="0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sp>
        <p:nvSpPr>
          <p:cNvPr id="7" name="文本占位符 6" descr="a79ea74b-4eba-46bd-8976-8d08c2947535"/>
          <p:cNvSpPr>
            <a:spLocks noGrp="1"/>
          </p:cNvSpPr>
          <p:nvPr>
            <p:ph type="body" sz="quarter" idx="14" hasCustomPrompt="1"/>
          </p:nvPr>
        </p:nvSpPr>
        <p:spPr/>
        <p:txBody>
          <a:bodyPr anchorCtr="0">
            <a:normAutofit fontScale="90000"/>
          </a:bodyPr>
          <a:lstStyle/>
          <a:p>
            <a:pPr algn="l">
              <a:lnSpc>
                <a:spcPct val="100000"/>
              </a:lnSpc>
              <a:spcBef>
                <a:spcPts val="1000"/>
              </a:spcBef>
            </a:pPr>
            <a:r>
              <a:rPr lang="en-US">
                <a:latin typeface="微软雅黑" panose="020B0503020204020204" charset="-122"/>
              </a:rPr>
              <a:t>2025.9.16</a:t>
            </a:r>
            <a:endParaRPr lang="en-US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 descr="72c5cea0-c1d2-40c9-a8e1-b75c0e049bd3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US" sz="3600" b="1" i="0" u="none">
                <a:solidFill>
                  <a:srgbClr val="2F2F2F"/>
                </a:solidFill>
                <a:ea typeface="微软雅黑" panose="020B0503020204020204" charset="-122"/>
              </a:rPr>
              <a:t>诊断与治疗</a:t>
            </a:r>
            <a:endParaRPr lang="en-US" sz="36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sp>
        <p:nvSpPr>
          <p:cNvPr id="25" name="文本占位符 24" descr="7f032694-830f-491e-875c-14554c1d49be"/>
          <p:cNvSpPr>
            <a:spLocks noGrp="1"/>
          </p:cNvSpPr>
          <p:nvPr>
            <p:ph type="body" sz="quarter" idx="1" hasCustomPrompt="1"/>
          </p:nvPr>
        </p:nvSpPr>
        <p:spPr/>
        <p:txBody>
          <a:bodyPr anchorCtr="0"/>
          <a:lstStyle/>
          <a:p>
            <a:pPr algn="r">
              <a:lnSpc>
                <a:spcPct val="120000"/>
              </a:lnSpc>
              <a:spcBef>
                <a:spcPts val="1000"/>
              </a:spcBef>
            </a:pPr>
            <a:r>
              <a:rPr lang="en-US" sz="2000" b="0" i="0" u="none">
                <a:solidFill>
                  <a:srgbClr val="2F2F2F"/>
                </a:solidFill>
                <a:ea typeface="微软雅黑" panose="020B0503020204020204" charset="-122"/>
              </a:rPr>
              <a:t>了解疾病的诊断方法和治疗措施</a:t>
            </a:r>
            <a:endParaRPr lang="en-US" sz="2000" b="0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c7ba1c0-dbe1-443f-8d95-f6079f5adcf9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b="1" i="0" u="none">
                <a:solidFill>
                  <a:srgbClr val="2F2F2F"/>
                </a:solidFill>
                <a:ea typeface="微软雅黑" panose="020B0503020204020204" charset="-122"/>
              </a:rPr>
              <a:t>诊断方法</a:t>
            </a:r>
            <a:endParaRPr lang="en-US" sz="28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grpSp>
        <p:nvGrpSpPr>
          <p:cNvPr id="28" name="582d4c39-ef20-48bd-927e-a80ef85924fd.source.4.zh-Hans.pptx" descr="4ba25209-71f5-4181-8392-3f6470b33f5a"/>
          <p:cNvGrpSpPr/>
          <p:nvPr/>
        </p:nvGrpSpPr>
        <p:grpSpPr>
          <a:xfrm>
            <a:off x="660400" y="1130300"/>
            <a:ext cx="10858500" cy="4694266"/>
            <a:chOff x="660400" y="1130300"/>
            <a:chExt cx="10858500" cy="4694266"/>
          </a:xfrm>
        </p:grpSpPr>
        <p:sp>
          <p:nvSpPr>
            <p:cNvPr id="13" name="Title" descr="284d053f-21b8-49e3-86f4-21beb63c6238"/>
            <p:cNvSpPr txBox="1"/>
            <p:nvPr/>
          </p:nvSpPr>
          <p:spPr>
            <a:xfrm>
              <a:off x="660400" y="1130300"/>
              <a:ext cx="10858500" cy="461665"/>
            </a:xfrm>
            <a:prstGeom prst="rect">
              <a:avLst/>
            </a:prstGeom>
            <a:noFill/>
          </p:spPr>
          <p:txBody>
            <a:bodyPr vert="horz" wrap="square" rtlCol="0" anchor="t" anchorCtr="1">
              <a:normAutofit/>
            </a:bodyPr>
            <a:lstStyle/>
            <a:p>
              <a:pPr algn="ctr"/>
              <a:r>
                <a:rPr lang="en-US" sz="2400" b="1" i="0" u="none">
                  <a:solidFill>
                    <a:srgbClr val="2F2F2F"/>
                  </a:solidFill>
                  <a:ea typeface="微软雅黑" panose="020B0503020204020204" charset="-122"/>
                </a:rPr>
                <a:t>精准识别疾病</a:t>
              </a:r>
              <a:endParaRPr lang="en-US" sz="2400" b="1" i="0" u="none">
                <a:solidFill>
                  <a:srgbClr val="2F2F2F"/>
                </a:solidFill>
                <a:ea typeface="微软雅黑" panose="020B0503020204020204" charset="-122"/>
              </a:endParaRPr>
            </a:p>
          </p:txBody>
        </p:sp>
        <p:grpSp>
          <p:nvGrpSpPr>
            <p:cNvPr id="20" name="组合 19" descr="0cdc26f8-abeb-4f7e-9bdc-8442b657ba92"/>
            <p:cNvGrpSpPr/>
            <p:nvPr/>
          </p:nvGrpSpPr>
          <p:grpSpPr>
            <a:xfrm>
              <a:off x="2755866" y="1986096"/>
              <a:ext cx="2765664" cy="1831486"/>
              <a:chOff x="2755866" y="1986096"/>
              <a:chExt cx="2765664" cy="1831486"/>
            </a:xfrm>
          </p:grpSpPr>
          <p:sp>
            <p:nvSpPr>
              <p:cNvPr id="7" name="IconBackground1" descr="dbc2d878-4978-4c91-8093-d8d7d62e77e2"/>
              <p:cNvSpPr/>
              <p:nvPr/>
            </p:nvSpPr>
            <p:spPr>
              <a:xfrm>
                <a:off x="2755866" y="2044763"/>
                <a:ext cx="176010" cy="176010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 w="12700" cap="rnd">
                <a:noFill/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rmAutofit fontScale="25000" lnSpcReduction="20000"/>
              </a:bodyPr>
              <a:lstStyle/>
              <a:p>
                <a:pPr algn="ctr"/>
              </a:p>
            </p:txBody>
          </p:sp>
          <p:sp>
            <p:nvSpPr>
              <p:cNvPr id="6" name="Icon1" descr="e77d290e-19c9-4d11-a8ab-17a3357e46a2"/>
              <p:cNvSpPr/>
              <p:nvPr/>
            </p:nvSpPr>
            <p:spPr bwMode="auto">
              <a:xfrm>
                <a:off x="2843871" y="1986096"/>
                <a:ext cx="176009" cy="234678"/>
              </a:xfrm>
              <a:custGeom>
                <a:avLst/>
                <a:gdLst>
                  <a:gd name="connsiteX0" fmla="*/ 267948 w 400050"/>
                  <a:gd name="connsiteY0" fmla="*/ 621 h 533400"/>
                  <a:gd name="connsiteX1" fmla="*/ 296523 w 400050"/>
                  <a:gd name="connsiteY1" fmla="*/ 27291 h 533400"/>
                  <a:gd name="connsiteX2" fmla="*/ 296523 w 400050"/>
                  <a:gd name="connsiteY2" fmla="*/ 29196 h 533400"/>
                  <a:gd name="connsiteX3" fmla="*/ 296523 w 400050"/>
                  <a:gd name="connsiteY3" fmla="*/ 38721 h 533400"/>
                  <a:gd name="connsiteX4" fmla="*/ 363198 w 400050"/>
                  <a:gd name="connsiteY4" fmla="*/ 38721 h 533400"/>
                  <a:gd name="connsiteX5" fmla="*/ 401298 w 400050"/>
                  <a:gd name="connsiteY5" fmla="*/ 74916 h 533400"/>
                  <a:gd name="connsiteX6" fmla="*/ 401298 w 400050"/>
                  <a:gd name="connsiteY6" fmla="*/ 76821 h 533400"/>
                  <a:gd name="connsiteX7" fmla="*/ 401298 w 400050"/>
                  <a:gd name="connsiteY7" fmla="*/ 495921 h 533400"/>
                  <a:gd name="connsiteX8" fmla="*/ 365103 w 400050"/>
                  <a:gd name="connsiteY8" fmla="*/ 534021 h 533400"/>
                  <a:gd name="connsiteX9" fmla="*/ 363198 w 400050"/>
                  <a:gd name="connsiteY9" fmla="*/ 534021 h 533400"/>
                  <a:gd name="connsiteX10" fmla="*/ 39348 w 400050"/>
                  <a:gd name="connsiteY10" fmla="*/ 534021 h 533400"/>
                  <a:gd name="connsiteX11" fmla="*/ 1248 w 400050"/>
                  <a:gd name="connsiteY11" fmla="*/ 497826 h 533400"/>
                  <a:gd name="connsiteX12" fmla="*/ 1248 w 400050"/>
                  <a:gd name="connsiteY12" fmla="*/ 495921 h 533400"/>
                  <a:gd name="connsiteX13" fmla="*/ 1248 w 400050"/>
                  <a:gd name="connsiteY13" fmla="*/ 76821 h 533400"/>
                  <a:gd name="connsiteX14" fmla="*/ 37443 w 400050"/>
                  <a:gd name="connsiteY14" fmla="*/ 38721 h 533400"/>
                  <a:gd name="connsiteX15" fmla="*/ 39348 w 400050"/>
                  <a:gd name="connsiteY15" fmla="*/ 38721 h 533400"/>
                  <a:gd name="connsiteX16" fmla="*/ 106023 w 400050"/>
                  <a:gd name="connsiteY16" fmla="*/ 38721 h 533400"/>
                  <a:gd name="connsiteX17" fmla="*/ 106023 w 400050"/>
                  <a:gd name="connsiteY17" fmla="*/ 29196 h 533400"/>
                  <a:gd name="connsiteX18" fmla="*/ 132693 w 400050"/>
                  <a:gd name="connsiteY18" fmla="*/ 621 h 533400"/>
                  <a:gd name="connsiteX19" fmla="*/ 134598 w 400050"/>
                  <a:gd name="connsiteY19" fmla="*/ 621 h 533400"/>
                  <a:gd name="connsiteX20" fmla="*/ 267948 w 400050"/>
                  <a:gd name="connsiteY20" fmla="*/ 621 h 533400"/>
                  <a:gd name="connsiteX21" fmla="*/ 106023 w 400050"/>
                  <a:gd name="connsiteY21" fmla="*/ 57771 h 533400"/>
                  <a:gd name="connsiteX22" fmla="*/ 39348 w 400050"/>
                  <a:gd name="connsiteY22" fmla="*/ 57771 h 533400"/>
                  <a:gd name="connsiteX23" fmla="*/ 20298 w 400050"/>
                  <a:gd name="connsiteY23" fmla="*/ 75869 h 533400"/>
                  <a:gd name="connsiteX24" fmla="*/ 20298 w 400050"/>
                  <a:gd name="connsiteY24" fmla="*/ 76821 h 533400"/>
                  <a:gd name="connsiteX25" fmla="*/ 20298 w 400050"/>
                  <a:gd name="connsiteY25" fmla="*/ 495921 h 533400"/>
                  <a:gd name="connsiteX26" fmla="*/ 38395 w 400050"/>
                  <a:gd name="connsiteY26" fmla="*/ 514971 h 533400"/>
                  <a:gd name="connsiteX27" fmla="*/ 39348 w 400050"/>
                  <a:gd name="connsiteY27" fmla="*/ 514971 h 533400"/>
                  <a:gd name="connsiteX28" fmla="*/ 363198 w 400050"/>
                  <a:gd name="connsiteY28" fmla="*/ 514971 h 533400"/>
                  <a:gd name="connsiteX29" fmla="*/ 382248 w 400050"/>
                  <a:gd name="connsiteY29" fmla="*/ 496873 h 533400"/>
                  <a:gd name="connsiteX30" fmla="*/ 382248 w 400050"/>
                  <a:gd name="connsiteY30" fmla="*/ 495921 h 533400"/>
                  <a:gd name="connsiteX31" fmla="*/ 382248 w 400050"/>
                  <a:gd name="connsiteY31" fmla="*/ 76821 h 533400"/>
                  <a:gd name="connsiteX32" fmla="*/ 364151 w 400050"/>
                  <a:gd name="connsiteY32" fmla="*/ 57771 h 533400"/>
                  <a:gd name="connsiteX33" fmla="*/ 363198 w 400050"/>
                  <a:gd name="connsiteY33" fmla="*/ 57771 h 533400"/>
                  <a:gd name="connsiteX34" fmla="*/ 296523 w 400050"/>
                  <a:gd name="connsiteY34" fmla="*/ 57771 h 533400"/>
                  <a:gd name="connsiteX35" fmla="*/ 296523 w 400050"/>
                  <a:gd name="connsiteY35" fmla="*/ 67296 h 533400"/>
                  <a:gd name="connsiteX36" fmla="*/ 269853 w 400050"/>
                  <a:gd name="connsiteY36" fmla="*/ 95871 h 533400"/>
                  <a:gd name="connsiteX37" fmla="*/ 267948 w 400050"/>
                  <a:gd name="connsiteY37" fmla="*/ 95871 h 533400"/>
                  <a:gd name="connsiteX38" fmla="*/ 134598 w 400050"/>
                  <a:gd name="connsiteY38" fmla="*/ 95871 h 533400"/>
                  <a:gd name="connsiteX39" fmla="*/ 106023 w 400050"/>
                  <a:gd name="connsiteY39" fmla="*/ 69201 h 533400"/>
                  <a:gd name="connsiteX40" fmla="*/ 106023 w 400050"/>
                  <a:gd name="connsiteY40" fmla="*/ 67296 h 533400"/>
                  <a:gd name="connsiteX41" fmla="*/ 106023 w 400050"/>
                  <a:gd name="connsiteY41" fmla="*/ 57771 h 533400"/>
                  <a:gd name="connsiteX42" fmla="*/ 201273 w 400050"/>
                  <a:gd name="connsiteY42" fmla="*/ 343521 h 533400"/>
                  <a:gd name="connsiteX43" fmla="*/ 201273 w 400050"/>
                  <a:gd name="connsiteY43" fmla="*/ 362571 h 533400"/>
                  <a:gd name="connsiteX44" fmla="*/ 86973 w 400050"/>
                  <a:gd name="connsiteY44" fmla="*/ 362571 h 533400"/>
                  <a:gd name="connsiteX45" fmla="*/ 86973 w 400050"/>
                  <a:gd name="connsiteY45" fmla="*/ 343521 h 533400"/>
                  <a:gd name="connsiteX46" fmla="*/ 201273 w 400050"/>
                  <a:gd name="connsiteY46" fmla="*/ 343521 h 533400"/>
                  <a:gd name="connsiteX47" fmla="*/ 315573 w 400050"/>
                  <a:gd name="connsiteY47" fmla="*/ 267321 h 533400"/>
                  <a:gd name="connsiteX48" fmla="*/ 315573 w 400050"/>
                  <a:gd name="connsiteY48" fmla="*/ 286371 h 533400"/>
                  <a:gd name="connsiteX49" fmla="*/ 86973 w 400050"/>
                  <a:gd name="connsiteY49" fmla="*/ 286371 h 533400"/>
                  <a:gd name="connsiteX50" fmla="*/ 86973 w 400050"/>
                  <a:gd name="connsiteY50" fmla="*/ 267321 h 533400"/>
                  <a:gd name="connsiteX51" fmla="*/ 315573 w 400050"/>
                  <a:gd name="connsiteY51" fmla="*/ 267321 h 533400"/>
                  <a:gd name="connsiteX52" fmla="*/ 315573 w 400050"/>
                  <a:gd name="connsiteY52" fmla="*/ 191121 h 533400"/>
                  <a:gd name="connsiteX53" fmla="*/ 315573 w 400050"/>
                  <a:gd name="connsiteY53" fmla="*/ 210171 h 533400"/>
                  <a:gd name="connsiteX54" fmla="*/ 86973 w 400050"/>
                  <a:gd name="connsiteY54" fmla="*/ 210171 h 533400"/>
                  <a:gd name="connsiteX55" fmla="*/ 86973 w 400050"/>
                  <a:gd name="connsiteY55" fmla="*/ 191121 h 533400"/>
                  <a:gd name="connsiteX56" fmla="*/ 315573 w 400050"/>
                  <a:gd name="connsiteY56" fmla="*/ 191121 h 533400"/>
                  <a:gd name="connsiteX57" fmla="*/ 267948 w 400050"/>
                  <a:gd name="connsiteY57" fmla="*/ 19671 h 533400"/>
                  <a:gd name="connsiteX58" fmla="*/ 134598 w 400050"/>
                  <a:gd name="connsiteY58" fmla="*/ 19671 h 533400"/>
                  <a:gd name="connsiteX59" fmla="*/ 125073 w 400050"/>
                  <a:gd name="connsiteY59" fmla="*/ 28244 h 533400"/>
                  <a:gd name="connsiteX60" fmla="*/ 125073 w 400050"/>
                  <a:gd name="connsiteY60" fmla="*/ 29196 h 533400"/>
                  <a:gd name="connsiteX61" fmla="*/ 125073 w 400050"/>
                  <a:gd name="connsiteY61" fmla="*/ 67296 h 533400"/>
                  <a:gd name="connsiteX62" fmla="*/ 133645 w 400050"/>
                  <a:gd name="connsiteY62" fmla="*/ 76821 h 533400"/>
                  <a:gd name="connsiteX63" fmla="*/ 134598 w 400050"/>
                  <a:gd name="connsiteY63" fmla="*/ 76821 h 533400"/>
                  <a:gd name="connsiteX64" fmla="*/ 267948 w 400050"/>
                  <a:gd name="connsiteY64" fmla="*/ 76821 h 533400"/>
                  <a:gd name="connsiteX65" fmla="*/ 277473 w 400050"/>
                  <a:gd name="connsiteY65" fmla="*/ 68248 h 533400"/>
                  <a:gd name="connsiteX66" fmla="*/ 277473 w 400050"/>
                  <a:gd name="connsiteY66" fmla="*/ 67296 h 533400"/>
                  <a:gd name="connsiteX67" fmla="*/ 277473 w 400050"/>
                  <a:gd name="connsiteY67" fmla="*/ 29196 h 533400"/>
                  <a:gd name="connsiteX68" fmla="*/ 267948 w 400050"/>
                  <a:gd name="connsiteY68" fmla="*/ 19671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l="l" t="t" r="r" b="b"/>
                <a:pathLst>
                  <a:path w="400050" h="533400">
                    <a:moveTo>
                      <a:pt x="267948" y="621"/>
                    </a:moveTo>
                    <a:cubicBezTo>
                      <a:pt x="283188" y="621"/>
                      <a:pt x="295570" y="12051"/>
                      <a:pt x="296523" y="27291"/>
                    </a:cubicBezTo>
                    <a:lnTo>
                      <a:pt x="296523" y="29196"/>
                    </a:lnTo>
                    <a:lnTo>
                      <a:pt x="296523" y="38721"/>
                    </a:lnTo>
                    <a:lnTo>
                      <a:pt x="363198" y="38721"/>
                    </a:lnTo>
                    <a:cubicBezTo>
                      <a:pt x="383201" y="38721"/>
                      <a:pt x="400345" y="54914"/>
                      <a:pt x="401298" y="74916"/>
                    </a:cubicBezTo>
                    <a:lnTo>
                      <a:pt x="401298" y="76821"/>
                    </a:lnTo>
                    <a:lnTo>
                      <a:pt x="401298" y="495921"/>
                    </a:lnTo>
                    <a:cubicBezTo>
                      <a:pt x="401298" y="515923"/>
                      <a:pt x="385105" y="533069"/>
                      <a:pt x="365103" y="534021"/>
                    </a:cubicBezTo>
                    <a:lnTo>
                      <a:pt x="363198" y="534021"/>
                    </a:lnTo>
                    <a:lnTo>
                      <a:pt x="39348" y="534021"/>
                    </a:lnTo>
                    <a:cubicBezTo>
                      <a:pt x="19345" y="534021"/>
                      <a:pt x="2201" y="517828"/>
                      <a:pt x="1248" y="497826"/>
                    </a:cubicBezTo>
                    <a:lnTo>
                      <a:pt x="1248" y="495921"/>
                    </a:lnTo>
                    <a:lnTo>
                      <a:pt x="1248" y="76821"/>
                    </a:lnTo>
                    <a:cubicBezTo>
                      <a:pt x="1248" y="56819"/>
                      <a:pt x="17441" y="39673"/>
                      <a:pt x="37443" y="38721"/>
                    </a:cubicBezTo>
                    <a:lnTo>
                      <a:pt x="39348" y="38721"/>
                    </a:lnTo>
                    <a:lnTo>
                      <a:pt x="106023" y="38721"/>
                    </a:lnTo>
                    <a:lnTo>
                      <a:pt x="106023" y="29196"/>
                    </a:lnTo>
                    <a:cubicBezTo>
                      <a:pt x="106023" y="13956"/>
                      <a:pt x="117453" y="1573"/>
                      <a:pt x="132693" y="621"/>
                    </a:cubicBezTo>
                    <a:lnTo>
                      <a:pt x="134598" y="621"/>
                    </a:lnTo>
                    <a:lnTo>
                      <a:pt x="267948" y="621"/>
                    </a:lnTo>
                    <a:close/>
                    <a:moveTo>
                      <a:pt x="106023" y="57771"/>
                    </a:moveTo>
                    <a:lnTo>
                      <a:pt x="39348" y="57771"/>
                    </a:lnTo>
                    <a:cubicBezTo>
                      <a:pt x="28870" y="57771"/>
                      <a:pt x="21251" y="65391"/>
                      <a:pt x="20298" y="75869"/>
                    </a:cubicBezTo>
                    <a:lnTo>
                      <a:pt x="20298" y="76821"/>
                    </a:lnTo>
                    <a:lnTo>
                      <a:pt x="20298" y="495921"/>
                    </a:lnTo>
                    <a:cubicBezTo>
                      <a:pt x="20298" y="506398"/>
                      <a:pt x="27918" y="514019"/>
                      <a:pt x="38395" y="514971"/>
                    </a:cubicBezTo>
                    <a:lnTo>
                      <a:pt x="39348" y="514971"/>
                    </a:lnTo>
                    <a:lnTo>
                      <a:pt x="363198" y="514971"/>
                    </a:lnTo>
                    <a:cubicBezTo>
                      <a:pt x="373676" y="514971"/>
                      <a:pt x="381295" y="507351"/>
                      <a:pt x="382248" y="496873"/>
                    </a:cubicBezTo>
                    <a:lnTo>
                      <a:pt x="382248" y="495921"/>
                    </a:lnTo>
                    <a:lnTo>
                      <a:pt x="382248" y="76821"/>
                    </a:lnTo>
                    <a:cubicBezTo>
                      <a:pt x="382248" y="66344"/>
                      <a:pt x="374628" y="58723"/>
                      <a:pt x="364151" y="57771"/>
                    </a:cubicBezTo>
                    <a:lnTo>
                      <a:pt x="363198" y="57771"/>
                    </a:lnTo>
                    <a:lnTo>
                      <a:pt x="296523" y="57771"/>
                    </a:lnTo>
                    <a:lnTo>
                      <a:pt x="296523" y="67296"/>
                    </a:lnTo>
                    <a:cubicBezTo>
                      <a:pt x="296523" y="82536"/>
                      <a:pt x="285093" y="94919"/>
                      <a:pt x="269853" y="95871"/>
                    </a:cubicBezTo>
                    <a:lnTo>
                      <a:pt x="267948" y="95871"/>
                    </a:lnTo>
                    <a:lnTo>
                      <a:pt x="134598" y="95871"/>
                    </a:lnTo>
                    <a:cubicBezTo>
                      <a:pt x="119358" y="95871"/>
                      <a:pt x="106976" y="84441"/>
                      <a:pt x="106023" y="69201"/>
                    </a:cubicBezTo>
                    <a:lnTo>
                      <a:pt x="106023" y="67296"/>
                    </a:lnTo>
                    <a:lnTo>
                      <a:pt x="106023" y="57771"/>
                    </a:lnTo>
                    <a:close/>
                    <a:moveTo>
                      <a:pt x="201273" y="343521"/>
                    </a:moveTo>
                    <a:lnTo>
                      <a:pt x="201273" y="362571"/>
                    </a:lnTo>
                    <a:lnTo>
                      <a:pt x="86973" y="362571"/>
                    </a:lnTo>
                    <a:lnTo>
                      <a:pt x="86973" y="343521"/>
                    </a:lnTo>
                    <a:lnTo>
                      <a:pt x="201273" y="343521"/>
                    </a:lnTo>
                    <a:close/>
                    <a:moveTo>
                      <a:pt x="315573" y="267321"/>
                    </a:moveTo>
                    <a:lnTo>
                      <a:pt x="315573" y="286371"/>
                    </a:lnTo>
                    <a:lnTo>
                      <a:pt x="86973" y="286371"/>
                    </a:lnTo>
                    <a:lnTo>
                      <a:pt x="86973" y="267321"/>
                    </a:lnTo>
                    <a:lnTo>
                      <a:pt x="315573" y="267321"/>
                    </a:lnTo>
                    <a:close/>
                    <a:moveTo>
                      <a:pt x="315573" y="191121"/>
                    </a:moveTo>
                    <a:lnTo>
                      <a:pt x="315573" y="210171"/>
                    </a:lnTo>
                    <a:lnTo>
                      <a:pt x="86973" y="210171"/>
                    </a:lnTo>
                    <a:lnTo>
                      <a:pt x="86973" y="191121"/>
                    </a:lnTo>
                    <a:lnTo>
                      <a:pt x="315573" y="191121"/>
                    </a:lnTo>
                    <a:close/>
                    <a:moveTo>
                      <a:pt x="267948" y="19671"/>
                    </a:moveTo>
                    <a:lnTo>
                      <a:pt x="134598" y="19671"/>
                    </a:lnTo>
                    <a:cubicBezTo>
                      <a:pt x="129836" y="19671"/>
                      <a:pt x="126026" y="23481"/>
                      <a:pt x="125073" y="28244"/>
                    </a:cubicBezTo>
                    <a:lnTo>
                      <a:pt x="125073" y="29196"/>
                    </a:lnTo>
                    <a:lnTo>
                      <a:pt x="125073" y="67296"/>
                    </a:lnTo>
                    <a:cubicBezTo>
                      <a:pt x="125073" y="72059"/>
                      <a:pt x="128883" y="75869"/>
                      <a:pt x="133645" y="76821"/>
                    </a:cubicBezTo>
                    <a:lnTo>
                      <a:pt x="134598" y="76821"/>
                    </a:lnTo>
                    <a:lnTo>
                      <a:pt x="267948" y="76821"/>
                    </a:lnTo>
                    <a:cubicBezTo>
                      <a:pt x="272711" y="76821"/>
                      <a:pt x="276520" y="73011"/>
                      <a:pt x="277473" y="68248"/>
                    </a:cubicBezTo>
                    <a:lnTo>
                      <a:pt x="277473" y="67296"/>
                    </a:lnTo>
                    <a:lnTo>
                      <a:pt x="277473" y="29196"/>
                    </a:lnTo>
                    <a:cubicBezTo>
                      <a:pt x="277473" y="23481"/>
                      <a:pt x="273663" y="19671"/>
                      <a:pt x="267948" y="19671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txBody>
              <a:bodyPr anchorCtr="0"/>
              <a:lstStyle/>
              <a:p>
                <a:pPr algn="l"/>
              </a:p>
            </p:txBody>
          </p:sp>
          <p:sp>
            <p:nvSpPr>
              <p:cNvPr id="8" name="Bullet1" descr="e625bfdb-33da-4639-90c3-dc915f4e1d51"/>
              <p:cNvSpPr txBox="1"/>
              <p:nvPr/>
            </p:nvSpPr>
            <p:spPr>
              <a:xfrm>
                <a:off x="2780495" y="2460017"/>
                <a:ext cx="2741035" cy="434339"/>
              </a:xfrm>
              <a:prstGeom prst="rect">
                <a:avLst/>
              </a:prstGeom>
              <a:noFill/>
            </p:spPr>
            <p:txBody>
              <a:bodyPr wrap="square" rtlCol="0" anchor="b" anchorCtr="0">
                <a:normAutofit/>
              </a:bodyPr>
              <a:lstStyle/>
              <a:p>
                <a:pPr algn="l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临床症状判断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9" name="Text1" descr="45e79b6d-be72-427d-a094-f1f82b9adbef"/>
              <p:cNvSpPr txBox="1"/>
              <p:nvPr/>
            </p:nvSpPr>
            <p:spPr>
              <a:xfrm>
                <a:off x="2780495" y="2894355"/>
                <a:ext cx="2741035" cy="923227"/>
              </a:xfrm>
              <a:prstGeom prst="rect">
                <a:avLst/>
              </a:prstGeom>
              <a:noFill/>
            </p:spPr>
            <p:txBody>
              <a:bodyPr wrap="square" rtlCol="0" anchorCtr="0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医生根据患者的发热、皮疹、关节疼痛等症状，初步判断可能的疾病类型。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21" name="组合 20" descr="b1cdea2e-92e5-4341-b7ad-0fc5afd8ce3a"/>
            <p:cNvGrpSpPr/>
            <p:nvPr/>
          </p:nvGrpSpPr>
          <p:grpSpPr>
            <a:xfrm>
              <a:off x="6677710" y="1986096"/>
              <a:ext cx="2745723" cy="1831486"/>
              <a:chOff x="6677710" y="1986096"/>
              <a:chExt cx="2745723" cy="1831486"/>
            </a:xfrm>
          </p:grpSpPr>
          <p:sp>
            <p:nvSpPr>
              <p:cNvPr id="16" name="Icon2" descr="eb8ca367-93b6-43eb-bf62-0b750b379eef"/>
              <p:cNvSpPr/>
              <p:nvPr/>
            </p:nvSpPr>
            <p:spPr bwMode="auto">
              <a:xfrm>
                <a:off x="6737392" y="1986096"/>
                <a:ext cx="192771" cy="234677"/>
              </a:xfrm>
              <a:custGeom>
                <a:avLst/>
                <a:gdLst>
                  <a:gd name="connsiteX0" fmla="*/ 284197 w 438150"/>
                  <a:gd name="connsiteY0" fmla="*/ 621 h 533400"/>
                  <a:gd name="connsiteX1" fmla="*/ 310867 w 438150"/>
                  <a:gd name="connsiteY1" fmla="*/ 12051 h 533400"/>
                  <a:gd name="connsiteX2" fmla="*/ 310867 w 438150"/>
                  <a:gd name="connsiteY2" fmla="*/ 12051 h 533400"/>
                  <a:gd name="connsiteX3" fmla="*/ 427072 w 438150"/>
                  <a:gd name="connsiteY3" fmla="*/ 128256 h 533400"/>
                  <a:gd name="connsiteX4" fmla="*/ 438502 w 438150"/>
                  <a:gd name="connsiteY4" fmla="*/ 154926 h 533400"/>
                  <a:gd name="connsiteX5" fmla="*/ 438502 w 438150"/>
                  <a:gd name="connsiteY5" fmla="*/ 154926 h 533400"/>
                  <a:gd name="connsiteX6" fmla="*/ 438502 w 438150"/>
                  <a:gd name="connsiteY6" fmla="*/ 495921 h 533400"/>
                  <a:gd name="connsiteX7" fmla="*/ 400402 w 438150"/>
                  <a:gd name="connsiteY7" fmla="*/ 534021 h 533400"/>
                  <a:gd name="connsiteX8" fmla="*/ 400402 w 438150"/>
                  <a:gd name="connsiteY8" fmla="*/ 534021 h 533400"/>
                  <a:gd name="connsiteX9" fmla="*/ 38452 w 438150"/>
                  <a:gd name="connsiteY9" fmla="*/ 534021 h 533400"/>
                  <a:gd name="connsiteX10" fmla="*/ 352 w 438150"/>
                  <a:gd name="connsiteY10" fmla="*/ 495921 h 533400"/>
                  <a:gd name="connsiteX11" fmla="*/ 352 w 438150"/>
                  <a:gd name="connsiteY11" fmla="*/ 495921 h 533400"/>
                  <a:gd name="connsiteX12" fmla="*/ 352 w 438150"/>
                  <a:gd name="connsiteY12" fmla="*/ 38721 h 533400"/>
                  <a:gd name="connsiteX13" fmla="*/ 38452 w 438150"/>
                  <a:gd name="connsiteY13" fmla="*/ 621 h 533400"/>
                  <a:gd name="connsiteX14" fmla="*/ 38452 w 438150"/>
                  <a:gd name="connsiteY14" fmla="*/ 621 h 533400"/>
                  <a:gd name="connsiteX15" fmla="*/ 284197 w 438150"/>
                  <a:gd name="connsiteY15" fmla="*/ 621 h 533400"/>
                  <a:gd name="connsiteX16" fmla="*/ 284197 w 438150"/>
                  <a:gd name="connsiteY16" fmla="*/ 19671 h 533400"/>
                  <a:gd name="connsiteX17" fmla="*/ 38452 w 438150"/>
                  <a:gd name="connsiteY17" fmla="*/ 19671 h 533400"/>
                  <a:gd name="connsiteX18" fmla="*/ 19402 w 438150"/>
                  <a:gd name="connsiteY18" fmla="*/ 38721 h 533400"/>
                  <a:gd name="connsiteX19" fmla="*/ 19402 w 438150"/>
                  <a:gd name="connsiteY19" fmla="*/ 38721 h 533400"/>
                  <a:gd name="connsiteX20" fmla="*/ 19402 w 438150"/>
                  <a:gd name="connsiteY20" fmla="*/ 495921 h 533400"/>
                  <a:gd name="connsiteX21" fmla="*/ 38452 w 438150"/>
                  <a:gd name="connsiteY21" fmla="*/ 514971 h 533400"/>
                  <a:gd name="connsiteX22" fmla="*/ 38452 w 438150"/>
                  <a:gd name="connsiteY22" fmla="*/ 514971 h 533400"/>
                  <a:gd name="connsiteX23" fmla="*/ 400402 w 438150"/>
                  <a:gd name="connsiteY23" fmla="*/ 514971 h 533400"/>
                  <a:gd name="connsiteX24" fmla="*/ 419452 w 438150"/>
                  <a:gd name="connsiteY24" fmla="*/ 495921 h 533400"/>
                  <a:gd name="connsiteX25" fmla="*/ 419452 w 438150"/>
                  <a:gd name="connsiteY25" fmla="*/ 495921 h 533400"/>
                  <a:gd name="connsiteX26" fmla="*/ 419452 w 438150"/>
                  <a:gd name="connsiteY26" fmla="*/ 154926 h 533400"/>
                  <a:gd name="connsiteX27" fmla="*/ 419452 w 438150"/>
                  <a:gd name="connsiteY27" fmla="*/ 153021 h 533400"/>
                  <a:gd name="connsiteX28" fmla="*/ 314677 w 438150"/>
                  <a:gd name="connsiteY28" fmla="*/ 153021 h 533400"/>
                  <a:gd name="connsiteX29" fmla="*/ 286102 w 438150"/>
                  <a:gd name="connsiteY29" fmla="*/ 126351 h 533400"/>
                  <a:gd name="connsiteX30" fmla="*/ 286102 w 438150"/>
                  <a:gd name="connsiteY30" fmla="*/ 124446 h 533400"/>
                  <a:gd name="connsiteX31" fmla="*/ 286102 w 438150"/>
                  <a:gd name="connsiteY31" fmla="*/ 19671 h 533400"/>
                  <a:gd name="connsiteX32" fmla="*/ 284197 w 438150"/>
                  <a:gd name="connsiteY32" fmla="*/ 19671 h 533400"/>
                  <a:gd name="connsiteX33" fmla="*/ 284197 w 438150"/>
                  <a:gd name="connsiteY33" fmla="*/ 19671 h 533400"/>
                  <a:gd name="connsiteX34" fmla="*/ 248002 w 438150"/>
                  <a:gd name="connsiteY34" fmla="*/ 200646 h 533400"/>
                  <a:gd name="connsiteX35" fmla="*/ 305152 w 438150"/>
                  <a:gd name="connsiteY35" fmla="*/ 257796 h 533400"/>
                  <a:gd name="connsiteX36" fmla="*/ 248002 w 438150"/>
                  <a:gd name="connsiteY36" fmla="*/ 314946 h 533400"/>
                  <a:gd name="connsiteX37" fmla="*/ 248002 w 438150"/>
                  <a:gd name="connsiteY37" fmla="*/ 314946 h 533400"/>
                  <a:gd name="connsiteX38" fmla="*/ 171802 w 438150"/>
                  <a:gd name="connsiteY38" fmla="*/ 314946 h 533400"/>
                  <a:gd name="connsiteX39" fmla="*/ 171802 w 438150"/>
                  <a:gd name="connsiteY39" fmla="*/ 410196 h 533400"/>
                  <a:gd name="connsiteX40" fmla="*/ 152752 w 438150"/>
                  <a:gd name="connsiteY40" fmla="*/ 410196 h 533400"/>
                  <a:gd name="connsiteX41" fmla="*/ 152752 w 438150"/>
                  <a:gd name="connsiteY41" fmla="*/ 200646 h 533400"/>
                  <a:gd name="connsiteX42" fmla="*/ 248002 w 438150"/>
                  <a:gd name="connsiteY42" fmla="*/ 200646 h 533400"/>
                  <a:gd name="connsiteX43" fmla="*/ 248002 w 438150"/>
                  <a:gd name="connsiteY43" fmla="*/ 219696 h 533400"/>
                  <a:gd name="connsiteX44" fmla="*/ 171802 w 438150"/>
                  <a:gd name="connsiteY44" fmla="*/ 219696 h 533400"/>
                  <a:gd name="connsiteX45" fmla="*/ 171802 w 438150"/>
                  <a:gd name="connsiteY45" fmla="*/ 295896 h 533400"/>
                  <a:gd name="connsiteX46" fmla="*/ 248002 w 438150"/>
                  <a:gd name="connsiteY46" fmla="*/ 295896 h 533400"/>
                  <a:gd name="connsiteX47" fmla="*/ 286102 w 438150"/>
                  <a:gd name="connsiteY47" fmla="*/ 257796 h 533400"/>
                  <a:gd name="connsiteX48" fmla="*/ 248002 w 438150"/>
                  <a:gd name="connsiteY48" fmla="*/ 219696 h 533400"/>
                  <a:gd name="connsiteX49" fmla="*/ 248002 w 438150"/>
                  <a:gd name="connsiteY49" fmla="*/ 219696 h 533400"/>
                  <a:gd name="connsiteX50" fmla="*/ 305152 w 438150"/>
                  <a:gd name="connsiteY50" fmla="*/ 33006 h 533400"/>
                  <a:gd name="connsiteX51" fmla="*/ 305152 w 438150"/>
                  <a:gd name="connsiteY51" fmla="*/ 124446 h 533400"/>
                  <a:gd name="connsiteX52" fmla="*/ 313724 w 438150"/>
                  <a:gd name="connsiteY52" fmla="*/ 133971 h 533400"/>
                  <a:gd name="connsiteX53" fmla="*/ 314677 w 438150"/>
                  <a:gd name="connsiteY53" fmla="*/ 133971 h 533400"/>
                  <a:gd name="connsiteX54" fmla="*/ 406117 w 438150"/>
                  <a:gd name="connsiteY54" fmla="*/ 133971 h 533400"/>
                  <a:gd name="connsiteX55" fmla="*/ 305152 w 438150"/>
                  <a:gd name="connsiteY55" fmla="*/ 33006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438150" h="533400">
                    <a:moveTo>
                      <a:pt x="284197" y="621"/>
                    </a:moveTo>
                    <a:cubicBezTo>
                      <a:pt x="294674" y="621"/>
                      <a:pt x="304199" y="4431"/>
                      <a:pt x="310867" y="12051"/>
                    </a:cubicBezTo>
                    <a:lnTo>
                      <a:pt x="310867" y="12051"/>
                    </a:lnTo>
                    <a:lnTo>
                      <a:pt x="427072" y="128256"/>
                    </a:lnTo>
                    <a:cubicBezTo>
                      <a:pt x="434692" y="135876"/>
                      <a:pt x="438502" y="145401"/>
                      <a:pt x="438502" y="154926"/>
                    </a:cubicBezTo>
                    <a:lnTo>
                      <a:pt x="438502" y="154926"/>
                    </a:lnTo>
                    <a:lnTo>
                      <a:pt x="438502" y="495921"/>
                    </a:lnTo>
                    <a:cubicBezTo>
                      <a:pt x="438502" y="516876"/>
                      <a:pt x="421357" y="534021"/>
                      <a:pt x="400402" y="534021"/>
                    </a:cubicBezTo>
                    <a:lnTo>
                      <a:pt x="400402" y="534021"/>
                    </a:lnTo>
                    <a:lnTo>
                      <a:pt x="38452" y="534021"/>
                    </a:lnTo>
                    <a:cubicBezTo>
                      <a:pt x="17497" y="534021"/>
                      <a:pt x="352" y="516876"/>
                      <a:pt x="352" y="495921"/>
                    </a:cubicBezTo>
                    <a:lnTo>
                      <a:pt x="352" y="495921"/>
                    </a:lnTo>
                    <a:lnTo>
                      <a:pt x="352" y="38721"/>
                    </a:lnTo>
                    <a:cubicBezTo>
                      <a:pt x="352" y="17766"/>
                      <a:pt x="17497" y="621"/>
                      <a:pt x="38452" y="621"/>
                    </a:cubicBezTo>
                    <a:lnTo>
                      <a:pt x="38452" y="621"/>
                    </a:lnTo>
                    <a:lnTo>
                      <a:pt x="284197" y="621"/>
                    </a:lnTo>
                    <a:close/>
                    <a:moveTo>
                      <a:pt x="284197" y="19671"/>
                    </a:moveTo>
                    <a:lnTo>
                      <a:pt x="38452" y="19671"/>
                    </a:lnTo>
                    <a:cubicBezTo>
                      <a:pt x="27974" y="19671"/>
                      <a:pt x="19402" y="28244"/>
                      <a:pt x="19402" y="38721"/>
                    </a:cubicBezTo>
                    <a:lnTo>
                      <a:pt x="19402" y="38721"/>
                    </a:lnTo>
                    <a:lnTo>
                      <a:pt x="19402" y="495921"/>
                    </a:lnTo>
                    <a:cubicBezTo>
                      <a:pt x="19402" y="506398"/>
                      <a:pt x="27974" y="514971"/>
                      <a:pt x="38452" y="514971"/>
                    </a:cubicBezTo>
                    <a:lnTo>
                      <a:pt x="38452" y="514971"/>
                    </a:lnTo>
                    <a:lnTo>
                      <a:pt x="400402" y="514971"/>
                    </a:lnTo>
                    <a:cubicBezTo>
                      <a:pt x="410880" y="514971"/>
                      <a:pt x="419452" y="506398"/>
                      <a:pt x="419452" y="495921"/>
                    </a:cubicBezTo>
                    <a:lnTo>
                      <a:pt x="419452" y="495921"/>
                    </a:lnTo>
                    <a:lnTo>
                      <a:pt x="419452" y="154926"/>
                    </a:lnTo>
                    <a:cubicBezTo>
                      <a:pt x="419452" y="153973"/>
                      <a:pt x="419452" y="153021"/>
                      <a:pt x="419452" y="153021"/>
                    </a:cubicBezTo>
                    <a:lnTo>
                      <a:pt x="314677" y="153021"/>
                    </a:lnTo>
                    <a:cubicBezTo>
                      <a:pt x="299437" y="153021"/>
                      <a:pt x="287055" y="141591"/>
                      <a:pt x="286102" y="126351"/>
                    </a:cubicBezTo>
                    <a:lnTo>
                      <a:pt x="286102" y="124446"/>
                    </a:lnTo>
                    <a:lnTo>
                      <a:pt x="286102" y="19671"/>
                    </a:lnTo>
                    <a:cubicBezTo>
                      <a:pt x="285149" y="19671"/>
                      <a:pt x="284197" y="19671"/>
                      <a:pt x="284197" y="19671"/>
                    </a:cubicBezTo>
                    <a:lnTo>
                      <a:pt x="284197" y="19671"/>
                    </a:lnTo>
                    <a:close/>
                    <a:moveTo>
                      <a:pt x="248002" y="200646"/>
                    </a:moveTo>
                    <a:cubicBezTo>
                      <a:pt x="279434" y="200646"/>
                      <a:pt x="305152" y="226364"/>
                      <a:pt x="305152" y="257796"/>
                    </a:cubicBezTo>
                    <a:cubicBezTo>
                      <a:pt x="305152" y="289228"/>
                      <a:pt x="279434" y="314946"/>
                      <a:pt x="248002" y="314946"/>
                    </a:cubicBezTo>
                    <a:lnTo>
                      <a:pt x="248002" y="314946"/>
                    </a:lnTo>
                    <a:lnTo>
                      <a:pt x="171802" y="314946"/>
                    </a:lnTo>
                    <a:lnTo>
                      <a:pt x="171802" y="410196"/>
                    </a:lnTo>
                    <a:lnTo>
                      <a:pt x="152752" y="410196"/>
                    </a:lnTo>
                    <a:lnTo>
                      <a:pt x="152752" y="200646"/>
                    </a:lnTo>
                    <a:lnTo>
                      <a:pt x="248002" y="200646"/>
                    </a:lnTo>
                    <a:close/>
                    <a:moveTo>
                      <a:pt x="248002" y="219696"/>
                    </a:moveTo>
                    <a:lnTo>
                      <a:pt x="171802" y="219696"/>
                    </a:lnTo>
                    <a:lnTo>
                      <a:pt x="171802" y="295896"/>
                    </a:lnTo>
                    <a:lnTo>
                      <a:pt x="248002" y="295896"/>
                    </a:lnTo>
                    <a:cubicBezTo>
                      <a:pt x="268957" y="295896"/>
                      <a:pt x="286102" y="278751"/>
                      <a:pt x="286102" y="257796"/>
                    </a:cubicBezTo>
                    <a:cubicBezTo>
                      <a:pt x="286102" y="236841"/>
                      <a:pt x="268957" y="219696"/>
                      <a:pt x="248002" y="219696"/>
                    </a:cubicBezTo>
                    <a:lnTo>
                      <a:pt x="248002" y="219696"/>
                    </a:lnTo>
                    <a:close/>
                    <a:moveTo>
                      <a:pt x="305152" y="33006"/>
                    </a:moveTo>
                    <a:lnTo>
                      <a:pt x="305152" y="124446"/>
                    </a:lnTo>
                    <a:cubicBezTo>
                      <a:pt x="305152" y="129209"/>
                      <a:pt x="308962" y="133019"/>
                      <a:pt x="313724" y="133971"/>
                    </a:cubicBezTo>
                    <a:lnTo>
                      <a:pt x="314677" y="133971"/>
                    </a:lnTo>
                    <a:lnTo>
                      <a:pt x="406117" y="133971"/>
                    </a:lnTo>
                    <a:lnTo>
                      <a:pt x="305152" y="33006"/>
                    </a:ln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txBody>
              <a:bodyPr anchorCtr="0"/>
              <a:lstStyle/>
              <a:p>
                <a:pPr algn="l"/>
              </a:p>
            </p:txBody>
          </p:sp>
          <p:sp>
            <p:nvSpPr>
              <p:cNvPr id="17" name="Bullet2" descr="52e97b0e-34ba-45ca-ab77-b6774e37ff98"/>
              <p:cNvSpPr txBox="1"/>
              <p:nvPr/>
            </p:nvSpPr>
            <p:spPr>
              <a:xfrm>
                <a:off x="6682398" y="2460017"/>
                <a:ext cx="2741035" cy="434339"/>
              </a:xfrm>
              <a:prstGeom prst="rect">
                <a:avLst/>
              </a:prstGeom>
              <a:noFill/>
            </p:spPr>
            <p:txBody>
              <a:bodyPr wrap="square" rtlCol="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实验室检测手段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8" name="Text2" descr="af4c66a0-1821-4aa2-af5f-3b9f4652a153"/>
              <p:cNvSpPr txBox="1"/>
              <p:nvPr/>
            </p:nvSpPr>
            <p:spPr>
              <a:xfrm>
                <a:off x="6682398" y="2894355"/>
                <a:ext cx="2741035" cy="923227"/>
              </a:xfrm>
              <a:prstGeom prst="rect">
                <a:avLst/>
              </a:prstGeom>
              <a:noFill/>
            </p:spPr>
            <p:txBody>
              <a:bodyPr wrap="square" rtlCol="0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包括病毒分离、抗原抗体检测等，可准确检测出病毒，为诊断提供科学依据。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7" name="IconBackground2" descr="f2920609-73fb-4fe8-9387-eddbc206dc1b"/>
              <p:cNvSpPr/>
              <p:nvPr/>
            </p:nvSpPr>
            <p:spPr>
              <a:xfrm>
                <a:off x="6677710" y="2047266"/>
                <a:ext cx="176010" cy="176010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 w="12700" cap="rnd">
                <a:noFill/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rmAutofit fontScale="25000" lnSpcReduction="20000"/>
              </a:bodyPr>
              <a:lstStyle/>
              <a:p>
                <a:pPr algn="ctr"/>
              </a:p>
            </p:txBody>
          </p:sp>
        </p:grpSp>
        <p:grpSp>
          <p:nvGrpSpPr>
            <p:cNvPr id="22" name="组合 21" descr="ef18310c-c3b4-4e6b-836d-cfda8dc2bbd9"/>
            <p:cNvGrpSpPr/>
            <p:nvPr/>
          </p:nvGrpSpPr>
          <p:grpSpPr>
            <a:xfrm>
              <a:off x="2755866" y="3993080"/>
              <a:ext cx="2765664" cy="1831486"/>
              <a:chOff x="2755866" y="3993080"/>
              <a:chExt cx="2765664" cy="1831486"/>
            </a:xfrm>
          </p:grpSpPr>
          <p:sp>
            <p:nvSpPr>
              <p:cNvPr id="44" name="Icon3" descr="b7aab82e-e78f-4c12-bfa9-e1df710abaf5"/>
              <p:cNvSpPr/>
              <p:nvPr/>
            </p:nvSpPr>
            <p:spPr bwMode="auto">
              <a:xfrm>
                <a:off x="2822918" y="3993080"/>
                <a:ext cx="217915" cy="234677"/>
              </a:xfrm>
              <a:custGeom>
                <a:avLst/>
                <a:gdLst>
                  <a:gd name="connsiteX0" fmla="*/ 362430 w 495300"/>
                  <a:gd name="connsiteY0" fmla="*/ 621 h 533400"/>
                  <a:gd name="connsiteX1" fmla="*/ 400530 w 495300"/>
                  <a:gd name="connsiteY1" fmla="*/ 38721 h 533400"/>
                  <a:gd name="connsiteX2" fmla="*/ 400530 w 495300"/>
                  <a:gd name="connsiteY2" fmla="*/ 38721 h 533400"/>
                  <a:gd name="connsiteX3" fmla="*/ 400530 w 495300"/>
                  <a:gd name="connsiteY3" fmla="*/ 124446 h 533400"/>
                  <a:gd name="connsiteX4" fmla="*/ 362430 w 495300"/>
                  <a:gd name="connsiteY4" fmla="*/ 162546 h 533400"/>
                  <a:gd name="connsiteX5" fmla="*/ 362430 w 495300"/>
                  <a:gd name="connsiteY5" fmla="*/ 162546 h 533400"/>
                  <a:gd name="connsiteX6" fmla="*/ 257655 w 495300"/>
                  <a:gd name="connsiteY6" fmla="*/ 162546 h 533400"/>
                  <a:gd name="connsiteX7" fmla="*/ 257655 w 495300"/>
                  <a:gd name="connsiteY7" fmla="*/ 295896 h 533400"/>
                  <a:gd name="connsiteX8" fmla="*/ 419580 w 495300"/>
                  <a:gd name="connsiteY8" fmla="*/ 295896 h 533400"/>
                  <a:gd name="connsiteX9" fmla="*/ 457680 w 495300"/>
                  <a:gd name="connsiteY9" fmla="*/ 332091 h 533400"/>
                  <a:gd name="connsiteX10" fmla="*/ 457680 w 495300"/>
                  <a:gd name="connsiteY10" fmla="*/ 333996 h 533400"/>
                  <a:gd name="connsiteX11" fmla="*/ 457680 w 495300"/>
                  <a:gd name="connsiteY11" fmla="*/ 438771 h 533400"/>
                  <a:gd name="connsiteX12" fmla="*/ 467205 w 495300"/>
                  <a:gd name="connsiteY12" fmla="*/ 438771 h 533400"/>
                  <a:gd name="connsiteX13" fmla="*/ 495780 w 495300"/>
                  <a:gd name="connsiteY13" fmla="*/ 465441 h 533400"/>
                  <a:gd name="connsiteX14" fmla="*/ 495780 w 495300"/>
                  <a:gd name="connsiteY14" fmla="*/ 467346 h 533400"/>
                  <a:gd name="connsiteX15" fmla="*/ 495780 w 495300"/>
                  <a:gd name="connsiteY15" fmla="*/ 505446 h 533400"/>
                  <a:gd name="connsiteX16" fmla="*/ 467205 w 495300"/>
                  <a:gd name="connsiteY16" fmla="*/ 534021 h 533400"/>
                  <a:gd name="connsiteX17" fmla="*/ 467205 w 495300"/>
                  <a:gd name="connsiteY17" fmla="*/ 534021 h 533400"/>
                  <a:gd name="connsiteX18" fmla="*/ 429105 w 495300"/>
                  <a:gd name="connsiteY18" fmla="*/ 534021 h 533400"/>
                  <a:gd name="connsiteX19" fmla="*/ 400530 w 495300"/>
                  <a:gd name="connsiteY19" fmla="*/ 505446 h 533400"/>
                  <a:gd name="connsiteX20" fmla="*/ 400530 w 495300"/>
                  <a:gd name="connsiteY20" fmla="*/ 505446 h 533400"/>
                  <a:gd name="connsiteX21" fmla="*/ 400530 w 495300"/>
                  <a:gd name="connsiteY21" fmla="*/ 467346 h 533400"/>
                  <a:gd name="connsiteX22" fmla="*/ 429105 w 495300"/>
                  <a:gd name="connsiteY22" fmla="*/ 438771 h 533400"/>
                  <a:gd name="connsiteX23" fmla="*/ 429105 w 495300"/>
                  <a:gd name="connsiteY23" fmla="*/ 438771 h 533400"/>
                  <a:gd name="connsiteX24" fmla="*/ 438630 w 495300"/>
                  <a:gd name="connsiteY24" fmla="*/ 438771 h 533400"/>
                  <a:gd name="connsiteX25" fmla="*/ 438630 w 495300"/>
                  <a:gd name="connsiteY25" fmla="*/ 333996 h 533400"/>
                  <a:gd name="connsiteX26" fmla="*/ 420533 w 495300"/>
                  <a:gd name="connsiteY26" fmla="*/ 314946 h 533400"/>
                  <a:gd name="connsiteX27" fmla="*/ 419580 w 495300"/>
                  <a:gd name="connsiteY27" fmla="*/ 314946 h 533400"/>
                  <a:gd name="connsiteX28" fmla="*/ 257655 w 495300"/>
                  <a:gd name="connsiteY28" fmla="*/ 314946 h 533400"/>
                  <a:gd name="connsiteX29" fmla="*/ 257655 w 495300"/>
                  <a:gd name="connsiteY29" fmla="*/ 438771 h 533400"/>
                  <a:gd name="connsiteX30" fmla="*/ 267180 w 495300"/>
                  <a:gd name="connsiteY30" fmla="*/ 438771 h 533400"/>
                  <a:gd name="connsiteX31" fmla="*/ 295755 w 495300"/>
                  <a:gd name="connsiteY31" fmla="*/ 465441 h 533400"/>
                  <a:gd name="connsiteX32" fmla="*/ 295755 w 495300"/>
                  <a:gd name="connsiteY32" fmla="*/ 467346 h 533400"/>
                  <a:gd name="connsiteX33" fmla="*/ 295755 w 495300"/>
                  <a:gd name="connsiteY33" fmla="*/ 505446 h 533400"/>
                  <a:gd name="connsiteX34" fmla="*/ 267180 w 495300"/>
                  <a:gd name="connsiteY34" fmla="*/ 534021 h 533400"/>
                  <a:gd name="connsiteX35" fmla="*/ 267180 w 495300"/>
                  <a:gd name="connsiteY35" fmla="*/ 534021 h 533400"/>
                  <a:gd name="connsiteX36" fmla="*/ 229080 w 495300"/>
                  <a:gd name="connsiteY36" fmla="*/ 534021 h 533400"/>
                  <a:gd name="connsiteX37" fmla="*/ 200505 w 495300"/>
                  <a:gd name="connsiteY37" fmla="*/ 505446 h 533400"/>
                  <a:gd name="connsiteX38" fmla="*/ 200505 w 495300"/>
                  <a:gd name="connsiteY38" fmla="*/ 505446 h 533400"/>
                  <a:gd name="connsiteX39" fmla="*/ 200505 w 495300"/>
                  <a:gd name="connsiteY39" fmla="*/ 467346 h 533400"/>
                  <a:gd name="connsiteX40" fmla="*/ 229080 w 495300"/>
                  <a:gd name="connsiteY40" fmla="*/ 438771 h 533400"/>
                  <a:gd name="connsiteX41" fmla="*/ 229080 w 495300"/>
                  <a:gd name="connsiteY41" fmla="*/ 438771 h 533400"/>
                  <a:gd name="connsiteX42" fmla="*/ 238605 w 495300"/>
                  <a:gd name="connsiteY42" fmla="*/ 438771 h 533400"/>
                  <a:gd name="connsiteX43" fmla="*/ 238605 w 495300"/>
                  <a:gd name="connsiteY43" fmla="*/ 314946 h 533400"/>
                  <a:gd name="connsiteX44" fmla="*/ 76680 w 495300"/>
                  <a:gd name="connsiteY44" fmla="*/ 314946 h 533400"/>
                  <a:gd name="connsiteX45" fmla="*/ 57630 w 495300"/>
                  <a:gd name="connsiteY45" fmla="*/ 333044 h 533400"/>
                  <a:gd name="connsiteX46" fmla="*/ 57630 w 495300"/>
                  <a:gd name="connsiteY46" fmla="*/ 333996 h 533400"/>
                  <a:gd name="connsiteX47" fmla="*/ 57630 w 495300"/>
                  <a:gd name="connsiteY47" fmla="*/ 438771 h 533400"/>
                  <a:gd name="connsiteX48" fmla="*/ 67155 w 495300"/>
                  <a:gd name="connsiteY48" fmla="*/ 438771 h 533400"/>
                  <a:gd name="connsiteX49" fmla="*/ 95730 w 495300"/>
                  <a:gd name="connsiteY49" fmla="*/ 465441 h 533400"/>
                  <a:gd name="connsiteX50" fmla="*/ 95730 w 495300"/>
                  <a:gd name="connsiteY50" fmla="*/ 467346 h 533400"/>
                  <a:gd name="connsiteX51" fmla="*/ 95730 w 495300"/>
                  <a:gd name="connsiteY51" fmla="*/ 505446 h 533400"/>
                  <a:gd name="connsiteX52" fmla="*/ 67155 w 495300"/>
                  <a:gd name="connsiteY52" fmla="*/ 534021 h 533400"/>
                  <a:gd name="connsiteX53" fmla="*/ 67155 w 495300"/>
                  <a:gd name="connsiteY53" fmla="*/ 534021 h 533400"/>
                  <a:gd name="connsiteX54" fmla="*/ 29055 w 495300"/>
                  <a:gd name="connsiteY54" fmla="*/ 534021 h 533400"/>
                  <a:gd name="connsiteX55" fmla="*/ 480 w 495300"/>
                  <a:gd name="connsiteY55" fmla="*/ 505446 h 533400"/>
                  <a:gd name="connsiteX56" fmla="*/ 480 w 495300"/>
                  <a:gd name="connsiteY56" fmla="*/ 505446 h 533400"/>
                  <a:gd name="connsiteX57" fmla="*/ 480 w 495300"/>
                  <a:gd name="connsiteY57" fmla="*/ 467346 h 533400"/>
                  <a:gd name="connsiteX58" fmla="*/ 29055 w 495300"/>
                  <a:gd name="connsiteY58" fmla="*/ 438771 h 533400"/>
                  <a:gd name="connsiteX59" fmla="*/ 29055 w 495300"/>
                  <a:gd name="connsiteY59" fmla="*/ 438771 h 533400"/>
                  <a:gd name="connsiteX60" fmla="*/ 38580 w 495300"/>
                  <a:gd name="connsiteY60" fmla="*/ 438771 h 533400"/>
                  <a:gd name="connsiteX61" fmla="*/ 38580 w 495300"/>
                  <a:gd name="connsiteY61" fmla="*/ 333996 h 533400"/>
                  <a:gd name="connsiteX62" fmla="*/ 74775 w 495300"/>
                  <a:gd name="connsiteY62" fmla="*/ 295896 h 533400"/>
                  <a:gd name="connsiteX63" fmla="*/ 76680 w 495300"/>
                  <a:gd name="connsiteY63" fmla="*/ 295896 h 533400"/>
                  <a:gd name="connsiteX64" fmla="*/ 238605 w 495300"/>
                  <a:gd name="connsiteY64" fmla="*/ 295896 h 533400"/>
                  <a:gd name="connsiteX65" fmla="*/ 238605 w 495300"/>
                  <a:gd name="connsiteY65" fmla="*/ 162546 h 533400"/>
                  <a:gd name="connsiteX66" fmla="*/ 133830 w 495300"/>
                  <a:gd name="connsiteY66" fmla="*/ 162546 h 533400"/>
                  <a:gd name="connsiteX67" fmla="*/ 95730 w 495300"/>
                  <a:gd name="connsiteY67" fmla="*/ 126351 h 533400"/>
                  <a:gd name="connsiteX68" fmla="*/ 95730 w 495300"/>
                  <a:gd name="connsiteY68" fmla="*/ 124446 h 533400"/>
                  <a:gd name="connsiteX69" fmla="*/ 95730 w 495300"/>
                  <a:gd name="connsiteY69" fmla="*/ 38721 h 533400"/>
                  <a:gd name="connsiteX70" fmla="*/ 133830 w 495300"/>
                  <a:gd name="connsiteY70" fmla="*/ 621 h 533400"/>
                  <a:gd name="connsiteX71" fmla="*/ 133830 w 495300"/>
                  <a:gd name="connsiteY71" fmla="*/ 621 h 533400"/>
                  <a:gd name="connsiteX72" fmla="*/ 362430 w 495300"/>
                  <a:gd name="connsiteY72" fmla="*/ 621 h 533400"/>
                  <a:gd name="connsiteX73" fmla="*/ 67155 w 495300"/>
                  <a:gd name="connsiteY73" fmla="*/ 457821 h 533400"/>
                  <a:gd name="connsiteX74" fmla="*/ 29055 w 495300"/>
                  <a:gd name="connsiteY74" fmla="*/ 457821 h 533400"/>
                  <a:gd name="connsiteX75" fmla="*/ 19530 w 495300"/>
                  <a:gd name="connsiteY75" fmla="*/ 467346 h 533400"/>
                  <a:gd name="connsiteX76" fmla="*/ 19530 w 495300"/>
                  <a:gd name="connsiteY76" fmla="*/ 467346 h 533400"/>
                  <a:gd name="connsiteX77" fmla="*/ 19530 w 495300"/>
                  <a:gd name="connsiteY77" fmla="*/ 505446 h 533400"/>
                  <a:gd name="connsiteX78" fmla="*/ 29055 w 495300"/>
                  <a:gd name="connsiteY78" fmla="*/ 514971 h 533400"/>
                  <a:gd name="connsiteX79" fmla="*/ 29055 w 495300"/>
                  <a:gd name="connsiteY79" fmla="*/ 514971 h 533400"/>
                  <a:gd name="connsiteX80" fmla="*/ 67155 w 495300"/>
                  <a:gd name="connsiteY80" fmla="*/ 514971 h 533400"/>
                  <a:gd name="connsiteX81" fmla="*/ 76680 w 495300"/>
                  <a:gd name="connsiteY81" fmla="*/ 505446 h 533400"/>
                  <a:gd name="connsiteX82" fmla="*/ 76680 w 495300"/>
                  <a:gd name="connsiteY82" fmla="*/ 505446 h 533400"/>
                  <a:gd name="connsiteX83" fmla="*/ 76680 w 495300"/>
                  <a:gd name="connsiteY83" fmla="*/ 467346 h 533400"/>
                  <a:gd name="connsiteX84" fmla="*/ 67155 w 495300"/>
                  <a:gd name="connsiteY84" fmla="*/ 457821 h 533400"/>
                  <a:gd name="connsiteX85" fmla="*/ 67155 w 495300"/>
                  <a:gd name="connsiteY85" fmla="*/ 457821 h 533400"/>
                  <a:gd name="connsiteX86" fmla="*/ 267180 w 495300"/>
                  <a:gd name="connsiteY86" fmla="*/ 457821 h 533400"/>
                  <a:gd name="connsiteX87" fmla="*/ 229080 w 495300"/>
                  <a:gd name="connsiteY87" fmla="*/ 457821 h 533400"/>
                  <a:gd name="connsiteX88" fmla="*/ 219555 w 495300"/>
                  <a:gd name="connsiteY88" fmla="*/ 467346 h 533400"/>
                  <a:gd name="connsiteX89" fmla="*/ 219555 w 495300"/>
                  <a:gd name="connsiteY89" fmla="*/ 467346 h 533400"/>
                  <a:gd name="connsiteX90" fmla="*/ 219555 w 495300"/>
                  <a:gd name="connsiteY90" fmla="*/ 505446 h 533400"/>
                  <a:gd name="connsiteX91" fmla="*/ 229080 w 495300"/>
                  <a:gd name="connsiteY91" fmla="*/ 514971 h 533400"/>
                  <a:gd name="connsiteX92" fmla="*/ 229080 w 495300"/>
                  <a:gd name="connsiteY92" fmla="*/ 514971 h 533400"/>
                  <a:gd name="connsiteX93" fmla="*/ 267180 w 495300"/>
                  <a:gd name="connsiteY93" fmla="*/ 514971 h 533400"/>
                  <a:gd name="connsiteX94" fmla="*/ 276705 w 495300"/>
                  <a:gd name="connsiteY94" fmla="*/ 505446 h 533400"/>
                  <a:gd name="connsiteX95" fmla="*/ 276705 w 495300"/>
                  <a:gd name="connsiteY95" fmla="*/ 505446 h 533400"/>
                  <a:gd name="connsiteX96" fmla="*/ 276705 w 495300"/>
                  <a:gd name="connsiteY96" fmla="*/ 467346 h 533400"/>
                  <a:gd name="connsiteX97" fmla="*/ 267180 w 495300"/>
                  <a:gd name="connsiteY97" fmla="*/ 457821 h 533400"/>
                  <a:gd name="connsiteX98" fmla="*/ 267180 w 495300"/>
                  <a:gd name="connsiteY98" fmla="*/ 457821 h 533400"/>
                  <a:gd name="connsiteX99" fmla="*/ 467205 w 495300"/>
                  <a:gd name="connsiteY99" fmla="*/ 457821 h 533400"/>
                  <a:gd name="connsiteX100" fmla="*/ 429105 w 495300"/>
                  <a:gd name="connsiteY100" fmla="*/ 457821 h 533400"/>
                  <a:gd name="connsiteX101" fmla="*/ 419580 w 495300"/>
                  <a:gd name="connsiteY101" fmla="*/ 467346 h 533400"/>
                  <a:gd name="connsiteX102" fmla="*/ 419580 w 495300"/>
                  <a:gd name="connsiteY102" fmla="*/ 467346 h 533400"/>
                  <a:gd name="connsiteX103" fmla="*/ 419580 w 495300"/>
                  <a:gd name="connsiteY103" fmla="*/ 505446 h 533400"/>
                  <a:gd name="connsiteX104" fmla="*/ 429105 w 495300"/>
                  <a:gd name="connsiteY104" fmla="*/ 514971 h 533400"/>
                  <a:gd name="connsiteX105" fmla="*/ 429105 w 495300"/>
                  <a:gd name="connsiteY105" fmla="*/ 514971 h 533400"/>
                  <a:gd name="connsiteX106" fmla="*/ 467205 w 495300"/>
                  <a:gd name="connsiteY106" fmla="*/ 514971 h 533400"/>
                  <a:gd name="connsiteX107" fmla="*/ 476730 w 495300"/>
                  <a:gd name="connsiteY107" fmla="*/ 505446 h 533400"/>
                  <a:gd name="connsiteX108" fmla="*/ 476730 w 495300"/>
                  <a:gd name="connsiteY108" fmla="*/ 505446 h 533400"/>
                  <a:gd name="connsiteX109" fmla="*/ 476730 w 495300"/>
                  <a:gd name="connsiteY109" fmla="*/ 467346 h 533400"/>
                  <a:gd name="connsiteX110" fmla="*/ 467205 w 495300"/>
                  <a:gd name="connsiteY110" fmla="*/ 457821 h 533400"/>
                  <a:gd name="connsiteX111" fmla="*/ 467205 w 495300"/>
                  <a:gd name="connsiteY111" fmla="*/ 457821 h 533400"/>
                  <a:gd name="connsiteX112" fmla="*/ 362430 w 495300"/>
                  <a:gd name="connsiteY112" fmla="*/ 19671 h 533400"/>
                  <a:gd name="connsiteX113" fmla="*/ 133830 w 495300"/>
                  <a:gd name="connsiteY113" fmla="*/ 19671 h 533400"/>
                  <a:gd name="connsiteX114" fmla="*/ 114780 w 495300"/>
                  <a:gd name="connsiteY114" fmla="*/ 38721 h 533400"/>
                  <a:gd name="connsiteX115" fmla="*/ 114780 w 495300"/>
                  <a:gd name="connsiteY115" fmla="*/ 38721 h 533400"/>
                  <a:gd name="connsiteX116" fmla="*/ 114780 w 495300"/>
                  <a:gd name="connsiteY116" fmla="*/ 124446 h 533400"/>
                  <a:gd name="connsiteX117" fmla="*/ 133830 w 495300"/>
                  <a:gd name="connsiteY117" fmla="*/ 143496 h 533400"/>
                  <a:gd name="connsiteX118" fmla="*/ 133830 w 495300"/>
                  <a:gd name="connsiteY118" fmla="*/ 143496 h 533400"/>
                  <a:gd name="connsiteX119" fmla="*/ 362430 w 495300"/>
                  <a:gd name="connsiteY119" fmla="*/ 143496 h 533400"/>
                  <a:gd name="connsiteX120" fmla="*/ 381480 w 495300"/>
                  <a:gd name="connsiteY120" fmla="*/ 124446 h 533400"/>
                  <a:gd name="connsiteX121" fmla="*/ 381480 w 495300"/>
                  <a:gd name="connsiteY121" fmla="*/ 124446 h 533400"/>
                  <a:gd name="connsiteX122" fmla="*/ 381480 w 495300"/>
                  <a:gd name="connsiteY122" fmla="*/ 38721 h 533400"/>
                  <a:gd name="connsiteX123" fmla="*/ 362430 w 495300"/>
                  <a:gd name="connsiteY123" fmla="*/ 19671 h 533400"/>
                  <a:gd name="connsiteX124" fmla="*/ 362430 w 495300"/>
                  <a:gd name="connsiteY124" fmla="*/ 19671 h 533400"/>
                  <a:gd name="connsiteX125" fmla="*/ 157643 w 495300"/>
                  <a:gd name="connsiteY125" fmla="*/ 86346 h 533400"/>
                  <a:gd name="connsiteX126" fmla="*/ 171930 w 495300"/>
                  <a:gd name="connsiteY126" fmla="*/ 100634 h 533400"/>
                  <a:gd name="connsiteX127" fmla="*/ 157643 w 495300"/>
                  <a:gd name="connsiteY127" fmla="*/ 114921 h 533400"/>
                  <a:gd name="connsiteX128" fmla="*/ 143355 w 495300"/>
                  <a:gd name="connsiteY128" fmla="*/ 100634 h 533400"/>
                  <a:gd name="connsiteX129" fmla="*/ 157643 w 495300"/>
                  <a:gd name="connsiteY129" fmla="*/ 86346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</a:cxnLst>
                <a:rect l="l" t="t" r="r" b="b"/>
                <a:pathLst>
                  <a:path w="495300" h="533400">
                    <a:moveTo>
                      <a:pt x="362430" y="621"/>
                    </a:moveTo>
                    <a:cubicBezTo>
                      <a:pt x="383385" y="621"/>
                      <a:pt x="400530" y="17766"/>
                      <a:pt x="400530" y="38721"/>
                    </a:cubicBezTo>
                    <a:lnTo>
                      <a:pt x="400530" y="38721"/>
                    </a:lnTo>
                    <a:lnTo>
                      <a:pt x="400530" y="124446"/>
                    </a:lnTo>
                    <a:cubicBezTo>
                      <a:pt x="400530" y="145401"/>
                      <a:pt x="383385" y="162546"/>
                      <a:pt x="362430" y="162546"/>
                    </a:cubicBezTo>
                    <a:lnTo>
                      <a:pt x="362430" y="162546"/>
                    </a:lnTo>
                    <a:lnTo>
                      <a:pt x="257655" y="162546"/>
                    </a:lnTo>
                    <a:lnTo>
                      <a:pt x="257655" y="295896"/>
                    </a:lnTo>
                    <a:lnTo>
                      <a:pt x="419580" y="295896"/>
                    </a:lnTo>
                    <a:cubicBezTo>
                      <a:pt x="439583" y="295896"/>
                      <a:pt x="456727" y="312089"/>
                      <a:pt x="457680" y="332091"/>
                    </a:cubicBezTo>
                    <a:lnTo>
                      <a:pt x="457680" y="333996"/>
                    </a:lnTo>
                    <a:lnTo>
                      <a:pt x="457680" y="438771"/>
                    </a:lnTo>
                    <a:lnTo>
                      <a:pt x="467205" y="438771"/>
                    </a:lnTo>
                    <a:cubicBezTo>
                      <a:pt x="482445" y="438771"/>
                      <a:pt x="494827" y="450201"/>
                      <a:pt x="495780" y="465441"/>
                    </a:cubicBezTo>
                    <a:lnTo>
                      <a:pt x="495780" y="467346"/>
                    </a:lnTo>
                    <a:lnTo>
                      <a:pt x="495780" y="505446"/>
                    </a:lnTo>
                    <a:cubicBezTo>
                      <a:pt x="495780" y="521639"/>
                      <a:pt x="483398" y="534021"/>
                      <a:pt x="467205" y="534021"/>
                    </a:cubicBezTo>
                    <a:lnTo>
                      <a:pt x="467205" y="534021"/>
                    </a:lnTo>
                    <a:lnTo>
                      <a:pt x="429105" y="534021"/>
                    </a:lnTo>
                    <a:cubicBezTo>
                      <a:pt x="412912" y="534021"/>
                      <a:pt x="400530" y="521639"/>
                      <a:pt x="400530" y="505446"/>
                    </a:cubicBezTo>
                    <a:lnTo>
                      <a:pt x="400530" y="505446"/>
                    </a:lnTo>
                    <a:lnTo>
                      <a:pt x="400530" y="467346"/>
                    </a:lnTo>
                    <a:cubicBezTo>
                      <a:pt x="400530" y="451153"/>
                      <a:pt x="412912" y="438771"/>
                      <a:pt x="429105" y="438771"/>
                    </a:cubicBezTo>
                    <a:lnTo>
                      <a:pt x="429105" y="438771"/>
                    </a:lnTo>
                    <a:lnTo>
                      <a:pt x="438630" y="438771"/>
                    </a:lnTo>
                    <a:lnTo>
                      <a:pt x="438630" y="333996"/>
                    </a:lnTo>
                    <a:cubicBezTo>
                      <a:pt x="438630" y="323519"/>
                      <a:pt x="431010" y="315898"/>
                      <a:pt x="420533" y="314946"/>
                    </a:cubicBezTo>
                    <a:lnTo>
                      <a:pt x="419580" y="314946"/>
                    </a:lnTo>
                    <a:lnTo>
                      <a:pt x="257655" y="314946"/>
                    </a:lnTo>
                    <a:lnTo>
                      <a:pt x="257655" y="438771"/>
                    </a:lnTo>
                    <a:lnTo>
                      <a:pt x="267180" y="438771"/>
                    </a:lnTo>
                    <a:cubicBezTo>
                      <a:pt x="282420" y="438771"/>
                      <a:pt x="294802" y="450201"/>
                      <a:pt x="295755" y="465441"/>
                    </a:cubicBezTo>
                    <a:lnTo>
                      <a:pt x="295755" y="467346"/>
                    </a:lnTo>
                    <a:lnTo>
                      <a:pt x="295755" y="505446"/>
                    </a:lnTo>
                    <a:cubicBezTo>
                      <a:pt x="295755" y="521639"/>
                      <a:pt x="283373" y="534021"/>
                      <a:pt x="267180" y="534021"/>
                    </a:cubicBezTo>
                    <a:lnTo>
                      <a:pt x="267180" y="534021"/>
                    </a:lnTo>
                    <a:lnTo>
                      <a:pt x="229080" y="534021"/>
                    </a:lnTo>
                    <a:cubicBezTo>
                      <a:pt x="212887" y="534021"/>
                      <a:pt x="200505" y="521639"/>
                      <a:pt x="200505" y="505446"/>
                    </a:cubicBezTo>
                    <a:lnTo>
                      <a:pt x="200505" y="505446"/>
                    </a:lnTo>
                    <a:lnTo>
                      <a:pt x="200505" y="467346"/>
                    </a:lnTo>
                    <a:cubicBezTo>
                      <a:pt x="200505" y="451153"/>
                      <a:pt x="212887" y="438771"/>
                      <a:pt x="229080" y="438771"/>
                    </a:cubicBezTo>
                    <a:lnTo>
                      <a:pt x="229080" y="438771"/>
                    </a:lnTo>
                    <a:lnTo>
                      <a:pt x="238605" y="438771"/>
                    </a:lnTo>
                    <a:lnTo>
                      <a:pt x="238605" y="314946"/>
                    </a:lnTo>
                    <a:lnTo>
                      <a:pt x="76680" y="314946"/>
                    </a:lnTo>
                    <a:cubicBezTo>
                      <a:pt x="66202" y="314946"/>
                      <a:pt x="58583" y="322566"/>
                      <a:pt x="57630" y="333044"/>
                    </a:cubicBezTo>
                    <a:lnTo>
                      <a:pt x="57630" y="333996"/>
                    </a:lnTo>
                    <a:lnTo>
                      <a:pt x="57630" y="438771"/>
                    </a:lnTo>
                    <a:lnTo>
                      <a:pt x="67155" y="438771"/>
                    </a:lnTo>
                    <a:cubicBezTo>
                      <a:pt x="82395" y="438771"/>
                      <a:pt x="94777" y="450201"/>
                      <a:pt x="95730" y="465441"/>
                    </a:cubicBezTo>
                    <a:lnTo>
                      <a:pt x="95730" y="467346"/>
                    </a:lnTo>
                    <a:lnTo>
                      <a:pt x="95730" y="505446"/>
                    </a:lnTo>
                    <a:cubicBezTo>
                      <a:pt x="95730" y="521639"/>
                      <a:pt x="83348" y="534021"/>
                      <a:pt x="67155" y="534021"/>
                    </a:cubicBezTo>
                    <a:lnTo>
                      <a:pt x="67155" y="534021"/>
                    </a:lnTo>
                    <a:lnTo>
                      <a:pt x="29055" y="534021"/>
                    </a:lnTo>
                    <a:cubicBezTo>
                      <a:pt x="12862" y="534021"/>
                      <a:pt x="480" y="521639"/>
                      <a:pt x="480" y="505446"/>
                    </a:cubicBezTo>
                    <a:lnTo>
                      <a:pt x="480" y="505446"/>
                    </a:lnTo>
                    <a:lnTo>
                      <a:pt x="480" y="467346"/>
                    </a:lnTo>
                    <a:cubicBezTo>
                      <a:pt x="480" y="451153"/>
                      <a:pt x="12862" y="438771"/>
                      <a:pt x="29055" y="438771"/>
                    </a:cubicBezTo>
                    <a:lnTo>
                      <a:pt x="29055" y="438771"/>
                    </a:lnTo>
                    <a:lnTo>
                      <a:pt x="38580" y="438771"/>
                    </a:lnTo>
                    <a:lnTo>
                      <a:pt x="38580" y="333996"/>
                    </a:lnTo>
                    <a:cubicBezTo>
                      <a:pt x="38580" y="313994"/>
                      <a:pt x="54773" y="296848"/>
                      <a:pt x="74775" y="295896"/>
                    </a:cubicBezTo>
                    <a:lnTo>
                      <a:pt x="76680" y="295896"/>
                    </a:lnTo>
                    <a:lnTo>
                      <a:pt x="238605" y="295896"/>
                    </a:lnTo>
                    <a:lnTo>
                      <a:pt x="238605" y="162546"/>
                    </a:lnTo>
                    <a:lnTo>
                      <a:pt x="133830" y="162546"/>
                    </a:lnTo>
                    <a:cubicBezTo>
                      <a:pt x="113827" y="162546"/>
                      <a:pt x="96683" y="146353"/>
                      <a:pt x="95730" y="126351"/>
                    </a:cubicBezTo>
                    <a:lnTo>
                      <a:pt x="95730" y="124446"/>
                    </a:lnTo>
                    <a:lnTo>
                      <a:pt x="95730" y="38721"/>
                    </a:lnTo>
                    <a:cubicBezTo>
                      <a:pt x="95730" y="17766"/>
                      <a:pt x="112875" y="621"/>
                      <a:pt x="133830" y="621"/>
                    </a:cubicBezTo>
                    <a:lnTo>
                      <a:pt x="133830" y="621"/>
                    </a:lnTo>
                    <a:lnTo>
                      <a:pt x="362430" y="621"/>
                    </a:lnTo>
                    <a:close/>
                    <a:moveTo>
                      <a:pt x="67155" y="457821"/>
                    </a:moveTo>
                    <a:lnTo>
                      <a:pt x="29055" y="457821"/>
                    </a:lnTo>
                    <a:cubicBezTo>
                      <a:pt x="23340" y="457821"/>
                      <a:pt x="19530" y="461631"/>
                      <a:pt x="19530" y="467346"/>
                    </a:cubicBezTo>
                    <a:lnTo>
                      <a:pt x="19530" y="467346"/>
                    </a:lnTo>
                    <a:lnTo>
                      <a:pt x="19530" y="505446"/>
                    </a:lnTo>
                    <a:cubicBezTo>
                      <a:pt x="19530" y="511161"/>
                      <a:pt x="23340" y="514971"/>
                      <a:pt x="29055" y="514971"/>
                    </a:cubicBezTo>
                    <a:lnTo>
                      <a:pt x="29055" y="514971"/>
                    </a:lnTo>
                    <a:lnTo>
                      <a:pt x="67155" y="514971"/>
                    </a:lnTo>
                    <a:cubicBezTo>
                      <a:pt x="72870" y="514971"/>
                      <a:pt x="76680" y="511161"/>
                      <a:pt x="76680" y="505446"/>
                    </a:cubicBezTo>
                    <a:lnTo>
                      <a:pt x="76680" y="505446"/>
                    </a:lnTo>
                    <a:lnTo>
                      <a:pt x="76680" y="467346"/>
                    </a:lnTo>
                    <a:cubicBezTo>
                      <a:pt x="76680" y="461631"/>
                      <a:pt x="72870" y="457821"/>
                      <a:pt x="67155" y="457821"/>
                    </a:cubicBezTo>
                    <a:lnTo>
                      <a:pt x="67155" y="457821"/>
                    </a:lnTo>
                    <a:close/>
                    <a:moveTo>
                      <a:pt x="267180" y="457821"/>
                    </a:moveTo>
                    <a:lnTo>
                      <a:pt x="229080" y="457821"/>
                    </a:lnTo>
                    <a:cubicBezTo>
                      <a:pt x="223365" y="457821"/>
                      <a:pt x="219555" y="461631"/>
                      <a:pt x="219555" y="467346"/>
                    </a:cubicBezTo>
                    <a:lnTo>
                      <a:pt x="219555" y="467346"/>
                    </a:lnTo>
                    <a:lnTo>
                      <a:pt x="219555" y="505446"/>
                    </a:lnTo>
                    <a:cubicBezTo>
                      <a:pt x="219555" y="511161"/>
                      <a:pt x="223365" y="514971"/>
                      <a:pt x="229080" y="514971"/>
                    </a:cubicBezTo>
                    <a:lnTo>
                      <a:pt x="229080" y="514971"/>
                    </a:lnTo>
                    <a:lnTo>
                      <a:pt x="267180" y="514971"/>
                    </a:lnTo>
                    <a:cubicBezTo>
                      <a:pt x="272895" y="514971"/>
                      <a:pt x="276705" y="511161"/>
                      <a:pt x="276705" y="505446"/>
                    </a:cubicBezTo>
                    <a:lnTo>
                      <a:pt x="276705" y="505446"/>
                    </a:lnTo>
                    <a:lnTo>
                      <a:pt x="276705" y="467346"/>
                    </a:lnTo>
                    <a:cubicBezTo>
                      <a:pt x="276705" y="461631"/>
                      <a:pt x="272895" y="457821"/>
                      <a:pt x="267180" y="457821"/>
                    </a:cubicBezTo>
                    <a:lnTo>
                      <a:pt x="267180" y="457821"/>
                    </a:lnTo>
                    <a:close/>
                    <a:moveTo>
                      <a:pt x="467205" y="457821"/>
                    </a:moveTo>
                    <a:lnTo>
                      <a:pt x="429105" y="457821"/>
                    </a:lnTo>
                    <a:cubicBezTo>
                      <a:pt x="423390" y="457821"/>
                      <a:pt x="419580" y="461631"/>
                      <a:pt x="419580" y="467346"/>
                    </a:cubicBezTo>
                    <a:lnTo>
                      <a:pt x="419580" y="467346"/>
                    </a:lnTo>
                    <a:lnTo>
                      <a:pt x="419580" y="505446"/>
                    </a:lnTo>
                    <a:cubicBezTo>
                      <a:pt x="419580" y="511161"/>
                      <a:pt x="423390" y="514971"/>
                      <a:pt x="429105" y="514971"/>
                    </a:cubicBezTo>
                    <a:lnTo>
                      <a:pt x="429105" y="514971"/>
                    </a:lnTo>
                    <a:lnTo>
                      <a:pt x="467205" y="514971"/>
                    </a:lnTo>
                    <a:cubicBezTo>
                      <a:pt x="472920" y="514971"/>
                      <a:pt x="476730" y="511161"/>
                      <a:pt x="476730" y="505446"/>
                    </a:cubicBezTo>
                    <a:lnTo>
                      <a:pt x="476730" y="505446"/>
                    </a:lnTo>
                    <a:lnTo>
                      <a:pt x="476730" y="467346"/>
                    </a:lnTo>
                    <a:cubicBezTo>
                      <a:pt x="476730" y="461631"/>
                      <a:pt x="472920" y="457821"/>
                      <a:pt x="467205" y="457821"/>
                    </a:cubicBezTo>
                    <a:lnTo>
                      <a:pt x="467205" y="457821"/>
                    </a:lnTo>
                    <a:close/>
                    <a:moveTo>
                      <a:pt x="362430" y="19671"/>
                    </a:moveTo>
                    <a:lnTo>
                      <a:pt x="133830" y="19671"/>
                    </a:lnTo>
                    <a:cubicBezTo>
                      <a:pt x="123352" y="19671"/>
                      <a:pt x="114780" y="28244"/>
                      <a:pt x="114780" y="38721"/>
                    </a:cubicBezTo>
                    <a:lnTo>
                      <a:pt x="114780" y="38721"/>
                    </a:lnTo>
                    <a:lnTo>
                      <a:pt x="114780" y="124446"/>
                    </a:lnTo>
                    <a:cubicBezTo>
                      <a:pt x="114780" y="134923"/>
                      <a:pt x="123352" y="143496"/>
                      <a:pt x="133830" y="143496"/>
                    </a:cubicBezTo>
                    <a:lnTo>
                      <a:pt x="133830" y="143496"/>
                    </a:lnTo>
                    <a:lnTo>
                      <a:pt x="362430" y="143496"/>
                    </a:lnTo>
                    <a:cubicBezTo>
                      <a:pt x="372908" y="143496"/>
                      <a:pt x="381480" y="134923"/>
                      <a:pt x="381480" y="124446"/>
                    </a:cubicBezTo>
                    <a:lnTo>
                      <a:pt x="381480" y="124446"/>
                    </a:lnTo>
                    <a:lnTo>
                      <a:pt x="381480" y="38721"/>
                    </a:lnTo>
                    <a:cubicBezTo>
                      <a:pt x="381480" y="28244"/>
                      <a:pt x="372908" y="19671"/>
                      <a:pt x="362430" y="19671"/>
                    </a:cubicBezTo>
                    <a:lnTo>
                      <a:pt x="362430" y="19671"/>
                    </a:lnTo>
                    <a:close/>
                    <a:moveTo>
                      <a:pt x="157643" y="86346"/>
                    </a:moveTo>
                    <a:cubicBezTo>
                      <a:pt x="165262" y="86346"/>
                      <a:pt x="171930" y="93014"/>
                      <a:pt x="171930" y="100634"/>
                    </a:cubicBezTo>
                    <a:cubicBezTo>
                      <a:pt x="171930" y="108253"/>
                      <a:pt x="165262" y="114921"/>
                      <a:pt x="157643" y="114921"/>
                    </a:cubicBezTo>
                    <a:cubicBezTo>
                      <a:pt x="150023" y="114921"/>
                      <a:pt x="143355" y="108253"/>
                      <a:pt x="143355" y="100634"/>
                    </a:cubicBezTo>
                    <a:cubicBezTo>
                      <a:pt x="143355" y="93014"/>
                      <a:pt x="150023" y="86346"/>
                      <a:pt x="157643" y="86346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txBody>
              <a:bodyPr anchorCtr="0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</a:p>
            </p:txBody>
          </p:sp>
          <p:sp>
            <p:nvSpPr>
              <p:cNvPr id="45" name="Bullet3" descr="0dc320fa-b219-4643-a617-7a2e2126ce5d"/>
              <p:cNvSpPr txBox="1"/>
              <p:nvPr/>
            </p:nvSpPr>
            <p:spPr>
              <a:xfrm>
                <a:off x="2780495" y="4467001"/>
                <a:ext cx="2741035" cy="434339"/>
              </a:xfrm>
              <a:prstGeom prst="rect">
                <a:avLst/>
              </a:prstGeom>
              <a:noFill/>
            </p:spPr>
            <p:txBody>
              <a:bodyPr wrap="square" rtlCol="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影像学检查辅助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46" name="Text3" descr="efd584ec-65a4-410a-980a-21eb702dc3ef"/>
              <p:cNvSpPr txBox="1"/>
              <p:nvPr/>
            </p:nvSpPr>
            <p:spPr>
              <a:xfrm>
                <a:off x="2780495" y="4901339"/>
                <a:ext cx="2741035" cy="923227"/>
              </a:xfrm>
              <a:prstGeom prst="rect">
                <a:avLst/>
              </a:prstGeom>
              <a:noFill/>
            </p:spPr>
            <p:txBody>
              <a:bodyPr wrap="square" rtlCol="0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如X线、CT等检查，有助于了解关节等部位的病变情况，辅助诊断。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5" name="IconBackground3" descr="43f6581d-be87-4561-a138-59473172febc"/>
              <p:cNvSpPr/>
              <p:nvPr/>
            </p:nvSpPr>
            <p:spPr>
              <a:xfrm>
                <a:off x="2755866" y="4056826"/>
                <a:ext cx="176010" cy="176010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 w="12700" cap="rnd">
                <a:noFill/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rmAutofit fontScale="25000" lnSpcReduction="20000"/>
              </a:bodyPr>
              <a:lstStyle/>
              <a:p>
                <a:pPr algn="ctr"/>
              </a:p>
            </p:txBody>
          </p:sp>
        </p:grpSp>
        <p:grpSp>
          <p:nvGrpSpPr>
            <p:cNvPr id="23" name="组合 22" descr="e7fbb3df-fa78-4e97-b6e6-605d40a3d70a"/>
            <p:cNvGrpSpPr/>
            <p:nvPr/>
          </p:nvGrpSpPr>
          <p:grpSpPr>
            <a:xfrm>
              <a:off x="6677710" y="3993080"/>
              <a:ext cx="2745725" cy="1831486"/>
              <a:chOff x="6677710" y="3993080"/>
              <a:chExt cx="2745725" cy="1831486"/>
            </a:xfrm>
          </p:grpSpPr>
          <p:sp>
            <p:nvSpPr>
              <p:cNvPr id="41" name="Icon4" descr="aff67293-6c41-4b8e-bb63-42ecd4dbe037"/>
              <p:cNvSpPr/>
              <p:nvPr/>
            </p:nvSpPr>
            <p:spPr bwMode="auto">
              <a:xfrm>
                <a:off x="6726411" y="3993080"/>
                <a:ext cx="214734" cy="234677"/>
              </a:xfrm>
              <a:custGeom>
                <a:avLst/>
                <a:gdLst>
                  <a:gd name="connsiteX0" fmla="*/ 368431 w 488073"/>
                  <a:gd name="connsiteY0" fmla="*/ 621 h 533400"/>
                  <a:gd name="connsiteX1" fmla="*/ 368431 w 488073"/>
                  <a:gd name="connsiteY1" fmla="*/ 19671 h 533400"/>
                  <a:gd name="connsiteX2" fmla="*/ 339856 w 488073"/>
                  <a:gd name="connsiteY2" fmla="*/ 19671 h 533400"/>
                  <a:gd name="connsiteX3" fmla="*/ 339856 w 488073"/>
                  <a:gd name="connsiteY3" fmla="*/ 135876 h 533400"/>
                  <a:gd name="connsiteX4" fmla="*/ 341761 w 488073"/>
                  <a:gd name="connsiteY4" fmla="*/ 145401 h 533400"/>
                  <a:gd name="connsiteX5" fmla="*/ 342713 w 488073"/>
                  <a:gd name="connsiteY5" fmla="*/ 147306 h 533400"/>
                  <a:gd name="connsiteX6" fmla="*/ 483683 w 488073"/>
                  <a:gd name="connsiteY6" fmla="*/ 464489 h 533400"/>
                  <a:gd name="connsiteX7" fmla="*/ 484636 w 488073"/>
                  <a:gd name="connsiteY7" fmla="*/ 509256 h 533400"/>
                  <a:gd name="connsiteX8" fmla="*/ 448441 w 488073"/>
                  <a:gd name="connsiteY8" fmla="*/ 534021 h 533400"/>
                  <a:gd name="connsiteX9" fmla="*/ 448441 w 488073"/>
                  <a:gd name="connsiteY9" fmla="*/ 534021 h 533400"/>
                  <a:gd name="connsiteX10" fmla="*/ 40771 w 488073"/>
                  <a:gd name="connsiteY10" fmla="*/ 534021 h 533400"/>
                  <a:gd name="connsiteX11" fmla="*/ 4576 w 488073"/>
                  <a:gd name="connsiteY11" fmla="*/ 509256 h 533400"/>
                  <a:gd name="connsiteX12" fmla="*/ 5528 w 488073"/>
                  <a:gd name="connsiteY12" fmla="*/ 464489 h 533400"/>
                  <a:gd name="connsiteX13" fmla="*/ 5528 w 488073"/>
                  <a:gd name="connsiteY13" fmla="*/ 464489 h 533400"/>
                  <a:gd name="connsiteX14" fmla="*/ 146498 w 488073"/>
                  <a:gd name="connsiteY14" fmla="*/ 147306 h 533400"/>
                  <a:gd name="connsiteX15" fmla="*/ 149356 w 488073"/>
                  <a:gd name="connsiteY15" fmla="*/ 135876 h 533400"/>
                  <a:gd name="connsiteX16" fmla="*/ 149356 w 488073"/>
                  <a:gd name="connsiteY16" fmla="*/ 135876 h 533400"/>
                  <a:gd name="connsiteX17" fmla="*/ 149356 w 488073"/>
                  <a:gd name="connsiteY17" fmla="*/ 19671 h 533400"/>
                  <a:gd name="connsiteX18" fmla="*/ 120781 w 488073"/>
                  <a:gd name="connsiteY18" fmla="*/ 19671 h 533400"/>
                  <a:gd name="connsiteX19" fmla="*/ 120781 w 488073"/>
                  <a:gd name="connsiteY19" fmla="*/ 621 h 533400"/>
                  <a:gd name="connsiteX20" fmla="*/ 368431 w 488073"/>
                  <a:gd name="connsiteY20" fmla="*/ 621 h 533400"/>
                  <a:gd name="connsiteX21" fmla="*/ 253178 w 488073"/>
                  <a:gd name="connsiteY21" fmla="*/ 415911 h 533400"/>
                  <a:gd name="connsiteX22" fmla="*/ 250321 w 488073"/>
                  <a:gd name="connsiteY22" fmla="*/ 417816 h 533400"/>
                  <a:gd name="connsiteX23" fmla="*/ 51248 w 488073"/>
                  <a:gd name="connsiteY23" fmla="*/ 409244 h 533400"/>
                  <a:gd name="connsiteX24" fmla="*/ 23626 w 488073"/>
                  <a:gd name="connsiteY24" fmla="*/ 471156 h 533400"/>
                  <a:gd name="connsiteX25" fmla="*/ 22673 w 488073"/>
                  <a:gd name="connsiteY25" fmla="*/ 501636 h 533400"/>
                  <a:gd name="connsiteX26" fmla="*/ 40771 w 488073"/>
                  <a:gd name="connsiteY26" fmla="*/ 514971 h 533400"/>
                  <a:gd name="connsiteX27" fmla="*/ 40771 w 488073"/>
                  <a:gd name="connsiteY27" fmla="*/ 514971 h 533400"/>
                  <a:gd name="connsiteX28" fmla="*/ 447488 w 488073"/>
                  <a:gd name="connsiteY28" fmla="*/ 514971 h 533400"/>
                  <a:gd name="connsiteX29" fmla="*/ 465586 w 488073"/>
                  <a:gd name="connsiteY29" fmla="*/ 502589 h 533400"/>
                  <a:gd name="connsiteX30" fmla="*/ 464633 w 488073"/>
                  <a:gd name="connsiteY30" fmla="*/ 472109 h 533400"/>
                  <a:gd name="connsiteX31" fmla="*/ 464633 w 488073"/>
                  <a:gd name="connsiteY31" fmla="*/ 472109 h 533400"/>
                  <a:gd name="connsiteX32" fmla="*/ 436058 w 488073"/>
                  <a:gd name="connsiteY32" fmla="*/ 408291 h 533400"/>
                  <a:gd name="connsiteX33" fmla="*/ 435106 w 488073"/>
                  <a:gd name="connsiteY33" fmla="*/ 408291 h 533400"/>
                  <a:gd name="connsiteX34" fmla="*/ 253178 w 488073"/>
                  <a:gd name="connsiteY34" fmla="*/ 415911 h 533400"/>
                  <a:gd name="connsiteX35" fmla="*/ 320806 w 488073"/>
                  <a:gd name="connsiteY35" fmla="*/ 19671 h 533400"/>
                  <a:gd name="connsiteX36" fmla="*/ 168406 w 488073"/>
                  <a:gd name="connsiteY36" fmla="*/ 19671 h 533400"/>
                  <a:gd name="connsiteX37" fmla="*/ 168406 w 488073"/>
                  <a:gd name="connsiteY37" fmla="*/ 135876 h 533400"/>
                  <a:gd name="connsiteX38" fmla="*/ 165548 w 488073"/>
                  <a:gd name="connsiteY38" fmla="*/ 153021 h 533400"/>
                  <a:gd name="connsiteX39" fmla="*/ 165548 w 488073"/>
                  <a:gd name="connsiteY39" fmla="*/ 153021 h 533400"/>
                  <a:gd name="connsiteX40" fmla="*/ 164596 w 488073"/>
                  <a:gd name="connsiteY40" fmla="*/ 155878 h 533400"/>
                  <a:gd name="connsiteX41" fmla="*/ 58868 w 488073"/>
                  <a:gd name="connsiteY41" fmla="*/ 392098 h 533400"/>
                  <a:gd name="connsiteX42" fmla="*/ 236033 w 488073"/>
                  <a:gd name="connsiteY42" fmla="*/ 404481 h 533400"/>
                  <a:gd name="connsiteX43" fmla="*/ 238891 w 488073"/>
                  <a:gd name="connsiteY43" fmla="*/ 402576 h 533400"/>
                  <a:gd name="connsiteX44" fmla="*/ 425581 w 488073"/>
                  <a:gd name="connsiteY44" fmla="*/ 382573 h 533400"/>
                  <a:gd name="connsiteX45" fmla="*/ 324616 w 488073"/>
                  <a:gd name="connsiteY45" fmla="*/ 154926 h 533400"/>
                  <a:gd name="connsiteX46" fmla="*/ 320806 w 488073"/>
                  <a:gd name="connsiteY46" fmla="*/ 135876 h 533400"/>
                  <a:gd name="connsiteX47" fmla="*/ 320806 w 488073"/>
                  <a:gd name="connsiteY47" fmla="*/ 135876 h 533400"/>
                  <a:gd name="connsiteX48" fmla="*/ 320806 w 488073"/>
                  <a:gd name="connsiteY48" fmla="*/ 19671 h 533400"/>
                  <a:gd name="connsiteX49" fmla="*/ 306518 w 488073"/>
                  <a:gd name="connsiteY49" fmla="*/ 248271 h 533400"/>
                  <a:gd name="connsiteX50" fmla="*/ 349381 w 488073"/>
                  <a:gd name="connsiteY50" fmla="*/ 291134 h 533400"/>
                  <a:gd name="connsiteX51" fmla="*/ 306518 w 488073"/>
                  <a:gd name="connsiteY51" fmla="*/ 333996 h 533400"/>
                  <a:gd name="connsiteX52" fmla="*/ 263656 w 488073"/>
                  <a:gd name="connsiteY52" fmla="*/ 291134 h 533400"/>
                  <a:gd name="connsiteX53" fmla="*/ 306518 w 488073"/>
                  <a:gd name="connsiteY53" fmla="*/ 248271 h 533400"/>
                  <a:gd name="connsiteX54" fmla="*/ 306518 w 488073"/>
                  <a:gd name="connsiteY54" fmla="*/ 267321 h 533400"/>
                  <a:gd name="connsiteX55" fmla="*/ 282706 w 488073"/>
                  <a:gd name="connsiteY55" fmla="*/ 291134 h 533400"/>
                  <a:gd name="connsiteX56" fmla="*/ 306518 w 488073"/>
                  <a:gd name="connsiteY56" fmla="*/ 314946 h 533400"/>
                  <a:gd name="connsiteX57" fmla="*/ 330331 w 488073"/>
                  <a:gd name="connsiteY57" fmla="*/ 291134 h 533400"/>
                  <a:gd name="connsiteX58" fmla="*/ 306518 w 488073"/>
                  <a:gd name="connsiteY58" fmla="*/ 267321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</a:cxnLst>
                <a:rect l="l" t="t" r="r" b="b"/>
                <a:pathLst>
                  <a:path w="488073" h="533400">
                    <a:moveTo>
                      <a:pt x="368431" y="621"/>
                    </a:moveTo>
                    <a:lnTo>
                      <a:pt x="368431" y="19671"/>
                    </a:lnTo>
                    <a:lnTo>
                      <a:pt x="339856" y="19671"/>
                    </a:lnTo>
                    <a:lnTo>
                      <a:pt x="339856" y="135876"/>
                    </a:lnTo>
                    <a:cubicBezTo>
                      <a:pt x="339856" y="138734"/>
                      <a:pt x="340808" y="142544"/>
                      <a:pt x="341761" y="145401"/>
                    </a:cubicBezTo>
                    <a:lnTo>
                      <a:pt x="342713" y="147306"/>
                    </a:lnTo>
                    <a:lnTo>
                      <a:pt x="483683" y="464489"/>
                    </a:lnTo>
                    <a:cubicBezTo>
                      <a:pt x="490351" y="478776"/>
                      <a:pt x="490351" y="494969"/>
                      <a:pt x="484636" y="509256"/>
                    </a:cubicBezTo>
                    <a:cubicBezTo>
                      <a:pt x="478921" y="524496"/>
                      <a:pt x="464633" y="534021"/>
                      <a:pt x="448441" y="534021"/>
                    </a:cubicBezTo>
                    <a:lnTo>
                      <a:pt x="448441" y="534021"/>
                    </a:lnTo>
                    <a:lnTo>
                      <a:pt x="40771" y="534021"/>
                    </a:lnTo>
                    <a:cubicBezTo>
                      <a:pt x="24578" y="534021"/>
                      <a:pt x="10291" y="524496"/>
                      <a:pt x="4576" y="509256"/>
                    </a:cubicBezTo>
                    <a:cubicBezTo>
                      <a:pt x="-1139" y="494969"/>
                      <a:pt x="-187" y="478776"/>
                      <a:pt x="5528" y="464489"/>
                    </a:cubicBezTo>
                    <a:lnTo>
                      <a:pt x="5528" y="464489"/>
                    </a:lnTo>
                    <a:lnTo>
                      <a:pt x="146498" y="147306"/>
                    </a:lnTo>
                    <a:cubicBezTo>
                      <a:pt x="148403" y="143496"/>
                      <a:pt x="149356" y="139686"/>
                      <a:pt x="149356" y="135876"/>
                    </a:cubicBezTo>
                    <a:lnTo>
                      <a:pt x="149356" y="135876"/>
                    </a:lnTo>
                    <a:lnTo>
                      <a:pt x="149356" y="19671"/>
                    </a:lnTo>
                    <a:lnTo>
                      <a:pt x="120781" y="19671"/>
                    </a:lnTo>
                    <a:lnTo>
                      <a:pt x="120781" y="621"/>
                    </a:lnTo>
                    <a:lnTo>
                      <a:pt x="368431" y="621"/>
                    </a:lnTo>
                    <a:close/>
                    <a:moveTo>
                      <a:pt x="253178" y="415911"/>
                    </a:moveTo>
                    <a:lnTo>
                      <a:pt x="250321" y="417816"/>
                    </a:lnTo>
                    <a:cubicBezTo>
                      <a:pt x="195076" y="456869"/>
                      <a:pt x="119828" y="453059"/>
                      <a:pt x="51248" y="409244"/>
                    </a:cubicBezTo>
                    <a:lnTo>
                      <a:pt x="23626" y="471156"/>
                    </a:lnTo>
                    <a:cubicBezTo>
                      <a:pt x="19816" y="480681"/>
                      <a:pt x="18863" y="491159"/>
                      <a:pt x="22673" y="501636"/>
                    </a:cubicBezTo>
                    <a:cubicBezTo>
                      <a:pt x="25531" y="510209"/>
                      <a:pt x="33151" y="514971"/>
                      <a:pt x="40771" y="514971"/>
                    </a:cubicBezTo>
                    <a:lnTo>
                      <a:pt x="40771" y="514971"/>
                    </a:lnTo>
                    <a:lnTo>
                      <a:pt x="447488" y="514971"/>
                    </a:lnTo>
                    <a:cubicBezTo>
                      <a:pt x="456061" y="514971"/>
                      <a:pt x="462728" y="510209"/>
                      <a:pt x="465586" y="502589"/>
                    </a:cubicBezTo>
                    <a:cubicBezTo>
                      <a:pt x="469396" y="493064"/>
                      <a:pt x="469396" y="481634"/>
                      <a:pt x="464633" y="472109"/>
                    </a:cubicBezTo>
                    <a:lnTo>
                      <a:pt x="464633" y="472109"/>
                    </a:lnTo>
                    <a:lnTo>
                      <a:pt x="436058" y="408291"/>
                    </a:lnTo>
                    <a:lnTo>
                      <a:pt x="435106" y="408291"/>
                    </a:lnTo>
                    <a:cubicBezTo>
                      <a:pt x="375098" y="378764"/>
                      <a:pt x="302708" y="382573"/>
                      <a:pt x="253178" y="415911"/>
                    </a:cubicBezTo>
                    <a:close/>
                    <a:moveTo>
                      <a:pt x="320806" y="19671"/>
                    </a:moveTo>
                    <a:lnTo>
                      <a:pt x="168406" y="19671"/>
                    </a:lnTo>
                    <a:lnTo>
                      <a:pt x="168406" y="135876"/>
                    </a:lnTo>
                    <a:cubicBezTo>
                      <a:pt x="168406" y="141591"/>
                      <a:pt x="167453" y="147306"/>
                      <a:pt x="165548" y="153021"/>
                    </a:cubicBezTo>
                    <a:lnTo>
                      <a:pt x="165548" y="153021"/>
                    </a:lnTo>
                    <a:lnTo>
                      <a:pt x="164596" y="155878"/>
                    </a:lnTo>
                    <a:lnTo>
                      <a:pt x="58868" y="392098"/>
                    </a:lnTo>
                    <a:cubicBezTo>
                      <a:pt x="120781" y="432103"/>
                      <a:pt x="187456" y="436866"/>
                      <a:pt x="236033" y="404481"/>
                    </a:cubicBezTo>
                    <a:lnTo>
                      <a:pt x="238891" y="402576"/>
                    </a:lnTo>
                    <a:cubicBezTo>
                      <a:pt x="290326" y="366381"/>
                      <a:pt x="361763" y="359714"/>
                      <a:pt x="425581" y="382573"/>
                    </a:cubicBezTo>
                    <a:lnTo>
                      <a:pt x="324616" y="154926"/>
                    </a:lnTo>
                    <a:cubicBezTo>
                      <a:pt x="321758" y="149211"/>
                      <a:pt x="320806" y="142544"/>
                      <a:pt x="320806" y="135876"/>
                    </a:cubicBezTo>
                    <a:lnTo>
                      <a:pt x="320806" y="135876"/>
                    </a:lnTo>
                    <a:lnTo>
                      <a:pt x="320806" y="19671"/>
                    </a:lnTo>
                    <a:close/>
                    <a:moveTo>
                      <a:pt x="306518" y="248271"/>
                    </a:moveTo>
                    <a:cubicBezTo>
                      <a:pt x="330331" y="248271"/>
                      <a:pt x="349381" y="267321"/>
                      <a:pt x="349381" y="291134"/>
                    </a:cubicBezTo>
                    <a:cubicBezTo>
                      <a:pt x="349381" y="314946"/>
                      <a:pt x="330331" y="333996"/>
                      <a:pt x="306518" y="333996"/>
                    </a:cubicBezTo>
                    <a:cubicBezTo>
                      <a:pt x="282706" y="333996"/>
                      <a:pt x="263656" y="314946"/>
                      <a:pt x="263656" y="291134"/>
                    </a:cubicBezTo>
                    <a:cubicBezTo>
                      <a:pt x="263656" y="267321"/>
                      <a:pt x="282706" y="248271"/>
                      <a:pt x="306518" y="248271"/>
                    </a:cubicBezTo>
                    <a:close/>
                    <a:moveTo>
                      <a:pt x="306518" y="267321"/>
                    </a:moveTo>
                    <a:cubicBezTo>
                      <a:pt x="293183" y="267321"/>
                      <a:pt x="282706" y="277798"/>
                      <a:pt x="282706" y="291134"/>
                    </a:cubicBezTo>
                    <a:cubicBezTo>
                      <a:pt x="282706" y="304469"/>
                      <a:pt x="293183" y="314946"/>
                      <a:pt x="306518" y="314946"/>
                    </a:cubicBezTo>
                    <a:cubicBezTo>
                      <a:pt x="319853" y="314946"/>
                      <a:pt x="330331" y="304469"/>
                      <a:pt x="330331" y="291134"/>
                    </a:cubicBezTo>
                    <a:cubicBezTo>
                      <a:pt x="330331" y="277798"/>
                      <a:pt x="319853" y="267321"/>
                      <a:pt x="306518" y="267321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317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txBody>
              <a:bodyPr anchorCtr="0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</a:p>
            </p:txBody>
          </p:sp>
          <p:sp>
            <p:nvSpPr>
              <p:cNvPr id="42" name="Bullet4" descr="c28b842f-f591-41e6-873f-7082ca7b7357"/>
              <p:cNvSpPr txBox="1"/>
              <p:nvPr/>
            </p:nvSpPr>
            <p:spPr>
              <a:xfrm>
                <a:off x="6682400" y="4467001"/>
                <a:ext cx="2741035" cy="434339"/>
              </a:xfrm>
              <a:prstGeom prst="rect">
                <a:avLst/>
              </a:prstGeom>
              <a:noFill/>
            </p:spPr>
            <p:txBody>
              <a:bodyPr wrap="square" rtlCol="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综合诊断依据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43" name="Text4" descr="c69a8941-9077-4d3c-bf95-ca2bf05f5e24"/>
              <p:cNvSpPr txBox="1"/>
              <p:nvPr/>
            </p:nvSpPr>
            <p:spPr>
              <a:xfrm>
                <a:off x="6682400" y="4901339"/>
                <a:ext cx="2741035" cy="923227"/>
              </a:xfrm>
              <a:prstGeom prst="rect">
                <a:avLst/>
              </a:prstGeom>
              <a:noFill/>
            </p:spPr>
            <p:txBody>
              <a:bodyPr wrap="square" rtlCol="0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结合临床症状、实验室检测和影像学检查等结果，进行综合诊断，确保准确性。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6" name="IconBackground4" descr="bfb690f2-0477-4ae1-a552-bb9709c96488"/>
              <p:cNvSpPr/>
              <p:nvPr/>
            </p:nvSpPr>
            <p:spPr>
              <a:xfrm>
                <a:off x="6677710" y="4056826"/>
                <a:ext cx="176010" cy="176010"/>
              </a:xfrm>
              <a:prstGeom prst="ellipse">
                <a:avLst/>
              </a:prstGeom>
              <a:solidFill>
                <a:schemeClr val="accent1">
                  <a:alpha val="20000"/>
                </a:schemeClr>
              </a:solidFill>
              <a:ln w="12700" cap="rnd">
                <a:noFill/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normAutofit fontScale="25000" lnSpcReduction="20000"/>
              </a:bodyPr>
              <a:lstStyle/>
              <a:p>
                <a:pPr algn="ctr"/>
              </a:p>
            </p:txBody>
          </p:sp>
        </p:grpSp>
      </p:grp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c7ba1c0-dbe1-443f-8d95-f6079f5adcf9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b="1" i="0" u="none">
                <a:solidFill>
                  <a:srgbClr val="2F2F2F"/>
                </a:solidFill>
                <a:ea typeface="微软雅黑" panose="020B0503020204020204" charset="-122"/>
              </a:rPr>
              <a:t>治疗方法</a:t>
            </a:r>
            <a:endParaRPr lang="en-US" sz="28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grpSp>
        <p:nvGrpSpPr>
          <p:cNvPr id="89" name="0e0da6f5-1f76-4196-ba1a-7f46fed7eb4b.source.4.zh-Hans.pptx" descr="51a8b03d-f061-4ad6-a4f9-1175a2f14e02"/>
          <p:cNvGrpSpPr/>
          <p:nvPr/>
        </p:nvGrpSpPr>
        <p:grpSpPr>
          <a:xfrm>
            <a:off x="660400" y="1130300"/>
            <a:ext cx="10858500" cy="5003800"/>
            <a:chOff x="660400" y="1130300"/>
            <a:chExt cx="10858500" cy="5003800"/>
          </a:xfrm>
        </p:grpSpPr>
        <p:grpSp>
          <p:nvGrpSpPr>
            <p:cNvPr id="88" name="组合 87" descr="e5798af1-e99b-42ed-ad40-41474f64786c"/>
            <p:cNvGrpSpPr/>
            <p:nvPr/>
          </p:nvGrpSpPr>
          <p:grpSpPr>
            <a:xfrm>
              <a:off x="673100" y="1763834"/>
              <a:ext cx="10845800" cy="4370266"/>
              <a:chOff x="673100" y="1763834"/>
              <a:chExt cx="10845800" cy="4370266"/>
            </a:xfrm>
          </p:grpSpPr>
          <p:grpSp>
            <p:nvGrpSpPr>
              <p:cNvPr id="3" name="îŝ1iḓè" descr="bfe5b9a0-1b79-415f-ab82-4af87a6ef88d"/>
              <p:cNvGrpSpPr/>
              <p:nvPr/>
            </p:nvGrpSpPr>
            <p:grpSpPr>
              <a:xfrm>
                <a:off x="4392706" y="2029015"/>
                <a:ext cx="3406588" cy="3406588"/>
                <a:chOff x="4176432" y="1718982"/>
                <a:chExt cx="3839136" cy="3839136"/>
              </a:xfrm>
            </p:grpSpPr>
            <p:sp>
              <p:nvSpPr>
                <p:cNvPr id="28" name="išḻíďe" descr="3cf3d2cf-8521-4b59-9fa7-be8425f4311f"/>
                <p:cNvSpPr/>
                <p:nvPr/>
              </p:nvSpPr>
              <p:spPr>
                <a:xfrm>
                  <a:off x="4176432" y="1718982"/>
                  <a:ext cx="3839136" cy="3839136"/>
                </a:xfrm>
                <a:prstGeom prst="ellipse">
                  <a:avLst/>
                </a:prstGeom>
                <a:noFill/>
                <a:ln w="28575">
                  <a:solidFill>
                    <a:schemeClr val="bg1">
                      <a:lumMod val="95000"/>
                    </a:schemeClr>
                  </a:solidFill>
                  <a:prstDash val="solid"/>
                  <a:round/>
                </a:ln>
                <a:effectLst>
                  <a:outerShdw blurRad="38100" sx="101000" sy="101000" algn="ctr" rotWithShape="0">
                    <a:schemeClr val="tx1">
                      <a:alpha val="20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normAutofit/>
                </a:bodyPr>
                <a:lstStyle/>
                <a:p>
                  <a:pPr algn="ctr"/>
                </a:p>
              </p:txBody>
            </p:sp>
            <p:grpSp>
              <p:nvGrpSpPr>
                <p:cNvPr id="29" name="i$ľîḋe" descr="5d80f4c2-1dd8-4be2-b418-7d7eaae88ec8"/>
                <p:cNvGrpSpPr/>
                <p:nvPr/>
              </p:nvGrpSpPr>
              <p:grpSpPr>
                <a:xfrm>
                  <a:off x="4598893" y="2261724"/>
                  <a:ext cx="2994211" cy="2753639"/>
                  <a:chOff x="4283076" y="2460626"/>
                  <a:chExt cx="3319462" cy="3052762"/>
                </a:xfrm>
              </p:grpSpPr>
              <p:sp>
                <p:nvSpPr>
                  <p:cNvPr id="30" name="íṡľíḑe" descr="4ed0e46d-099c-4a78-ac01-211038ba0350"/>
                  <p:cNvSpPr/>
                  <p:nvPr/>
                </p:nvSpPr>
                <p:spPr bwMode="auto">
                  <a:xfrm>
                    <a:off x="6672263" y="5222876"/>
                    <a:ext cx="684213" cy="268288"/>
                  </a:xfrm>
                  <a:custGeom>
                    <a:avLst/>
                    <a:gdLst>
                      <a:gd name="T0" fmla="*/ 0 w 241"/>
                      <a:gd name="T1" fmla="*/ 85 h 95"/>
                      <a:gd name="T2" fmla="*/ 124 w 241"/>
                      <a:gd name="T3" fmla="*/ 95 h 95"/>
                      <a:gd name="T4" fmla="*/ 241 w 241"/>
                      <a:gd name="T5" fmla="*/ 85 h 95"/>
                      <a:gd name="T6" fmla="*/ 237 w 241"/>
                      <a:gd name="T7" fmla="*/ 75 h 95"/>
                      <a:gd name="T8" fmla="*/ 121 w 241"/>
                      <a:gd name="T9" fmla="*/ 0 h 95"/>
                      <a:gd name="T10" fmla="*/ 5 w 241"/>
                      <a:gd name="T11" fmla="*/ 75 h 95"/>
                      <a:gd name="T12" fmla="*/ 0 w 241"/>
                      <a:gd name="T13" fmla="*/ 85 h 9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241" h="95">
                        <a:moveTo>
                          <a:pt x="0" y="85"/>
                        </a:moveTo>
                        <a:cubicBezTo>
                          <a:pt x="0" y="85"/>
                          <a:pt x="60" y="95"/>
                          <a:pt x="124" y="95"/>
                        </a:cubicBezTo>
                        <a:cubicBezTo>
                          <a:pt x="184" y="95"/>
                          <a:pt x="241" y="85"/>
                          <a:pt x="241" y="85"/>
                        </a:cubicBezTo>
                        <a:cubicBezTo>
                          <a:pt x="237" y="75"/>
                          <a:pt x="237" y="75"/>
                          <a:pt x="237" y="75"/>
                        </a:cubicBezTo>
                        <a:cubicBezTo>
                          <a:pt x="216" y="29"/>
                          <a:pt x="138" y="47"/>
                          <a:pt x="121" y="0"/>
                        </a:cubicBezTo>
                        <a:cubicBezTo>
                          <a:pt x="106" y="47"/>
                          <a:pt x="25" y="29"/>
                          <a:pt x="5" y="75"/>
                        </a:cubicBezTo>
                        <a:lnTo>
                          <a:pt x="0" y="85"/>
                        </a:lnTo>
                        <a:close/>
                      </a:path>
                    </a:pathLst>
                  </a:custGeom>
                  <a:solidFill>
                    <a:srgbClr val="EBE8E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5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31" name="iSḻíḑê" descr="9000b06f-5a31-460c-9958-7ef7df87c24b"/>
                  <p:cNvSpPr/>
                  <p:nvPr/>
                </p:nvSpPr>
                <p:spPr bwMode="auto">
                  <a:xfrm>
                    <a:off x="6973888" y="4460876"/>
                    <a:ext cx="90488" cy="857250"/>
                  </a:xfrm>
                  <a:prstGeom prst="rect">
                    <a:avLst/>
                  </a:prstGeom>
                  <a:solidFill>
                    <a:srgbClr val="EBE8E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32" name="îṩľîḍè" descr="44090b91-abf8-4287-bbed-14b8a7750ec7"/>
                  <p:cNvSpPr/>
                  <p:nvPr/>
                </p:nvSpPr>
                <p:spPr bwMode="auto">
                  <a:xfrm>
                    <a:off x="6870701" y="5159376"/>
                    <a:ext cx="128588" cy="125413"/>
                  </a:xfrm>
                  <a:custGeom>
                    <a:avLst/>
                    <a:gdLst>
                      <a:gd name="T0" fmla="*/ 81 w 81"/>
                      <a:gd name="T1" fmla="*/ 56 h 79"/>
                      <a:gd name="T2" fmla="*/ 56 w 81"/>
                      <a:gd name="T3" fmla="*/ 0 h 79"/>
                      <a:gd name="T4" fmla="*/ 0 w 81"/>
                      <a:gd name="T5" fmla="*/ 22 h 79"/>
                      <a:gd name="T6" fmla="*/ 16 w 81"/>
                      <a:gd name="T7" fmla="*/ 79 h 79"/>
                      <a:gd name="T8" fmla="*/ 81 w 81"/>
                      <a:gd name="T9" fmla="*/ 56 h 7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81" h="79">
                        <a:moveTo>
                          <a:pt x="81" y="56"/>
                        </a:moveTo>
                        <a:lnTo>
                          <a:pt x="56" y="0"/>
                        </a:lnTo>
                        <a:lnTo>
                          <a:pt x="0" y="22"/>
                        </a:lnTo>
                        <a:lnTo>
                          <a:pt x="16" y="79"/>
                        </a:lnTo>
                        <a:lnTo>
                          <a:pt x="81" y="56"/>
                        </a:lnTo>
                        <a:close/>
                      </a:path>
                    </a:pathLst>
                  </a:custGeom>
                  <a:solidFill>
                    <a:srgbClr val="ECD0A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33" name="íś1íḋé" descr="37719bd1-6fc0-4445-95d4-cae5c4f81851"/>
                  <p:cNvSpPr/>
                  <p:nvPr/>
                </p:nvSpPr>
                <p:spPr bwMode="auto">
                  <a:xfrm>
                    <a:off x="6661151" y="5248276"/>
                    <a:ext cx="360363" cy="185738"/>
                  </a:xfrm>
                  <a:custGeom>
                    <a:avLst/>
                    <a:gdLst>
                      <a:gd name="T0" fmla="*/ 119 w 127"/>
                      <a:gd name="T1" fmla="*/ 0 h 66"/>
                      <a:gd name="T2" fmla="*/ 127 w 127"/>
                      <a:gd name="T3" fmla="*/ 25 h 66"/>
                      <a:gd name="T4" fmla="*/ 94 w 127"/>
                      <a:gd name="T5" fmla="*/ 35 h 66"/>
                      <a:gd name="T6" fmla="*/ 6 w 127"/>
                      <a:gd name="T7" fmla="*/ 52 h 66"/>
                      <a:gd name="T8" fmla="*/ 39 w 127"/>
                      <a:gd name="T9" fmla="*/ 29 h 66"/>
                      <a:gd name="T10" fmla="*/ 79 w 127"/>
                      <a:gd name="T11" fmla="*/ 4 h 66"/>
                      <a:gd name="T12" fmla="*/ 119 w 127"/>
                      <a:gd name="T13" fmla="*/ 0 h 6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27" h="66">
                        <a:moveTo>
                          <a:pt x="119" y="0"/>
                        </a:moveTo>
                        <a:cubicBezTo>
                          <a:pt x="127" y="25"/>
                          <a:pt x="127" y="25"/>
                          <a:pt x="127" y="25"/>
                        </a:cubicBezTo>
                        <a:cubicBezTo>
                          <a:pt x="94" y="35"/>
                          <a:pt x="94" y="35"/>
                          <a:pt x="94" y="35"/>
                        </a:cubicBezTo>
                        <a:cubicBezTo>
                          <a:pt x="94" y="35"/>
                          <a:pt x="20" y="66"/>
                          <a:pt x="6" y="52"/>
                        </a:cubicBezTo>
                        <a:cubicBezTo>
                          <a:pt x="0" y="46"/>
                          <a:pt x="24" y="39"/>
                          <a:pt x="39" y="29"/>
                        </a:cubicBezTo>
                        <a:cubicBezTo>
                          <a:pt x="55" y="19"/>
                          <a:pt x="79" y="4"/>
                          <a:pt x="79" y="4"/>
                        </a:cubicBezTo>
                        <a:cubicBezTo>
                          <a:pt x="79" y="4"/>
                          <a:pt x="100" y="5"/>
                          <a:pt x="119" y="0"/>
                        </a:cubicBezTo>
                        <a:close/>
                      </a:path>
                    </a:pathLst>
                  </a:custGeom>
                  <a:solidFill>
                    <a:srgbClr val="1E232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34" name="îṧliḋê" descr="688f506e-c953-42d4-9ed9-cc86dd7996e3"/>
                  <p:cNvSpPr/>
                  <p:nvPr/>
                </p:nvSpPr>
                <p:spPr bwMode="auto">
                  <a:xfrm>
                    <a:off x="6426201" y="5281613"/>
                    <a:ext cx="111125" cy="98425"/>
                  </a:xfrm>
                  <a:custGeom>
                    <a:avLst/>
                    <a:gdLst>
                      <a:gd name="T0" fmla="*/ 70 w 70"/>
                      <a:gd name="T1" fmla="*/ 61 h 62"/>
                      <a:gd name="T2" fmla="*/ 61 w 70"/>
                      <a:gd name="T3" fmla="*/ 0 h 62"/>
                      <a:gd name="T4" fmla="*/ 2 w 70"/>
                      <a:gd name="T5" fmla="*/ 5 h 62"/>
                      <a:gd name="T6" fmla="*/ 0 w 70"/>
                      <a:gd name="T7" fmla="*/ 62 h 62"/>
                      <a:gd name="T8" fmla="*/ 70 w 70"/>
                      <a:gd name="T9" fmla="*/ 61 h 6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70" h="62">
                        <a:moveTo>
                          <a:pt x="70" y="61"/>
                        </a:moveTo>
                        <a:lnTo>
                          <a:pt x="61" y="0"/>
                        </a:lnTo>
                        <a:lnTo>
                          <a:pt x="2" y="5"/>
                        </a:lnTo>
                        <a:lnTo>
                          <a:pt x="0" y="62"/>
                        </a:lnTo>
                        <a:lnTo>
                          <a:pt x="70" y="61"/>
                        </a:lnTo>
                        <a:close/>
                      </a:path>
                    </a:pathLst>
                  </a:custGeom>
                  <a:solidFill>
                    <a:srgbClr val="ECD0A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35" name="í$ľïḍé" descr="a09a702a-b9c0-4c8f-9025-5c0928a0c67b"/>
                  <p:cNvSpPr/>
                  <p:nvPr/>
                </p:nvSpPr>
                <p:spPr bwMode="auto">
                  <a:xfrm>
                    <a:off x="6176963" y="5354638"/>
                    <a:ext cx="360363" cy="122238"/>
                  </a:xfrm>
                  <a:custGeom>
                    <a:avLst/>
                    <a:gdLst>
                      <a:gd name="T0" fmla="*/ 127 w 127"/>
                      <a:gd name="T1" fmla="*/ 8 h 43"/>
                      <a:gd name="T2" fmla="*/ 127 w 127"/>
                      <a:gd name="T3" fmla="*/ 34 h 43"/>
                      <a:gd name="T4" fmla="*/ 92 w 127"/>
                      <a:gd name="T5" fmla="*/ 35 h 43"/>
                      <a:gd name="T6" fmla="*/ 4 w 127"/>
                      <a:gd name="T7" fmla="*/ 26 h 43"/>
                      <a:gd name="T8" fmla="*/ 42 w 127"/>
                      <a:gd name="T9" fmla="*/ 13 h 43"/>
                      <a:gd name="T10" fmla="*/ 87 w 127"/>
                      <a:gd name="T11" fmla="*/ 0 h 43"/>
                      <a:gd name="T12" fmla="*/ 127 w 127"/>
                      <a:gd name="T13" fmla="*/ 8 h 4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27" h="43">
                        <a:moveTo>
                          <a:pt x="127" y="8"/>
                        </a:moveTo>
                        <a:cubicBezTo>
                          <a:pt x="127" y="34"/>
                          <a:pt x="127" y="34"/>
                          <a:pt x="127" y="34"/>
                        </a:cubicBezTo>
                        <a:cubicBezTo>
                          <a:pt x="92" y="35"/>
                          <a:pt x="92" y="35"/>
                          <a:pt x="92" y="35"/>
                        </a:cubicBezTo>
                        <a:cubicBezTo>
                          <a:pt x="92" y="35"/>
                          <a:pt x="13" y="43"/>
                          <a:pt x="4" y="26"/>
                        </a:cubicBezTo>
                        <a:cubicBezTo>
                          <a:pt x="0" y="18"/>
                          <a:pt x="24" y="18"/>
                          <a:pt x="42" y="13"/>
                        </a:cubicBezTo>
                        <a:cubicBezTo>
                          <a:pt x="60" y="7"/>
                          <a:pt x="87" y="0"/>
                          <a:pt x="87" y="0"/>
                        </a:cubicBezTo>
                        <a:cubicBezTo>
                          <a:pt x="87" y="0"/>
                          <a:pt x="107" y="7"/>
                          <a:pt x="127" y="8"/>
                        </a:cubicBezTo>
                        <a:close/>
                      </a:path>
                    </a:pathLst>
                  </a:custGeom>
                  <a:solidFill>
                    <a:srgbClr val="1E232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36" name="iṥļïḓè" descr="91f47eef-80e6-4d85-94ff-c238aa436c0c"/>
                  <p:cNvSpPr/>
                  <p:nvPr/>
                </p:nvSpPr>
                <p:spPr bwMode="auto">
                  <a:xfrm>
                    <a:off x="5618163" y="3430588"/>
                    <a:ext cx="1057275" cy="393700"/>
                  </a:xfrm>
                  <a:custGeom>
                    <a:avLst/>
                    <a:gdLst>
                      <a:gd name="T0" fmla="*/ 26 w 373"/>
                      <a:gd name="T1" fmla="*/ 108 h 139"/>
                      <a:gd name="T2" fmla="*/ 72 w 373"/>
                      <a:gd name="T3" fmla="*/ 93 h 139"/>
                      <a:gd name="T4" fmla="*/ 112 w 373"/>
                      <a:gd name="T5" fmla="*/ 103 h 139"/>
                      <a:gd name="T6" fmla="*/ 188 w 373"/>
                      <a:gd name="T7" fmla="*/ 86 h 139"/>
                      <a:gd name="T8" fmla="*/ 273 w 373"/>
                      <a:gd name="T9" fmla="*/ 56 h 139"/>
                      <a:gd name="T10" fmla="*/ 306 w 373"/>
                      <a:gd name="T11" fmla="*/ 0 h 139"/>
                      <a:gd name="T12" fmla="*/ 373 w 373"/>
                      <a:gd name="T13" fmla="*/ 25 h 139"/>
                      <a:gd name="T14" fmla="*/ 293 w 373"/>
                      <a:gd name="T15" fmla="*/ 116 h 139"/>
                      <a:gd name="T16" fmla="*/ 111 w 373"/>
                      <a:gd name="T17" fmla="*/ 131 h 139"/>
                      <a:gd name="T18" fmla="*/ 69 w 373"/>
                      <a:gd name="T19" fmla="*/ 114 h 139"/>
                      <a:gd name="T20" fmla="*/ 33 w 373"/>
                      <a:gd name="T21" fmla="*/ 120 h 139"/>
                      <a:gd name="T22" fmla="*/ 5 w 373"/>
                      <a:gd name="T23" fmla="*/ 139 h 139"/>
                      <a:gd name="T24" fmla="*/ 0 w 373"/>
                      <a:gd name="T25" fmla="*/ 135 h 139"/>
                      <a:gd name="T26" fmla="*/ 11 w 373"/>
                      <a:gd name="T27" fmla="*/ 123 h 139"/>
                      <a:gd name="T28" fmla="*/ 26 w 373"/>
                      <a:gd name="T29" fmla="*/ 108 h 13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373" h="139">
                        <a:moveTo>
                          <a:pt x="26" y="108"/>
                        </a:moveTo>
                        <a:cubicBezTo>
                          <a:pt x="72" y="93"/>
                          <a:pt x="72" y="93"/>
                          <a:pt x="72" y="93"/>
                        </a:cubicBezTo>
                        <a:cubicBezTo>
                          <a:pt x="112" y="103"/>
                          <a:pt x="112" y="103"/>
                          <a:pt x="112" y="103"/>
                        </a:cubicBezTo>
                        <a:cubicBezTo>
                          <a:pt x="135" y="97"/>
                          <a:pt x="142" y="98"/>
                          <a:pt x="188" y="86"/>
                        </a:cubicBezTo>
                        <a:cubicBezTo>
                          <a:pt x="228" y="76"/>
                          <a:pt x="273" y="56"/>
                          <a:pt x="273" y="56"/>
                        </a:cubicBezTo>
                        <a:cubicBezTo>
                          <a:pt x="306" y="0"/>
                          <a:pt x="306" y="0"/>
                          <a:pt x="306" y="0"/>
                        </a:cubicBezTo>
                        <a:cubicBezTo>
                          <a:pt x="328" y="2"/>
                          <a:pt x="373" y="25"/>
                          <a:pt x="373" y="25"/>
                        </a:cubicBezTo>
                        <a:cubicBezTo>
                          <a:pt x="373" y="25"/>
                          <a:pt x="311" y="110"/>
                          <a:pt x="293" y="116"/>
                        </a:cubicBezTo>
                        <a:cubicBezTo>
                          <a:pt x="276" y="121"/>
                          <a:pt x="157" y="136"/>
                          <a:pt x="111" y="131"/>
                        </a:cubicBezTo>
                        <a:cubicBezTo>
                          <a:pt x="97" y="129"/>
                          <a:pt x="69" y="114"/>
                          <a:pt x="69" y="114"/>
                        </a:cubicBezTo>
                        <a:cubicBezTo>
                          <a:pt x="33" y="120"/>
                          <a:pt x="33" y="120"/>
                          <a:pt x="33" y="120"/>
                        </a:cubicBezTo>
                        <a:cubicBezTo>
                          <a:pt x="5" y="139"/>
                          <a:pt x="5" y="139"/>
                          <a:pt x="5" y="139"/>
                        </a:cubicBezTo>
                        <a:cubicBezTo>
                          <a:pt x="0" y="135"/>
                          <a:pt x="0" y="135"/>
                          <a:pt x="0" y="135"/>
                        </a:cubicBezTo>
                        <a:cubicBezTo>
                          <a:pt x="11" y="123"/>
                          <a:pt x="11" y="123"/>
                          <a:pt x="11" y="123"/>
                        </a:cubicBezTo>
                        <a:lnTo>
                          <a:pt x="26" y="108"/>
                        </a:lnTo>
                        <a:close/>
                      </a:path>
                    </a:pathLst>
                  </a:custGeom>
                  <a:solidFill>
                    <a:srgbClr val="DDBB8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925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37" name="iSļíďé" descr="4f813f7a-c000-490e-9ceb-00e84ea20065"/>
                  <p:cNvSpPr/>
                  <p:nvPr/>
                </p:nvSpPr>
                <p:spPr bwMode="auto">
                  <a:xfrm>
                    <a:off x="6448426" y="3127376"/>
                    <a:ext cx="298450" cy="450850"/>
                  </a:xfrm>
                  <a:custGeom>
                    <a:avLst/>
                    <a:gdLst>
                      <a:gd name="T0" fmla="*/ 47 w 105"/>
                      <a:gd name="T1" fmla="*/ 0 h 159"/>
                      <a:gd name="T2" fmla="*/ 104 w 105"/>
                      <a:gd name="T3" fmla="*/ 62 h 159"/>
                      <a:gd name="T4" fmla="*/ 57 w 105"/>
                      <a:gd name="T5" fmla="*/ 159 h 159"/>
                      <a:gd name="T6" fmla="*/ 0 w 105"/>
                      <a:gd name="T7" fmla="*/ 114 h 159"/>
                      <a:gd name="T8" fmla="*/ 27 w 105"/>
                      <a:gd name="T9" fmla="*/ 35 h 159"/>
                      <a:gd name="T10" fmla="*/ 47 w 105"/>
                      <a:gd name="T11" fmla="*/ 0 h 1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05" h="159">
                        <a:moveTo>
                          <a:pt x="47" y="0"/>
                        </a:moveTo>
                        <a:cubicBezTo>
                          <a:pt x="47" y="0"/>
                          <a:pt x="105" y="10"/>
                          <a:pt x="104" y="62"/>
                        </a:cubicBezTo>
                        <a:cubicBezTo>
                          <a:pt x="104" y="96"/>
                          <a:pt x="57" y="159"/>
                          <a:pt x="57" y="159"/>
                        </a:cubicBezTo>
                        <a:cubicBezTo>
                          <a:pt x="57" y="159"/>
                          <a:pt x="32" y="124"/>
                          <a:pt x="0" y="114"/>
                        </a:cubicBezTo>
                        <a:cubicBezTo>
                          <a:pt x="0" y="114"/>
                          <a:pt x="21" y="54"/>
                          <a:pt x="27" y="35"/>
                        </a:cubicBezTo>
                        <a:cubicBezTo>
                          <a:pt x="35" y="12"/>
                          <a:pt x="47" y="0"/>
                          <a:pt x="47" y="0"/>
                        </a:cubicBezTo>
                        <a:close/>
                      </a:path>
                    </a:pathLst>
                  </a:custGeom>
                  <a:solidFill>
                    <a:srgbClr val="FED97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lnSpcReduction="1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38" name="îs1íḑê" descr="640ada72-b092-420e-9cdb-48f1fce5eccd"/>
                  <p:cNvSpPr/>
                  <p:nvPr/>
                </p:nvSpPr>
                <p:spPr bwMode="auto">
                  <a:xfrm>
                    <a:off x="6856413" y="4435476"/>
                    <a:ext cx="327025" cy="176213"/>
                  </a:xfrm>
                  <a:prstGeom prst="rect">
                    <a:avLst/>
                  </a:prstGeom>
                  <a:solidFill>
                    <a:srgbClr val="EBE8E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39" name="îṥḷïďê" descr="a582d40e-8029-4884-83c9-523b7dfe728a"/>
                  <p:cNvSpPr/>
                  <p:nvPr/>
                </p:nvSpPr>
                <p:spPr bwMode="auto">
                  <a:xfrm>
                    <a:off x="6865938" y="3032126"/>
                    <a:ext cx="736600" cy="1304925"/>
                  </a:xfrm>
                  <a:custGeom>
                    <a:avLst/>
                    <a:gdLst>
                      <a:gd name="T0" fmla="*/ 12 w 260"/>
                      <a:gd name="T1" fmla="*/ 256 h 461"/>
                      <a:gd name="T2" fmla="*/ 0 w 260"/>
                      <a:gd name="T3" fmla="*/ 31 h 461"/>
                      <a:gd name="T4" fmla="*/ 244 w 260"/>
                      <a:gd name="T5" fmla="*/ 61 h 461"/>
                      <a:gd name="T6" fmla="*/ 200 w 260"/>
                      <a:gd name="T7" fmla="*/ 305 h 461"/>
                      <a:gd name="T8" fmla="*/ 224 w 260"/>
                      <a:gd name="T9" fmla="*/ 420 h 461"/>
                      <a:gd name="T10" fmla="*/ 212 w 260"/>
                      <a:gd name="T11" fmla="*/ 461 h 461"/>
                      <a:gd name="T12" fmla="*/ 30 w 260"/>
                      <a:gd name="T13" fmla="*/ 461 h 461"/>
                      <a:gd name="T14" fmla="*/ 12 w 260"/>
                      <a:gd name="T15" fmla="*/ 256 h 46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60" h="461">
                        <a:moveTo>
                          <a:pt x="12" y="256"/>
                        </a:moveTo>
                        <a:cubicBezTo>
                          <a:pt x="7" y="181"/>
                          <a:pt x="3" y="106"/>
                          <a:pt x="0" y="31"/>
                        </a:cubicBezTo>
                        <a:cubicBezTo>
                          <a:pt x="71" y="0"/>
                          <a:pt x="229" y="14"/>
                          <a:pt x="244" y="61"/>
                        </a:cubicBezTo>
                        <a:cubicBezTo>
                          <a:pt x="260" y="110"/>
                          <a:pt x="200" y="252"/>
                          <a:pt x="200" y="305"/>
                        </a:cubicBezTo>
                        <a:cubicBezTo>
                          <a:pt x="200" y="358"/>
                          <a:pt x="221" y="396"/>
                          <a:pt x="224" y="420"/>
                        </a:cubicBezTo>
                        <a:cubicBezTo>
                          <a:pt x="226" y="443"/>
                          <a:pt x="212" y="461"/>
                          <a:pt x="212" y="461"/>
                        </a:cubicBezTo>
                        <a:cubicBezTo>
                          <a:pt x="30" y="461"/>
                          <a:pt x="30" y="461"/>
                          <a:pt x="30" y="461"/>
                        </a:cubicBezTo>
                        <a:cubicBezTo>
                          <a:pt x="26" y="392"/>
                          <a:pt x="17" y="324"/>
                          <a:pt x="12" y="256"/>
                        </a:cubicBezTo>
                        <a:close/>
                      </a:path>
                    </a:pathLst>
                  </a:custGeom>
                  <a:solidFill>
                    <a:srgbClr val="EBE8E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40" name="îŝļîḍe" descr="14d45796-526d-46de-b7bc-dd40463ff0f3"/>
                  <p:cNvSpPr/>
                  <p:nvPr/>
                </p:nvSpPr>
                <p:spPr bwMode="auto">
                  <a:xfrm>
                    <a:off x="6865938" y="3040063"/>
                    <a:ext cx="650875" cy="1296988"/>
                  </a:xfrm>
                  <a:custGeom>
                    <a:avLst/>
                    <a:gdLst>
                      <a:gd name="T0" fmla="*/ 12 w 230"/>
                      <a:gd name="T1" fmla="*/ 253 h 458"/>
                      <a:gd name="T2" fmla="*/ 0 w 230"/>
                      <a:gd name="T3" fmla="*/ 19 h 458"/>
                      <a:gd name="T4" fmla="*/ 215 w 230"/>
                      <a:gd name="T5" fmla="*/ 58 h 458"/>
                      <a:gd name="T6" fmla="*/ 171 w 230"/>
                      <a:gd name="T7" fmla="*/ 302 h 458"/>
                      <a:gd name="T8" fmla="*/ 194 w 230"/>
                      <a:gd name="T9" fmla="*/ 417 h 458"/>
                      <a:gd name="T10" fmla="*/ 182 w 230"/>
                      <a:gd name="T11" fmla="*/ 458 h 458"/>
                      <a:gd name="T12" fmla="*/ 30 w 230"/>
                      <a:gd name="T13" fmla="*/ 458 h 458"/>
                      <a:gd name="T14" fmla="*/ 12 w 230"/>
                      <a:gd name="T15" fmla="*/ 253 h 4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230" h="458">
                        <a:moveTo>
                          <a:pt x="12" y="253"/>
                        </a:moveTo>
                        <a:cubicBezTo>
                          <a:pt x="6" y="175"/>
                          <a:pt x="2" y="97"/>
                          <a:pt x="0" y="19"/>
                        </a:cubicBezTo>
                        <a:cubicBezTo>
                          <a:pt x="78" y="0"/>
                          <a:pt x="202" y="16"/>
                          <a:pt x="215" y="58"/>
                        </a:cubicBezTo>
                        <a:cubicBezTo>
                          <a:pt x="230" y="107"/>
                          <a:pt x="171" y="249"/>
                          <a:pt x="171" y="302"/>
                        </a:cubicBezTo>
                        <a:cubicBezTo>
                          <a:pt x="171" y="355"/>
                          <a:pt x="191" y="393"/>
                          <a:pt x="194" y="417"/>
                        </a:cubicBezTo>
                        <a:cubicBezTo>
                          <a:pt x="197" y="440"/>
                          <a:pt x="182" y="458"/>
                          <a:pt x="182" y="458"/>
                        </a:cubicBezTo>
                        <a:cubicBezTo>
                          <a:pt x="30" y="458"/>
                          <a:pt x="30" y="458"/>
                          <a:pt x="30" y="458"/>
                        </a:cubicBezTo>
                        <a:cubicBezTo>
                          <a:pt x="26" y="389"/>
                          <a:pt x="17" y="321"/>
                          <a:pt x="12" y="25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41" name="îşḷîḍè" descr="62edde78-0e08-4d69-ab38-ac36ac4b1265"/>
                  <p:cNvSpPr/>
                  <p:nvPr/>
                </p:nvSpPr>
                <p:spPr bwMode="auto">
                  <a:xfrm>
                    <a:off x="6497638" y="4337051"/>
                    <a:ext cx="968375" cy="158750"/>
                  </a:xfrm>
                  <a:custGeom>
                    <a:avLst/>
                    <a:gdLst>
                      <a:gd name="T0" fmla="*/ 0 w 342"/>
                      <a:gd name="T1" fmla="*/ 56 h 56"/>
                      <a:gd name="T2" fmla="*/ 310 w 342"/>
                      <a:gd name="T3" fmla="*/ 56 h 56"/>
                      <a:gd name="T4" fmla="*/ 342 w 342"/>
                      <a:gd name="T5" fmla="*/ 24 h 56"/>
                      <a:gd name="T6" fmla="*/ 342 w 342"/>
                      <a:gd name="T7" fmla="*/ 0 h 56"/>
                      <a:gd name="T8" fmla="*/ 0 w 342"/>
                      <a:gd name="T9" fmla="*/ 0 h 56"/>
                      <a:gd name="T10" fmla="*/ 0 w 342"/>
                      <a:gd name="T11" fmla="*/ 56 h 5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342" h="56">
                        <a:moveTo>
                          <a:pt x="0" y="56"/>
                        </a:moveTo>
                        <a:cubicBezTo>
                          <a:pt x="310" y="56"/>
                          <a:pt x="310" y="56"/>
                          <a:pt x="310" y="56"/>
                        </a:cubicBezTo>
                        <a:cubicBezTo>
                          <a:pt x="328" y="56"/>
                          <a:pt x="342" y="42"/>
                          <a:pt x="342" y="24"/>
                        </a:cubicBezTo>
                        <a:cubicBezTo>
                          <a:pt x="342" y="0"/>
                          <a:pt x="342" y="0"/>
                          <a:pt x="342" y="0"/>
                        </a:cubicBezTo>
                        <a:cubicBezTo>
                          <a:pt x="0" y="0"/>
                          <a:pt x="0" y="0"/>
                          <a:pt x="0" y="0"/>
                        </a:cubicBezTo>
                        <a:lnTo>
                          <a:pt x="0" y="56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42" name="iṣḻïďè" descr="3c0e0dc2-2579-4c1a-9495-ae53225887c5"/>
                  <p:cNvSpPr/>
                  <p:nvPr/>
                </p:nvSpPr>
                <p:spPr bwMode="auto">
                  <a:xfrm>
                    <a:off x="6156326" y="3948113"/>
                    <a:ext cx="969963" cy="1384300"/>
                  </a:xfrm>
                  <a:custGeom>
                    <a:avLst/>
                    <a:gdLst>
                      <a:gd name="T0" fmla="*/ 185 w 342"/>
                      <a:gd name="T1" fmla="*/ 8 h 489"/>
                      <a:gd name="T2" fmla="*/ 12 w 342"/>
                      <a:gd name="T3" fmla="*/ 145 h 489"/>
                      <a:gd name="T4" fmla="*/ 79 w 342"/>
                      <a:gd name="T5" fmla="*/ 476 h 489"/>
                      <a:gd name="T6" fmla="*/ 144 w 342"/>
                      <a:gd name="T7" fmla="*/ 473 h 489"/>
                      <a:gd name="T8" fmla="*/ 88 w 342"/>
                      <a:gd name="T9" fmla="*/ 215 h 489"/>
                      <a:gd name="T10" fmla="*/ 293 w 342"/>
                      <a:gd name="T11" fmla="*/ 85 h 489"/>
                      <a:gd name="T12" fmla="*/ 342 w 342"/>
                      <a:gd name="T13" fmla="*/ 0 h 489"/>
                      <a:gd name="T14" fmla="*/ 185 w 342"/>
                      <a:gd name="T15" fmla="*/ 8 h 48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342" h="489">
                        <a:moveTo>
                          <a:pt x="185" y="8"/>
                        </a:moveTo>
                        <a:cubicBezTo>
                          <a:pt x="185" y="8"/>
                          <a:pt x="22" y="105"/>
                          <a:pt x="12" y="145"/>
                        </a:cubicBezTo>
                        <a:cubicBezTo>
                          <a:pt x="0" y="193"/>
                          <a:pt x="79" y="476"/>
                          <a:pt x="79" y="476"/>
                        </a:cubicBezTo>
                        <a:cubicBezTo>
                          <a:pt x="97" y="489"/>
                          <a:pt x="131" y="485"/>
                          <a:pt x="144" y="473"/>
                        </a:cubicBezTo>
                        <a:cubicBezTo>
                          <a:pt x="144" y="473"/>
                          <a:pt x="81" y="231"/>
                          <a:pt x="88" y="215"/>
                        </a:cubicBezTo>
                        <a:cubicBezTo>
                          <a:pt x="105" y="175"/>
                          <a:pt x="248" y="128"/>
                          <a:pt x="293" y="85"/>
                        </a:cubicBezTo>
                        <a:cubicBezTo>
                          <a:pt x="338" y="42"/>
                          <a:pt x="342" y="0"/>
                          <a:pt x="342" y="0"/>
                        </a:cubicBezTo>
                        <a:lnTo>
                          <a:pt x="185" y="8"/>
                        </a:lnTo>
                        <a:close/>
                      </a:path>
                    </a:pathLst>
                  </a:custGeom>
                  <a:solidFill>
                    <a:srgbClr val="28243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43" name="iSļîḍè" descr="7e7294c8-6da1-4d94-a934-ec34951bf5b3"/>
                  <p:cNvSpPr/>
                  <p:nvPr/>
                </p:nvSpPr>
                <p:spPr bwMode="auto">
                  <a:xfrm>
                    <a:off x="6372226" y="3849688"/>
                    <a:ext cx="995363" cy="1373188"/>
                  </a:xfrm>
                  <a:custGeom>
                    <a:avLst/>
                    <a:gdLst>
                      <a:gd name="T0" fmla="*/ 296 w 351"/>
                      <a:gd name="T1" fmla="*/ 0 h 485"/>
                      <a:gd name="T2" fmla="*/ 301 w 351"/>
                      <a:gd name="T3" fmla="*/ 163 h 485"/>
                      <a:gd name="T4" fmla="*/ 134 w 351"/>
                      <a:gd name="T5" fmla="*/ 187 h 485"/>
                      <a:gd name="T6" fmla="*/ 216 w 351"/>
                      <a:gd name="T7" fmla="*/ 461 h 485"/>
                      <a:gd name="T8" fmla="*/ 172 w 351"/>
                      <a:gd name="T9" fmla="*/ 485 h 485"/>
                      <a:gd name="T10" fmla="*/ 18 w 351"/>
                      <a:gd name="T11" fmla="*/ 142 h 485"/>
                      <a:gd name="T12" fmla="*/ 160 w 351"/>
                      <a:gd name="T13" fmla="*/ 59 h 485"/>
                      <a:gd name="T14" fmla="*/ 170 w 351"/>
                      <a:gd name="T15" fmla="*/ 2 h 485"/>
                      <a:gd name="T16" fmla="*/ 296 w 351"/>
                      <a:gd name="T17" fmla="*/ 0 h 48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351" h="485">
                        <a:moveTo>
                          <a:pt x="296" y="0"/>
                        </a:moveTo>
                        <a:cubicBezTo>
                          <a:pt x="296" y="0"/>
                          <a:pt x="351" y="116"/>
                          <a:pt x="301" y="163"/>
                        </a:cubicBezTo>
                        <a:cubicBezTo>
                          <a:pt x="278" y="185"/>
                          <a:pt x="141" y="165"/>
                          <a:pt x="134" y="187"/>
                        </a:cubicBezTo>
                        <a:cubicBezTo>
                          <a:pt x="216" y="461"/>
                          <a:pt x="216" y="461"/>
                          <a:pt x="216" y="461"/>
                        </a:cubicBezTo>
                        <a:cubicBezTo>
                          <a:pt x="216" y="461"/>
                          <a:pt x="202" y="470"/>
                          <a:pt x="172" y="485"/>
                        </a:cubicBezTo>
                        <a:cubicBezTo>
                          <a:pt x="172" y="485"/>
                          <a:pt x="0" y="182"/>
                          <a:pt x="18" y="142"/>
                        </a:cubicBezTo>
                        <a:cubicBezTo>
                          <a:pt x="35" y="103"/>
                          <a:pt x="154" y="81"/>
                          <a:pt x="160" y="59"/>
                        </a:cubicBezTo>
                        <a:cubicBezTo>
                          <a:pt x="166" y="37"/>
                          <a:pt x="170" y="2"/>
                          <a:pt x="170" y="2"/>
                        </a:cubicBezTo>
                        <a:lnTo>
                          <a:pt x="296" y="0"/>
                        </a:lnTo>
                        <a:close/>
                      </a:path>
                    </a:pathLst>
                  </a:custGeom>
                  <a:solidFill>
                    <a:srgbClr val="33304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44" name="iS1íḍe" descr="e4ae92ed-223a-4d28-b076-391725960422"/>
                  <p:cNvSpPr/>
                  <p:nvPr/>
                </p:nvSpPr>
                <p:spPr bwMode="auto">
                  <a:xfrm>
                    <a:off x="6508751" y="2619376"/>
                    <a:ext cx="361950" cy="442913"/>
                  </a:xfrm>
                  <a:custGeom>
                    <a:avLst/>
                    <a:gdLst>
                      <a:gd name="T0" fmla="*/ 12 w 128"/>
                      <a:gd name="T1" fmla="*/ 120 h 157"/>
                      <a:gd name="T2" fmla="*/ 35 w 128"/>
                      <a:gd name="T3" fmla="*/ 153 h 157"/>
                      <a:gd name="T4" fmla="*/ 71 w 128"/>
                      <a:gd name="T5" fmla="*/ 144 h 157"/>
                      <a:gd name="T6" fmla="*/ 105 w 128"/>
                      <a:gd name="T7" fmla="*/ 115 h 157"/>
                      <a:gd name="T8" fmla="*/ 127 w 128"/>
                      <a:gd name="T9" fmla="*/ 50 h 157"/>
                      <a:gd name="T10" fmla="*/ 109 w 128"/>
                      <a:gd name="T11" fmla="*/ 26 h 157"/>
                      <a:gd name="T12" fmla="*/ 96 w 128"/>
                      <a:gd name="T13" fmla="*/ 16 h 157"/>
                      <a:gd name="T14" fmla="*/ 57 w 128"/>
                      <a:gd name="T15" fmla="*/ 4 h 157"/>
                      <a:gd name="T16" fmla="*/ 5 w 128"/>
                      <a:gd name="T17" fmla="*/ 29 h 157"/>
                      <a:gd name="T18" fmla="*/ 12 w 128"/>
                      <a:gd name="T19" fmla="*/ 120 h 1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28" h="157">
                        <a:moveTo>
                          <a:pt x="12" y="120"/>
                        </a:moveTo>
                        <a:cubicBezTo>
                          <a:pt x="15" y="134"/>
                          <a:pt x="22" y="149"/>
                          <a:pt x="35" y="153"/>
                        </a:cubicBezTo>
                        <a:cubicBezTo>
                          <a:pt x="47" y="157"/>
                          <a:pt x="60" y="150"/>
                          <a:pt x="71" y="144"/>
                        </a:cubicBezTo>
                        <a:cubicBezTo>
                          <a:pt x="84" y="136"/>
                          <a:pt x="97" y="128"/>
                          <a:pt x="105" y="115"/>
                        </a:cubicBezTo>
                        <a:cubicBezTo>
                          <a:pt x="118" y="96"/>
                          <a:pt x="128" y="73"/>
                          <a:pt x="127" y="50"/>
                        </a:cubicBezTo>
                        <a:cubicBezTo>
                          <a:pt x="126" y="42"/>
                          <a:pt x="114" y="32"/>
                          <a:pt x="109" y="26"/>
                        </a:cubicBezTo>
                        <a:cubicBezTo>
                          <a:pt x="106" y="21"/>
                          <a:pt x="101" y="18"/>
                          <a:pt x="96" y="16"/>
                        </a:cubicBezTo>
                        <a:cubicBezTo>
                          <a:pt x="83" y="10"/>
                          <a:pt x="70" y="6"/>
                          <a:pt x="57" y="4"/>
                        </a:cubicBezTo>
                        <a:cubicBezTo>
                          <a:pt x="35" y="0"/>
                          <a:pt x="10" y="5"/>
                          <a:pt x="5" y="29"/>
                        </a:cubicBezTo>
                        <a:cubicBezTo>
                          <a:pt x="0" y="59"/>
                          <a:pt x="4" y="92"/>
                          <a:pt x="12" y="120"/>
                        </a:cubicBezTo>
                        <a:close/>
                      </a:path>
                    </a:pathLst>
                  </a:custGeom>
                  <a:solidFill>
                    <a:srgbClr val="ECD0A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lnSpcReduction="1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45" name="îŝḻîḓè" descr="9ebbd2d6-6796-4ad8-88eb-9af1c126376b"/>
                  <p:cNvSpPr/>
                  <p:nvPr/>
                </p:nvSpPr>
                <p:spPr bwMode="auto">
                  <a:xfrm>
                    <a:off x="6632576" y="2794001"/>
                    <a:ext cx="38100" cy="34925"/>
                  </a:xfrm>
                  <a:prstGeom prst="ellipse">
                    <a:avLst/>
                  </a:prstGeom>
                  <a:solidFill>
                    <a:srgbClr val="3F2A3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46" name="îśļïḓê" descr="f8736155-41c2-48f0-b143-49366b1582f2"/>
                  <p:cNvSpPr/>
                  <p:nvPr/>
                </p:nvSpPr>
                <p:spPr bwMode="auto">
                  <a:xfrm>
                    <a:off x="6537326" y="2794001"/>
                    <a:ext cx="33338" cy="34925"/>
                  </a:xfrm>
                  <a:prstGeom prst="ellipse">
                    <a:avLst/>
                  </a:prstGeom>
                  <a:solidFill>
                    <a:srgbClr val="3F2A3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47" name="îṣľíḓe" descr="bb9cf402-2eab-4a82-ae3f-4a3409da8e5e"/>
                  <p:cNvSpPr/>
                  <p:nvPr/>
                </p:nvSpPr>
                <p:spPr bwMode="auto">
                  <a:xfrm>
                    <a:off x="6607176" y="2754313"/>
                    <a:ext cx="119063" cy="119063"/>
                  </a:xfrm>
                  <a:custGeom>
                    <a:avLst/>
                    <a:gdLst>
                      <a:gd name="T0" fmla="*/ 21 w 42"/>
                      <a:gd name="T1" fmla="*/ 42 h 42"/>
                      <a:gd name="T2" fmla="*/ 0 w 42"/>
                      <a:gd name="T3" fmla="*/ 21 h 42"/>
                      <a:gd name="T4" fmla="*/ 21 w 42"/>
                      <a:gd name="T5" fmla="*/ 0 h 42"/>
                      <a:gd name="T6" fmla="*/ 42 w 42"/>
                      <a:gd name="T7" fmla="*/ 21 h 42"/>
                      <a:gd name="T8" fmla="*/ 21 w 42"/>
                      <a:gd name="T9" fmla="*/ 42 h 42"/>
                      <a:gd name="T10" fmla="*/ 21 w 42"/>
                      <a:gd name="T11" fmla="*/ 4 h 42"/>
                      <a:gd name="T12" fmla="*/ 4 w 42"/>
                      <a:gd name="T13" fmla="*/ 21 h 42"/>
                      <a:gd name="T14" fmla="*/ 21 w 42"/>
                      <a:gd name="T15" fmla="*/ 39 h 42"/>
                      <a:gd name="T16" fmla="*/ 38 w 42"/>
                      <a:gd name="T17" fmla="*/ 21 h 42"/>
                      <a:gd name="T18" fmla="*/ 21 w 42"/>
                      <a:gd name="T19" fmla="*/ 4 h 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" h="42">
                        <a:moveTo>
                          <a:pt x="21" y="42"/>
                        </a:moveTo>
                        <a:cubicBezTo>
                          <a:pt x="9" y="42"/>
                          <a:pt x="0" y="33"/>
                          <a:pt x="0" y="21"/>
                        </a:cubicBezTo>
                        <a:cubicBezTo>
                          <a:pt x="0" y="9"/>
                          <a:pt x="9" y="0"/>
                          <a:pt x="21" y="0"/>
                        </a:cubicBezTo>
                        <a:cubicBezTo>
                          <a:pt x="33" y="0"/>
                          <a:pt x="42" y="9"/>
                          <a:pt x="42" y="21"/>
                        </a:cubicBezTo>
                        <a:cubicBezTo>
                          <a:pt x="42" y="33"/>
                          <a:pt x="33" y="42"/>
                          <a:pt x="21" y="42"/>
                        </a:cubicBezTo>
                        <a:close/>
                        <a:moveTo>
                          <a:pt x="21" y="4"/>
                        </a:moveTo>
                        <a:cubicBezTo>
                          <a:pt x="11" y="4"/>
                          <a:pt x="4" y="12"/>
                          <a:pt x="4" y="21"/>
                        </a:cubicBezTo>
                        <a:cubicBezTo>
                          <a:pt x="4" y="31"/>
                          <a:pt x="11" y="39"/>
                          <a:pt x="21" y="39"/>
                        </a:cubicBezTo>
                        <a:cubicBezTo>
                          <a:pt x="31" y="39"/>
                          <a:pt x="38" y="31"/>
                          <a:pt x="38" y="21"/>
                        </a:cubicBezTo>
                        <a:cubicBezTo>
                          <a:pt x="38" y="12"/>
                          <a:pt x="31" y="4"/>
                          <a:pt x="21" y="4"/>
                        </a:cubicBezTo>
                        <a:close/>
                      </a:path>
                    </a:pathLst>
                  </a:custGeom>
                  <a:solidFill>
                    <a:srgbClr val="3F2A3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48" name="îṡḻïḋè" descr="ce6ed8c9-c0bb-4ba2-b237-37d0dd194652"/>
                  <p:cNvSpPr/>
                  <p:nvPr/>
                </p:nvSpPr>
                <p:spPr bwMode="auto">
                  <a:xfrm>
                    <a:off x="6567488" y="2757488"/>
                    <a:ext cx="68263" cy="25400"/>
                  </a:xfrm>
                  <a:custGeom>
                    <a:avLst/>
                    <a:gdLst>
                      <a:gd name="T0" fmla="*/ 3 w 24"/>
                      <a:gd name="T1" fmla="*/ 9 h 9"/>
                      <a:gd name="T2" fmla="*/ 0 w 24"/>
                      <a:gd name="T3" fmla="*/ 6 h 9"/>
                      <a:gd name="T4" fmla="*/ 11 w 24"/>
                      <a:gd name="T5" fmla="*/ 1 h 9"/>
                      <a:gd name="T6" fmla="*/ 24 w 24"/>
                      <a:gd name="T7" fmla="*/ 6 h 9"/>
                      <a:gd name="T8" fmla="*/ 21 w 24"/>
                      <a:gd name="T9" fmla="*/ 9 h 9"/>
                      <a:gd name="T10" fmla="*/ 11 w 24"/>
                      <a:gd name="T11" fmla="*/ 5 h 9"/>
                      <a:gd name="T12" fmla="*/ 3 w 24"/>
                      <a:gd name="T13" fmla="*/ 9 h 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24" h="9">
                        <a:moveTo>
                          <a:pt x="3" y="9"/>
                        </a:moveTo>
                        <a:cubicBezTo>
                          <a:pt x="0" y="6"/>
                          <a:pt x="0" y="6"/>
                          <a:pt x="0" y="6"/>
                        </a:cubicBezTo>
                        <a:cubicBezTo>
                          <a:pt x="2" y="3"/>
                          <a:pt x="6" y="1"/>
                          <a:pt x="11" y="1"/>
                        </a:cubicBezTo>
                        <a:cubicBezTo>
                          <a:pt x="15" y="0"/>
                          <a:pt x="20" y="2"/>
                          <a:pt x="24" y="6"/>
                        </a:cubicBezTo>
                        <a:cubicBezTo>
                          <a:pt x="21" y="9"/>
                          <a:pt x="21" y="9"/>
                          <a:pt x="21" y="9"/>
                        </a:cubicBezTo>
                        <a:cubicBezTo>
                          <a:pt x="18" y="6"/>
                          <a:pt x="14" y="4"/>
                          <a:pt x="11" y="5"/>
                        </a:cubicBezTo>
                        <a:cubicBezTo>
                          <a:pt x="8" y="5"/>
                          <a:pt x="5" y="6"/>
                          <a:pt x="3" y="9"/>
                        </a:cubicBezTo>
                        <a:close/>
                      </a:path>
                    </a:pathLst>
                  </a:custGeom>
                  <a:solidFill>
                    <a:srgbClr val="3F2A3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49" name="îṡļiḑé" descr="bbadcc32-393c-4f7a-afc7-9fbaa7381b28"/>
                  <p:cNvSpPr/>
                  <p:nvPr/>
                </p:nvSpPr>
                <p:spPr bwMode="auto">
                  <a:xfrm>
                    <a:off x="6473826" y="2754313"/>
                    <a:ext cx="119063" cy="119063"/>
                  </a:xfrm>
                  <a:custGeom>
                    <a:avLst/>
                    <a:gdLst>
                      <a:gd name="T0" fmla="*/ 21 w 42"/>
                      <a:gd name="T1" fmla="*/ 42 h 42"/>
                      <a:gd name="T2" fmla="*/ 0 w 42"/>
                      <a:gd name="T3" fmla="*/ 21 h 42"/>
                      <a:gd name="T4" fmla="*/ 21 w 42"/>
                      <a:gd name="T5" fmla="*/ 0 h 42"/>
                      <a:gd name="T6" fmla="*/ 42 w 42"/>
                      <a:gd name="T7" fmla="*/ 21 h 42"/>
                      <a:gd name="T8" fmla="*/ 21 w 42"/>
                      <a:gd name="T9" fmla="*/ 42 h 42"/>
                      <a:gd name="T10" fmla="*/ 21 w 42"/>
                      <a:gd name="T11" fmla="*/ 4 h 42"/>
                      <a:gd name="T12" fmla="*/ 4 w 42"/>
                      <a:gd name="T13" fmla="*/ 21 h 42"/>
                      <a:gd name="T14" fmla="*/ 21 w 42"/>
                      <a:gd name="T15" fmla="*/ 39 h 42"/>
                      <a:gd name="T16" fmla="*/ 38 w 42"/>
                      <a:gd name="T17" fmla="*/ 21 h 42"/>
                      <a:gd name="T18" fmla="*/ 21 w 42"/>
                      <a:gd name="T19" fmla="*/ 4 h 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2" h="42">
                        <a:moveTo>
                          <a:pt x="21" y="42"/>
                        </a:moveTo>
                        <a:cubicBezTo>
                          <a:pt x="9" y="42"/>
                          <a:pt x="0" y="33"/>
                          <a:pt x="0" y="21"/>
                        </a:cubicBezTo>
                        <a:cubicBezTo>
                          <a:pt x="0" y="9"/>
                          <a:pt x="9" y="0"/>
                          <a:pt x="21" y="0"/>
                        </a:cubicBezTo>
                        <a:cubicBezTo>
                          <a:pt x="33" y="0"/>
                          <a:pt x="42" y="9"/>
                          <a:pt x="42" y="21"/>
                        </a:cubicBezTo>
                        <a:cubicBezTo>
                          <a:pt x="42" y="33"/>
                          <a:pt x="33" y="42"/>
                          <a:pt x="21" y="42"/>
                        </a:cubicBezTo>
                        <a:close/>
                        <a:moveTo>
                          <a:pt x="21" y="4"/>
                        </a:moveTo>
                        <a:cubicBezTo>
                          <a:pt x="11" y="4"/>
                          <a:pt x="4" y="12"/>
                          <a:pt x="4" y="21"/>
                        </a:cubicBezTo>
                        <a:cubicBezTo>
                          <a:pt x="4" y="31"/>
                          <a:pt x="11" y="39"/>
                          <a:pt x="21" y="39"/>
                        </a:cubicBezTo>
                        <a:cubicBezTo>
                          <a:pt x="31" y="39"/>
                          <a:pt x="38" y="31"/>
                          <a:pt x="38" y="21"/>
                        </a:cubicBezTo>
                        <a:cubicBezTo>
                          <a:pt x="38" y="12"/>
                          <a:pt x="31" y="4"/>
                          <a:pt x="21" y="4"/>
                        </a:cubicBezTo>
                        <a:close/>
                      </a:path>
                    </a:pathLst>
                  </a:custGeom>
                  <a:solidFill>
                    <a:srgbClr val="3F2A3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50" name="isḷïdé" descr="277b0a6a-2495-44fa-b732-75c4e775529a"/>
                  <p:cNvSpPr/>
                  <p:nvPr/>
                </p:nvSpPr>
                <p:spPr bwMode="auto">
                  <a:xfrm>
                    <a:off x="6607176" y="2873376"/>
                    <a:ext cx="407988" cy="488950"/>
                  </a:xfrm>
                  <a:custGeom>
                    <a:avLst/>
                    <a:gdLst>
                      <a:gd name="T0" fmla="*/ 134 w 144"/>
                      <a:gd name="T1" fmla="*/ 67 h 173"/>
                      <a:gd name="T2" fmla="*/ 118 w 144"/>
                      <a:gd name="T3" fmla="*/ 59 h 173"/>
                      <a:gd name="T4" fmla="*/ 105 w 144"/>
                      <a:gd name="T5" fmla="*/ 54 h 173"/>
                      <a:gd name="T6" fmla="*/ 76 w 144"/>
                      <a:gd name="T7" fmla="*/ 7 h 173"/>
                      <a:gd name="T8" fmla="*/ 75 w 144"/>
                      <a:gd name="T9" fmla="*/ 0 h 173"/>
                      <a:gd name="T10" fmla="*/ 44 w 144"/>
                      <a:gd name="T11" fmla="*/ 29 h 173"/>
                      <a:gd name="T12" fmla="*/ 23 w 144"/>
                      <a:gd name="T13" fmla="*/ 35 h 173"/>
                      <a:gd name="T14" fmla="*/ 34 w 144"/>
                      <a:gd name="T15" fmla="*/ 59 h 173"/>
                      <a:gd name="T16" fmla="*/ 13 w 144"/>
                      <a:gd name="T17" fmla="*/ 74 h 173"/>
                      <a:gd name="T18" fmla="*/ 0 w 144"/>
                      <a:gd name="T19" fmla="*/ 151 h 173"/>
                      <a:gd name="T20" fmla="*/ 40 w 144"/>
                      <a:gd name="T21" fmla="*/ 173 h 173"/>
                      <a:gd name="T22" fmla="*/ 114 w 144"/>
                      <a:gd name="T23" fmla="*/ 148 h 173"/>
                      <a:gd name="T24" fmla="*/ 134 w 144"/>
                      <a:gd name="T25" fmla="*/ 67 h 17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</a:cxnLst>
                    <a:rect l="0" t="0" r="r" b="b"/>
                    <a:pathLst>
                      <a:path w="144" h="173">
                        <a:moveTo>
                          <a:pt x="134" y="67"/>
                        </a:moveTo>
                        <a:cubicBezTo>
                          <a:pt x="134" y="67"/>
                          <a:pt x="134" y="63"/>
                          <a:pt x="118" y="59"/>
                        </a:cubicBezTo>
                        <a:cubicBezTo>
                          <a:pt x="114" y="57"/>
                          <a:pt x="108" y="57"/>
                          <a:pt x="105" y="54"/>
                        </a:cubicBezTo>
                        <a:cubicBezTo>
                          <a:pt x="92" y="43"/>
                          <a:pt x="80" y="23"/>
                          <a:pt x="76" y="7"/>
                        </a:cubicBezTo>
                        <a:cubicBezTo>
                          <a:pt x="75" y="5"/>
                          <a:pt x="75" y="3"/>
                          <a:pt x="75" y="0"/>
                        </a:cubicBezTo>
                        <a:cubicBezTo>
                          <a:pt x="65" y="9"/>
                          <a:pt x="54" y="19"/>
                          <a:pt x="44" y="29"/>
                        </a:cubicBezTo>
                        <a:cubicBezTo>
                          <a:pt x="41" y="32"/>
                          <a:pt x="21" y="30"/>
                          <a:pt x="23" y="35"/>
                        </a:cubicBezTo>
                        <a:cubicBezTo>
                          <a:pt x="24" y="36"/>
                          <a:pt x="29" y="48"/>
                          <a:pt x="34" y="59"/>
                        </a:cubicBezTo>
                        <a:cubicBezTo>
                          <a:pt x="24" y="66"/>
                          <a:pt x="13" y="74"/>
                          <a:pt x="13" y="74"/>
                        </a:cubicBezTo>
                        <a:cubicBezTo>
                          <a:pt x="0" y="151"/>
                          <a:pt x="0" y="151"/>
                          <a:pt x="0" y="151"/>
                        </a:cubicBezTo>
                        <a:cubicBezTo>
                          <a:pt x="40" y="173"/>
                          <a:pt x="40" y="173"/>
                          <a:pt x="40" y="173"/>
                        </a:cubicBezTo>
                        <a:cubicBezTo>
                          <a:pt x="40" y="173"/>
                          <a:pt x="85" y="164"/>
                          <a:pt x="114" y="148"/>
                        </a:cubicBezTo>
                        <a:cubicBezTo>
                          <a:pt x="144" y="132"/>
                          <a:pt x="134" y="67"/>
                          <a:pt x="134" y="67"/>
                        </a:cubicBezTo>
                        <a:close/>
                      </a:path>
                    </a:pathLst>
                  </a:custGeom>
                  <a:solidFill>
                    <a:srgbClr val="ECD0A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51" name="ïṧļïḓé" descr="b7973856-c9e9-4201-9043-acf3e2f141ab"/>
                  <p:cNvSpPr/>
                  <p:nvPr/>
                </p:nvSpPr>
                <p:spPr bwMode="auto">
                  <a:xfrm>
                    <a:off x="6577013" y="3040063"/>
                    <a:ext cx="700088" cy="996950"/>
                  </a:xfrm>
                  <a:custGeom>
                    <a:avLst/>
                    <a:gdLst>
                      <a:gd name="T0" fmla="*/ 129 w 247"/>
                      <a:gd name="T1" fmla="*/ 0 h 352"/>
                      <a:gd name="T2" fmla="*/ 88 w 247"/>
                      <a:gd name="T3" fmla="*/ 34 h 352"/>
                      <a:gd name="T4" fmla="*/ 32 w 247"/>
                      <a:gd name="T5" fmla="*/ 8 h 352"/>
                      <a:gd name="T6" fmla="*/ 2 w 247"/>
                      <a:gd name="T7" fmla="*/ 31 h 352"/>
                      <a:gd name="T8" fmla="*/ 13 w 247"/>
                      <a:gd name="T9" fmla="*/ 192 h 352"/>
                      <a:gd name="T10" fmla="*/ 37 w 247"/>
                      <a:gd name="T11" fmla="*/ 329 h 352"/>
                      <a:gd name="T12" fmla="*/ 67 w 247"/>
                      <a:gd name="T13" fmla="*/ 350 h 352"/>
                      <a:gd name="T14" fmla="*/ 161 w 247"/>
                      <a:gd name="T15" fmla="*/ 343 h 352"/>
                      <a:gd name="T16" fmla="*/ 247 w 247"/>
                      <a:gd name="T17" fmla="*/ 344 h 352"/>
                      <a:gd name="T18" fmla="*/ 200 w 247"/>
                      <a:gd name="T19" fmla="*/ 120 h 352"/>
                      <a:gd name="T20" fmla="*/ 169 w 247"/>
                      <a:gd name="T21" fmla="*/ 6 h 352"/>
                      <a:gd name="T22" fmla="*/ 129 w 247"/>
                      <a:gd name="T23" fmla="*/ 0 h 3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47" h="352">
                        <a:moveTo>
                          <a:pt x="129" y="0"/>
                        </a:moveTo>
                        <a:cubicBezTo>
                          <a:pt x="129" y="0"/>
                          <a:pt x="118" y="21"/>
                          <a:pt x="88" y="34"/>
                        </a:cubicBezTo>
                        <a:cubicBezTo>
                          <a:pt x="59" y="47"/>
                          <a:pt x="32" y="8"/>
                          <a:pt x="32" y="8"/>
                        </a:cubicBezTo>
                        <a:cubicBezTo>
                          <a:pt x="2" y="31"/>
                          <a:pt x="2" y="31"/>
                          <a:pt x="2" y="31"/>
                        </a:cubicBezTo>
                        <a:cubicBezTo>
                          <a:pt x="2" y="31"/>
                          <a:pt x="0" y="136"/>
                          <a:pt x="13" y="192"/>
                        </a:cubicBezTo>
                        <a:cubicBezTo>
                          <a:pt x="25" y="249"/>
                          <a:pt x="37" y="329"/>
                          <a:pt x="37" y="329"/>
                        </a:cubicBezTo>
                        <a:cubicBezTo>
                          <a:pt x="37" y="329"/>
                          <a:pt x="50" y="349"/>
                          <a:pt x="67" y="350"/>
                        </a:cubicBezTo>
                        <a:cubicBezTo>
                          <a:pt x="88" y="351"/>
                          <a:pt x="116" y="335"/>
                          <a:pt x="161" y="343"/>
                        </a:cubicBezTo>
                        <a:cubicBezTo>
                          <a:pt x="210" y="352"/>
                          <a:pt x="247" y="344"/>
                          <a:pt x="247" y="344"/>
                        </a:cubicBezTo>
                        <a:cubicBezTo>
                          <a:pt x="247" y="344"/>
                          <a:pt x="209" y="157"/>
                          <a:pt x="200" y="120"/>
                        </a:cubicBezTo>
                        <a:cubicBezTo>
                          <a:pt x="191" y="83"/>
                          <a:pt x="169" y="6"/>
                          <a:pt x="169" y="6"/>
                        </a:cubicBezTo>
                        <a:cubicBezTo>
                          <a:pt x="169" y="6"/>
                          <a:pt x="149" y="2"/>
                          <a:pt x="129" y="0"/>
                        </a:cubicBezTo>
                        <a:close/>
                      </a:path>
                    </a:pathLst>
                  </a:custGeom>
                  <a:solidFill>
                    <a:srgbClr val="F2B10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52" name="i$lïḓê" descr="43463188-0d9d-4730-af6b-09f7985cdb85"/>
                  <p:cNvSpPr/>
                  <p:nvPr/>
                </p:nvSpPr>
                <p:spPr bwMode="auto">
                  <a:xfrm>
                    <a:off x="5434013" y="3784601"/>
                    <a:ext cx="522288" cy="42863"/>
                  </a:xfrm>
                  <a:custGeom>
                    <a:avLst/>
                    <a:gdLst>
                      <a:gd name="T0" fmla="*/ 12 w 184"/>
                      <a:gd name="T1" fmla="*/ 15 h 15"/>
                      <a:gd name="T2" fmla="*/ 184 w 184"/>
                      <a:gd name="T3" fmla="*/ 15 h 15"/>
                      <a:gd name="T4" fmla="*/ 184 w 184"/>
                      <a:gd name="T5" fmla="*/ 0 h 15"/>
                      <a:gd name="T6" fmla="*/ 0 w 184"/>
                      <a:gd name="T7" fmla="*/ 0 h 15"/>
                      <a:gd name="T8" fmla="*/ 0 w 184"/>
                      <a:gd name="T9" fmla="*/ 3 h 15"/>
                      <a:gd name="T10" fmla="*/ 12 w 184"/>
                      <a:gd name="T11" fmla="*/ 15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84" h="15">
                        <a:moveTo>
                          <a:pt x="12" y="15"/>
                        </a:moveTo>
                        <a:cubicBezTo>
                          <a:pt x="184" y="15"/>
                          <a:pt x="184" y="15"/>
                          <a:pt x="184" y="15"/>
                        </a:cubicBezTo>
                        <a:cubicBezTo>
                          <a:pt x="184" y="0"/>
                          <a:pt x="184" y="0"/>
                          <a:pt x="184" y="0"/>
                        </a:cubicBez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3"/>
                          <a:pt x="0" y="3"/>
                          <a:pt x="0" y="3"/>
                        </a:cubicBezTo>
                        <a:cubicBezTo>
                          <a:pt x="0" y="9"/>
                          <a:pt x="6" y="15"/>
                          <a:pt x="12" y="15"/>
                        </a:cubicBezTo>
                        <a:close/>
                      </a:path>
                    </a:pathLst>
                  </a:custGeom>
                  <a:solidFill>
                    <a:srgbClr val="EBE8E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53" name="îṧľïďè" descr="aa6d146e-c4a5-42ab-916c-89a9c93734a3"/>
                  <p:cNvSpPr/>
                  <p:nvPr/>
                </p:nvSpPr>
                <p:spPr bwMode="auto">
                  <a:xfrm>
                    <a:off x="5267326" y="3306763"/>
                    <a:ext cx="555625" cy="488950"/>
                  </a:xfrm>
                  <a:custGeom>
                    <a:avLst/>
                    <a:gdLst>
                      <a:gd name="T0" fmla="*/ 126 w 196"/>
                      <a:gd name="T1" fmla="*/ 0 h 173"/>
                      <a:gd name="T2" fmla="*/ 137 w 196"/>
                      <a:gd name="T3" fmla="*/ 8 h 173"/>
                      <a:gd name="T4" fmla="*/ 196 w 196"/>
                      <a:gd name="T5" fmla="*/ 169 h 173"/>
                      <a:gd name="T6" fmla="*/ 192 w 196"/>
                      <a:gd name="T7" fmla="*/ 170 h 173"/>
                      <a:gd name="T8" fmla="*/ 193 w 196"/>
                      <a:gd name="T9" fmla="*/ 173 h 173"/>
                      <a:gd name="T10" fmla="*/ 59 w 196"/>
                      <a:gd name="T11" fmla="*/ 169 h 173"/>
                      <a:gd name="T12" fmla="*/ 3 w 196"/>
                      <a:gd name="T13" fmla="*/ 16 h 173"/>
                      <a:gd name="T14" fmla="*/ 14 w 196"/>
                      <a:gd name="T15" fmla="*/ 0 h 173"/>
                      <a:gd name="T16" fmla="*/ 126 w 196"/>
                      <a:gd name="T17" fmla="*/ 0 h 17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96" h="173">
                        <a:moveTo>
                          <a:pt x="126" y="0"/>
                        </a:moveTo>
                        <a:cubicBezTo>
                          <a:pt x="131" y="0"/>
                          <a:pt x="135" y="3"/>
                          <a:pt x="137" y="8"/>
                        </a:cubicBezTo>
                        <a:cubicBezTo>
                          <a:pt x="196" y="169"/>
                          <a:pt x="196" y="169"/>
                          <a:pt x="196" y="169"/>
                        </a:cubicBezTo>
                        <a:cubicBezTo>
                          <a:pt x="192" y="170"/>
                          <a:pt x="192" y="170"/>
                          <a:pt x="192" y="170"/>
                        </a:cubicBezTo>
                        <a:cubicBezTo>
                          <a:pt x="193" y="173"/>
                          <a:pt x="193" y="173"/>
                          <a:pt x="193" y="173"/>
                        </a:cubicBezTo>
                        <a:cubicBezTo>
                          <a:pt x="59" y="169"/>
                          <a:pt x="59" y="169"/>
                          <a:pt x="59" y="169"/>
                        </a:cubicBezTo>
                        <a:cubicBezTo>
                          <a:pt x="3" y="16"/>
                          <a:pt x="3" y="16"/>
                          <a:pt x="3" y="16"/>
                        </a:cubicBezTo>
                        <a:cubicBezTo>
                          <a:pt x="0" y="8"/>
                          <a:pt x="6" y="0"/>
                          <a:pt x="14" y="0"/>
                        </a:cubicBezTo>
                        <a:lnTo>
                          <a:pt x="126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54" name="íṧlídè" descr="8079f6e5-10a3-46b3-8fc8-6509ab168e29"/>
                  <p:cNvSpPr/>
                  <p:nvPr/>
                </p:nvSpPr>
                <p:spPr bwMode="auto">
                  <a:xfrm>
                    <a:off x="5481638" y="3495676"/>
                    <a:ext cx="79375" cy="158750"/>
                  </a:xfrm>
                  <a:custGeom>
                    <a:avLst/>
                    <a:gdLst>
                      <a:gd name="T0" fmla="*/ 4 w 28"/>
                      <a:gd name="T1" fmla="*/ 28 h 56"/>
                      <a:gd name="T2" fmla="*/ 21 w 28"/>
                      <a:gd name="T3" fmla="*/ 55 h 56"/>
                      <a:gd name="T4" fmla="*/ 24 w 28"/>
                      <a:gd name="T5" fmla="*/ 27 h 56"/>
                      <a:gd name="T6" fmla="*/ 7 w 28"/>
                      <a:gd name="T7" fmla="*/ 0 h 56"/>
                      <a:gd name="T8" fmla="*/ 4 w 28"/>
                      <a:gd name="T9" fmla="*/ 28 h 5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8" h="56">
                        <a:moveTo>
                          <a:pt x="4" y="28"/>
                        </a:moveTo>
                        <a:cubicBezTo>
                          <a:pt x="8" y="43"/>
                          <a:pt x="16" y="56"/>
                          <a:pt x="21" y="55"/>
                        </a:cubicBezTo>
                        <a:cubicBezTo>
                          <a:pt x="27" y="55"/>
                          <a:pt x="28" y="43"/>
                          <a:pt x="24" y="27"/>
                        </a:cubicBezTo>
                        <a:cubicBezTo>
                          <a:pt x="21" y="12"/>
                          <a:pt x="13" y="0"/>
                          <a:pt x="7" y="0"/>
                        </a:cubicBezTo>
                        <a:cubicBezTo>
                          <a:pt x="2" y="1"/>
                          <a:pt x="0" y="13"/>
                          <a:pt x="4" y="28"/>
                        </a:cubicBezTo>
                        <a:close/>
                      </a:path>
                    </a:pathLst>
                  </a:custGeom>
                  <a:solidFill>
                    <a:srgbClr val="EBE8E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55" name="îṥḷiďê" descr="d80a0464-6fbd-4403-8a4d-1ab0f3140532"/>
                  <p:cNvSpPr/>
                  <p:nvPr/>
                </p:nvSpPr>
                <p:spPr bwMode="auto">
                  <a:xfrm>
                    <a:off x="6559551" y="2771776"/>
                    <a:ext cx="53975" cy="138113"/>
                  </a:xfrm>
                  <a:custGeom>
                    <a:avLst/>
                    <a:gdLst>
                      <a:gd name="T0" fmla="*/ 14 w 19"/>
                      <a:gd name="T1" fmla="*/ 1 h 49"/>
                      <a:gd name="T2" fmla="*/ 4 w 19"/>
                      <a:gd name="T3" fmla="*/ 32 h 49"/>
                      <a:gd name="T4" fmla="*/ 2 w 19"/>
                      <a:gd name="T5" fmla="*/ 48 h 49"/>
                      <a:gd name="T6" fmla="*/ 4 w 19"/>
                      <a:gd name="T7" fmla="*/ 49 h 49"/>
                      <a:gd name="T8" fmla="*/ 18 w 19"/>
                      <a:gd name="T9" fmla="*/ 44 h 49"/>
                      <a:gd name="T10" fmla="*/ 16 w 19"/>
                      <a:gd name="T11" fmla="*/ 41 h 49"/>
                      <a:gd name="T12" fmla="*/ 11 w 19"/>
                      <a:gd name="T13" fmla="*/ 43 h 49"/>
                      <a:gd name="T14" fmla="*/ 5 w 19"/>
                      <a:gd name="T15" fmla="*/ 40 h 49"/>
                      <a:gd name="T16" fmla="*/ 12 w 19"/>
                      <a:gd name="T17" fmla="*/ 24 h 49"/>
                      <a:gd name="T18" fmla="*/ 16 w 19"/>
                      <a:gd name="T19" fmla="*/ 1 h 49"/>
                      <a:gd name="T20" fmla="*/ 14 w 19"/>
                      <a:gd name="T21" fmla="*/ 1 h 4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19" h="49">
                        <a:moveTo>
                          <a:pt x="14" y="1"/>
                        </a:moveTo>
                        <a:cubicBezTo>
                          <a:pt x="14" y="13"/>
                          <a:pt x="9" y="22"/>
                          <a:pt x="4" y="32"/>
                        </a:cubicBezTo>
                        <a:cubicBezTo>
                          <a:pt x="2" y="36"/>
                          <a:pt x="0" y="43"/>
                          <a:pt x="2" y="48"/>
                        </a:cubicBezTo>
                        <a:cubicBezTo>
                          <a:pt x="2" y="48"/>
                          <a:pt x="3" y="49"/>
                          <a:pt x="4" y="49"/>
                        </a:cubicBezTo>
                        <a:cubicBezTo>
                          <a:pt x="8" y="49"/>
                          <a:pt x="14" y="46"/>
                          <a:pt x="18" y="44"/>
                        </a:cubicBezTo>
                        <a:cubicBezTo>
                          <a:pt x="19" y="43"/>
                          <a:pt x="18" y="40"/>
                          <a:pt x="16" y="41"/>
                        </a:cubicBezTo>
                        <a:cubicBezTo>
                          <a:pt x="15" y="41"/>
                          <a:pt x="13" y="42"/>
                          <a:pt x="11" y="43"/>
                        </a:cubicBezTo>
                        <a:cubicBezTo>
                          <a:pt x="6" y="44"/>
                          <a:pt x="6" y="45"/>
                          <a:pt x="5" y="40"/>
                        </a:cubicBezTo>
                        <a:cubicBezTo>
                          <a:pt x="5" y="35"/>
                          <a:pt x="10" y="29"/>
                          <a:pt x="12" y="24"/>
                        </a:cubicBezTo>
                        <a:cubicBezTo>
                          <a:pt x="15" y="16"/>
                          <a:pt x="16" y="9"/>
                          <a:pt x="16" y="1"/>
                        </a:cubicBezTo>
                        <a:cubicBezTo>
                          <a:pt x="16" y="0"/>
                          <a:pt x="14" y="0"/>
                          <a:pt x="14" y="1"/>
                        </a:cubicBezTo>
                        <a:close/>
                      </a:path>
                    </a:pathLst>
                  </a:custGeom>
                  <a:solidFill>
                    <a:srgbClr val="3F2A3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56" name="ï$1iḓé" descr="6710ee9d-f8f5-4f67-8c50-1d31cfa64b6e"/>
                  <p:cNvSpPr/>
                  <p:nvPr/>
                </p:nvSpPr>
                <p:spPr bwMode="auto">
                  <a:xfrm>
                    <a:off x="6635751" y="2725738"/>
                    <a:ext cx="61913" cy="23813"/>
                  </a:xfrm>
                  <a:custGeom>
                    <a:avLst/>
                    <a:gdLst>
                      <a:gd name="T0" fmla="*/ 3 w 22"/>
                      <a:gd name="T1" fmla="*/ 6 h 8"/>
                      <a:gd name="T2" fmla="*/ 10 w 22"/>
                      <a:gd name="T3" fmla="*/ 7 h 8"/>
                      <a:gd name="T4" fmla="*/ 18 w 22"/>
                      <a:gd name="T5" fmla="*/ 8 h 8"/>
                      <a:gd name="T6" fmla="*/ 19 w 22"/>
                      <a:gd name="T7" fmla="*/ 2 h 8"/>
                      <a:gd name="T8" fmla="*/ 3 w 22"/>
                      <a:gd name="T9" fmla="*/ 1 h 8"/>
                      <a:gd name="T10" fmla="*/ 3 w 22"/>
                      <a:gd name="T11" fmla="*/ 6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2" h="8">
                        <a:moveTo>
                          <a:pt x="3" y="6"/>
                        </a:moveTo>
                        <a:cubicBezTo>
                          <a:pt x="5" y="7"/>
                          <a:pt x="8" y="7"/>
                          <a:pt x="10" y="7"/>
                        </a:cubicBezTo>
                        <a:cubicBezTo>
                          <a:pt x="13" y="7"/>
                          <a:pt x="15" y="8"/>
                          <a:pt x="18" y="8"/>
                        </a:cubicBezTo>
                        <a:cubicBezTo>
                          <a:pt x="21" y="8"/>
                          <a:pt x="22" y="3"/>
                          <a:pt x="19" y="2"/>
                        </a:cubicBezTo>
                        <a:cubicBezTo>
                          <a:pt x="14" y="1"/>
                          <a:pt x="8" y="0"/>
                          <a:pt x="3" y="1"/>
                        </a:cubicBezTo>
                        <a:cubicBezTo>
                          <a:pt x="0" y="2"/>
                          <a:pt x="0" y="5"/>
                          <a:pt x="3" y="6"/>
                        </a:cubicBezTo>
                        <a:close/>
                      </a:path>
                    </a:pathLst>
                  </a:custGeom>
                  <a:solidFill>
                    <a:srgbClr val="3F2A3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57" name="íşlïdè" descr="55406d49-193c-4e85-ace0-9469d672ebd1"/>
                  <p:cNvSpPr/>
                  <p:nvPr/>
                </p:nvSpPr>
                <p:spPr bwMode="auto">
                  <a:xfrm>
                    <a:off x="6527801" y="2725738"/>
                    <a:ext cx="50800" cy="20638"/>
                  </a:xfrm>
                  <a:custGeom>
                    <a:avLst/>
                    <a:gdLst>
                      <a:gd name="T0" fmla="*/ 1 w 18"/>
                      <a:gd name="T1" fmla="*/ 6 h 7"/>
                      <a:gd name="T2" fmla="*/ 14 w 18"/>
                      <a:gd name="T3" fmla="*/ 7 h 7"/>
                      <a:gd name="T4" fmla="*/ 14 w 18"/>
                      <a:gd name="T5" fmla="*/ 0 h 7"/>
                      <a:gd name="T6" fmla="*/ 1 w 18"/>
                      <a:gd name="T7" fmla="*/ 3 h 7"/>
                      <a:gd name="T8" fmla="*/ 1 w 18"/>
                      <a:gd name="T9" fmla="*/ 6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8" h="7">
                        <a:moveTo>
                          <a:pt x="1" y="6"/>
                        </a:moveTo>
                        <a:cubicBezTo>
                          <a:pt x="6" y="7"/>
                          <a:pt x="10" y="6"/>
                          <a:pt x="14" y="7"/>
                        </a:cubicBezTo>
                        <a:cubicBezTo>
                          <a:pt x="18" y="7"/>
                          <a:pt x="18" y="1"/>
                          <a:pt x="14" y="0"/>
                        </a:cubicBezTo>
                        <a:cubicBezTo>
                          <a:pt x="10" y="0"/>
                          <a:pt x="5" y="0"/>
                          <a:pt x="1" y="3"/>
                        </a:cubicBezTo>
                        <a:cubicBezTo>
                          <a:pt x="0" y="4"/>
                          <a:pt x="0" y="6"/>
                          <a:pt x="1" y="6"/>
                        </a:cubicBezTo>
                        <a:close/>
                      </a:path>
                    </a:pathLst>
                  </a:custGeom>
                  <a:solidFill>
                    <a:srgbClr val="3F2A3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58" name="işļïḍê" descr="61dad6c4-ab7f-4c8f-9d4f-dfb7063c0709"/>
                  <p:cNvSpPr/>
                  <p:nvPr/>
                </p:nvSpPr>
                <p:spPr bwMode="auto">
                  <a:xfrm>
                    <a:off x="6718301" y="2774951"/>
                    <a:ext cx="73025" cy="26988"/>
                  </a:xfrm>
                  <a:custGeom>
                    <a:avLst/>
                    <a:gdLst>
                      <a:gd name="T0" fmla="*/ 1 w 26"/>
                      <a:gd name="T1" fmla="*/ 10 h 10"/>
                      <a:gd name="T2" fmla="*/ 13 w 26"/>
                      <a:gd name="T3" fmla="*/ 7 h 10"/>
                      <a:gd name="T4" fmla="*/ 25 w 26"/>
                      <a:gd name="T5" fmla="*/ 3 h 10"/>
                      <a:gd name="T6" fmla="*/ 25 w 26"/>
                      <a:gd name="T7" fmla="*/ 0 h 10"/>
                      <a:gd name="T8" fmla="*/ 12 w 26"/>
                      <a:gd name="T9" fmla="*/ 3 h 10"/>
                      <a:gd name="T10" fmla="*/ 1 w 26"/>
                      <a:gd name="T11" fmla="*/ 8 h 10"/>
                      <a:gd name="T12" fmla="*/ 1 w 26"/>
                      <a:gd name="T13" fmla="*/ 10 h 1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26" h="10">
                        <a:moveTo>
                          <a:pt x="1" y="10"/>
                        </a:moveTo>
                        <a:cubicBezTo>
                          <a:pt x="6" y="10"/>
                          <a:pt x="9" y="8"/>
                          <a:pt x="13" y="7"/>
                        </a:cubicBezTo>
                        <a:cubicBezTo>
                          <a:pt x="17" y="6"/>
                          <a:pt x="22" y="5"/>
                          <a:pt x="25" y="3"/>
                        </a:cubicBezTo>
                        <a:cubicBezTo>
                          <a:pt x="26" y="2"/>
                          <a:pt x="26" y="0"/>
                          <a:pt x="25" y="0"/>
                        </a:cubicBezTo>
                        <a:cubicBezTo>
                          <a:pt x="20" y="0"/>
                          <a:pt x="16" y="2"/>
                          <a:pt x="12" y="3"/>
                        </a:cubicBezTo>
                        <a:cubicBezTo>
                          <a:pt x="8" y="4"/>
                          <a:pt x="4" y="6"/>
                          <a:pt x="1" y="8"/>
                        </a:cubicBezTo>
                        <a:cubicBezTo>
                          <a:pt x="0" y="8"/>
                          <a:pt x="0" y="10"/>
                          <a:pt x="1" y="10"/>
                        </a:cubicBezTo>
                        <a:close/>
                      </a:path>
                    </a:pathLst>
                  </a:custGeom>
                  <a:solidFill>
                    <a:srgbClr val="3F2A3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59" name="ïṣ1îḍè" descr="8b70a578-020e-42eb-a114-a82a106bfb5d"/>
                  <p:cNvSpPr/>
                  <p:nvPr/>
                </p:nvSpPr>
                <p:spPr bwMode="auto">
                  <a:xfrm>
                    <a:off x="6423026" y="2460626"/>
                    <a:ext cx="536575" cy="471488"/>
                  </a:xfrm>
                  <a:custGeom>
                    <a:avLst/>
                    <a:gdLst>
                      <a:gd name="T0" fmla="*/ 75 w 189"/>
                      <a:gd name="T1" fmla="*/ 91 h 167"/>
                      <a:gd name="T2" fmla="*/ 19 w 189"/>
                      <a:gd name="T3" fmla="*/ 80 h 167"/>
                      <a:gd name="T4" fmla="*/ 2 w 189"/>
                      <a:gd name="T5" fmla="*/ 61 h 167"/>
                      <a:gd name="T6" fmla="*/ 16 w 189"/>
                      <a:gd name="T7" fmla="*/ 42 h 167"/>
                      <a:gd name="T8" fmla="*/ 22 w 189"/>
                      <a:gd name="T9" fmla="*/ 41 h 167"/>
                      <a:gd name="T10" fmla="*/ 24 w 189"/>
                      <a:gd name="T11" fmla="*/ 35 h 167"/>
                      <a:gd name="T12" fmla="*/ 55 w 189"/>
                      <a:gd name="T13" fmla="*/ 5 h 167"/>
                      <a:gd name="T14" fmla="*/ 94 w 189"/>
                      <a:gd name="T15" fmla="*/ 12 h 167"/>
                      <a:gd name="T16" fmla="*/ 106 w 189"/>
                      <a:gd name="T17" fmla="*/ 8 h 167"/>
                      <a:gd name="T18" fmla="*/ 142 w 189"/>
                      <a:gd name="T19" fmla="*/ 3 h 167"/>
                      <a:gd name="T20" fmla="*/ 165 w 189"/>
                      <a:gd name="T21" fmla="*/ 27 h 167"/>
                      <a:gd name="T22" fmla="*/ 160 w 189"/>
                      <a:gd name="T23" fmla="*/ 38 h 167"/>
                      <a:gd name="T24" fmla="*/ 185 w 189"/>
                      <a:gd name="T25" fmla="*/ 74 h 167"/>
                      <a:gd name="T26" fmla="*/ 178 w 189"/>
                      <a:gd name="T27" fmla="*/ 112 h 167"/>
                      <a:gd name="T28" fmla="*/ 177 w 189"/>
                      <a:gd name="T29" fmla="*/ 133 h 167"/>
                      <a:gd name="T30" fmla="*/ 167 w 189"/>
                      <a:gd name="T31" fmla="*/ 140 h 167"/>
                      <a:gd name="T32" fmla="*/ 170 w 189"/>
                      <a:gd name="T33" fmla="*/ 155 h 167"/>
                      <a:gd name="T34" fmla="*/ 155 w 189"/>
                      <a:gd name="T35" fmla="*/ 167 h 167"/>
                      <a:gd name="T36" fmla="*/ 140 w 189"/>
                      <a:gd name="T37" fmla="*/ 155 h 167"/>
                      <a:gd name="T38" fmla="*/ 137 w 189"/>
                      <a:gd name="T39" fmla="*/ 135 h 167"/>
                      <a:gd name="T40" fmla="*/ 145 w 189"/>
                      <a:gd name="T41" fmla="*/ 107 h 167"/>
                      <a:gd name="T42" fmla="*/ 130 w 189"/>
                      <a:gd name="T43" fmla="*/ 117 h 167"/>
                      <a:gd name="T44" fmla="*/ 75 w 189"/>
                      <a:gd name="T45" fmla="*/ 91 h 1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</a:cxnLst>
                    <a:rect l="0" t="0" r="r" b="b"/>
                    <a:pathLst>
                      <a:path w="189" h="167">
                        <a:moveTo>
                          <a:pt x="75" y="91"/>
                        </a:moveTo>
                        <a:cubicBezTo>
                          <a:pt x="56" y="89"/>
                          <a:pt x="36" y="89"/>
                          <a:pt x="19" y="80"/>
                        </a:cubicBezTo>
                        <a:cubicBezTo>
                          <a:pt x="11" y="76"/>
                          <a:pt x="4" y="69"/>
                          <a:pt x="2" y="61"/>
                        </a:cubicBezTo>
                        <a:cubicBezTo>
                          <a:pt x="0" y="52"/>
                          <a:pt x="7" y="43"/>
                          <a:pt x="16" y="42"/>
                        </a:cubicBezTo>
                        <a:cubicBezTo>
                          <a:pt x="18" y="42"/>
                          <a:pt x="20" y="42"/>
                          <a:pt x="22" y="41"/>
                        </a:cubicBezTo>
                        <a:cubicBezTo>
                          <a:pt x="24" y="40"/>
                          <a:pt x="24" y="37"/>
                          <a:pt x="24" y="35"/>
                        </a:cubicBezTo>
                        <a:cubicBezTo>
                          <a:pt x="26" y="20"/>
                          <a:pt x="39" y="5"/>
                          <a:pt x="55" y="5"/>
                        </a:cubicBezTo>
                        <a:cubicBezTo>
                          <a:pt x="69" y="5"/>
                          <a:pt x="81" y="16"/>
                          <a:pt x="94" y="12"/>
                        </a:cubicBezTo>
                        <a:cubicBezTo>
                          <a:pt x="98" y="11"/>
                          <a:pt x="102" y="9"/>
                          <a:pt x="106" y="8"/>
                        </a:cubicBezTo>
                        <a:cubicBezTo>
                          <a:pt x="117" y="2"/>
                          <a:pt x="130" y="0"/>
                          <a:pt x="142" y="3"/>
                        </a:cubicBezTo>
                        <a:cubicBezTo>
                          <a:pt x="155" y="5"/>
                          <a:pt x="168" y="15"/>
                          <a:pt x="165" y="27"/>
                        </a:cubicBezTo>
                        <a:cubicBezTo>
                          <a:pt x="164" y="31"/>
                          <a:pt x="161" y="34"/>
                          <a:pt x="160" y="38"/>
                        </a:cubicBezTo>
                        <a:cubicBezTo>
                          <a:pt x="158" y="53"/>
                          <a:pt x="181" y="60"/>
                          <a:pt x="185" y="74"/>
                        </a:cubicBezTo>
                        <a:cubicBezTo>
                          <a:pt x="189" y="86"/>
                          <a:pt x="177" y="99"/>
                          <a:pt x="178" y="112"/>
                        </a:cubicBezTo>
                        <a:cubicBezTo>
                          <a:pt x="178" y="119"/>
                          <a:pt x="182" y="128"/>
                          <a:pt x="177" y="133"/>
                        </a:cubicBezTo>
                        <a:cubicBezTo>
                          <a:pt x="174" y="136"/>
                          <a:pt x="169" y="136"/>
                          <a:pt x="167" y="140"/>
                        </a:cubicBezTo>
                        <a:cubicBezTo>
                          <a:pt x="164" y="145"/>
                          <a:pt x="169" y="150"/>
                          <a:pt x="170" y="155"/>
                        </a:cubicBezTo>
                        <a:cubicBezTo>
                          <a:pt x="170" y="162"/>
                          <a:pt x="163" y="167"/>
                          <a:pt x="155" y="167"/>
                        </a:cubicBezTo>
                        <a:cubicBezTo>
                          <a:pt x="148" y="166"/>
                          <a:pt x="143" y="161"/>
                          <a:pt x="140" y="155"/>
                        </a:cubicBezTo>
                        <a:cubicBezTo>
                          <a:pt x="137" y="149"/>
                          <a:pt x="137" y="142"/>
                          <a:pt x="137" y="135"/>
                        </a:cubicBezTo>
                        <a:cubicBezTo>
                          <a:pt x="149" y="132"/>
                          <a:pt x="156" y="112"/>
                          <a:pt x="145" y="107"/>
                        </a:cubicBezTo>
                        <a:cubicBezTo>
                          <a:pt x="139" y="104"/>
                          <a:pt x="133" y="111"/>
                          <a:pt x="130" y="117"/>
                        </a:cubicBezTo>
                        <a:cubicBezTo>
                          <a:pt x="118" y="98"/>
                          <a:pt x="99" y="91"/>
                          <a:pt x="75" y="91"/>
                        </a:cubicBezTo>
                        <a:close/>
                      </a:path>
                    </a:pathLst>
                  </a:custGeom>
                  <a:solidFill>
                    <a:srgbClr val="33304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60" name="ïṧ1îḍê" descr="f5bb99f9-52f2-4ca7-a82b-4a8d7fbd1b16"/>
                  <p:cNvSpPr/>
                  <p:nvPr/>
                </p:nvSpPr>
                <p:spPr bwMode="auto">
                  <a:xfrm>
                    <a:off x="6488113" y="2754313"/>
                    <a:ext cx="317500" cy="404813"/>
                  </a:xfrm>
                  <a:custGeom>
                    <a:avLst/>
                    <a:gdLst>
                      <a:gd name="T0" fmla="*/ 101 w 112"/>
                      <a:gd name="T1" fmla="*/ 17 h 143"/>
                      <a:gd name="T2" fmla="*/ 89 w 112"/>
                      <a:gd name="T3" fmla="*/ 44 h 143"/>
                      <a:gd name="T4" fmla="*/ 82 w 112"/>
                      <a:gd name="T5" fmla="*/ 54 h 143"/>
                      <a:gd name="T6" fmla="*/ 65 w 112"/>
                      <a:gd name="T7" fmla="*/ 57 h 143"/>
                      <a:gd name="T8" fmla="*/ 41 w 112"/>
                      <a:gd name="T9" fmla="*/ 53 h 143"/>
                      <a:gd name="T10" fmla="*/ 16 w 112"/>
                      <a:gd name="T11" fmla="*/ 63 h 143"/>
                      <a:gd name="T12" fmla="*/ 17 w 112"/>
                      <a:gd name="T13" fmla="*/ 75 h 143"/>
                      <a:gd name="T14" fmla="*/ 15 w 112"/>
                      <a:gd name="T15" fmla="*/ 87 h 143"/>
                      <a:gd name="T16" fmla="*/ 9 w 112"/>
                      <a:gd name="T17" fmla="*/ 93 h 143"/>
                      <a:gd name="T18" fmla="*/ 0 w 112"/>
                      <a:gd name="T19" fmla="*/ 112 h 143"/>
                      <a:gd name="T20" fmla="*/ 18 w 112"/>
                      <a:gd name="T21" fmla="*/ 134 h 143"/>
                      <a:gd name="T22" fmla="*/ 35 w 112"/>
                      <a:gd name="T23" fmla="*/ 143 h 143"/>
                      <a:gd name="T24" fmla="*/ 48 w 112"/>
                      <a:gd name="T25" fmla="*/ 143 h 143"/>
                      <a:gd name="T26" fmla="*/ 74 w 112"/>
                      <a:gd name="T27" fmla="*/ 138 h 143"/>
                      <a:gd name="T28" fmla="*/ 96 w 112"/>
                      <a:gd name="T29" fmla="*/ 124 h 143"/>
                      <a:gd name="T30" fmla="*/ 104 w 112"/>
                      <a:gd name="T31" fmla="*/ 104 h 143"/>
                      <a:gd name="T32" fmla="*/ 112 w 112"/>
                      <a:gd name="T33" fmla="*/ 68 h 143"/>
                      <a:gd name="T34" fmla="*/ 109 w 112"/>
                      <a:gd name="T35" fmla="*/ 34 h 143"/>
                      <a:gd name="T36" fmla="*/ 108 w 112"/>
                      <a:gd name="T37" fmla="*/ 4 h 143"/>
                      <a:gd name="T38" fmla="*/ 106 w 112"/>
                      <a:gd name="T39" fmla="*/ 0 h 143"/>
                      <a:gd name="T40" fmla="*/ 105 w 112"/>
                      <a:gd name="T41" fmla="*/ 4 h 143"/>
                      <a:gd name="T42" fmla="*/ 101 w 112"/>
                      <a:gd name="T43" fmla="*/ 17 h 14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112" h="143">
                        <a:moveTo>
                          <a:pt x="101" y="17"/>
                        </a:moveTo>
                        <a:cubicBezTo>
                          <a:pt x="97" y="26"/>
                          <a:pt x="93" y="35"/>
                          <a:pt x="89" y="44"/>
                        </a:cubicBezTo>
                        <a:cubicBezTo>
                          <a:pt x="87" y="48"/>
                          <a:pt x="85" y="52"/>
                          <a:pt x="82" y="54"/>
                        </a:cubicBezTo>
                        <a:cubicBezTo>
                          <a:pt x="78" y="58"/>
                          <a:pt x="71" y="59"/>
                          <a:pt x="65" y="57"/>
                        </a:cubicBezTo>
                        <a:cubicBezTo>
                          <a:pt x="59" y="56"/>
                          <a:pt x="48" y="53"/>
                          <a:pt x="41" y="53"/>
                        </a:cubicBezTo>
                        <a:cubicBezTo>
                          <a:pt x="28" y="55"/>
                          <a:pt x="17" y="61"/>
                          <a:pt x="16" y="63"/>
                        </a:cubicBezTo>
                        <a:cubicBezTo>
                          <a:pt x="15" y="66"/>
                          <a:pt x="17" y="72"/>
                          <a:pt x="17" y="75"/>
                        </a:cubicBezTo>
                        <a:cubicBezTo>
                          <a:pt x="17" y="79"/>
                          <a:pt x="17" y="84"/>
                          <a:pt x="15" y="87"/>
                        </a:cubicBezTo>
                        <a:cubicBezTo>
                          <a:pt x="13" y="89"/>
                          <a:pt x="11" y="91"/>
                          <a:pt x="9" y="93"/>
                        </a:cubicBezTo>
                        <a:cubicBezTo>
                          <a:pt x="4" y="98"/>
                          <a:pt x="0" y="105"/>
                          <a:pt x="0" y="112"/>
                        </a:cubicBezTo>
                        <a:cubicBezTo>
                          <a:pt x="1" y="122"/>
                          <a:pt x="10" y="129"/>
                          <a:pt x="18" y="134"/>
                        </a:cubicBezTo>
                        <a:cubicBezTo>
                          <a:pt x="24" y="138"/>
                          <a:pt x="29" y="141"/>
                          <a:pt x="35" y="143"/>
                        </a:cubicBezTo>
                        <a:cubicBezTo>
                          <a:pt x="39" y="143"/>
                          <a:pt x="44" y="143"/>
                          <a:pt x="48" y="143"/>
                        </a:cubicBezTo>
                        <a:cubicBezTo>
                          <a:pt x="57" y="142"/>
                          <a:pt x="65" y="141"/>
                          <a:pt x="74" y="138"/>
                        </a:cubicBezTo>
                        <a:cubicBezTo>
                          <a:pt x="82" y="136"/>
                          <a:pt x="90" y="131"/>
                          <a:pt x="96" y="124"/>
                        </a:cubicBezTo>
                        <a:cubicBezTo>
                          <a:pt x="100" y="118"/>
                          <a:pt x="102" y="111"/>
                          <a:pt x="104" y="104"/>
                        </a:cubicBezTo>
                        <a:cubicBezTo>
                          <a:pt x="108" y="92"/>
                          <a:pt x="111" y="80"/>
                          <a:pt x="112" y="68"/>
                        </a:cubicBezTo>
                        <a:cubicBezTo>
                          <a:pt x="112" y="57"/>
                          <a:pt x="110" y="45"/>
                          <a:pt x="109" y="34"/>
                        </a:cubicBezTo>
                        <a:cubicBezTo>
                          <a:pt x="108" y="24"/>
                          <a:pt x="107" y="14"/>
                          <a:pt x="108" y="4"/>
                        </a:cubicBezTo>
                        <a:cubicBezTo>
                          <a:pt x="108" y="3"/>
                          <a:pt x="108" y="0"/>
                          <a:pt x="106" y="0"/>
                        </a:cubicBezTo>
                        <a:cubicBezTo>
                          <a:pt x="104" y="0"/>
                          <a:pt x="105" y="2"/>
                          <a:pt x="105" y="4"/>
                        </a:cubicBezTo>
                        <a:cubicBezTo>
                          <a:pt x="104" y="8"/>
                          <a:pt x="102" y="13"/>
                          <a:pt x="101" y="17"/>
                        </a:cubicBezTo>
                        <a:close/>
                      </a:path>
                    </a:pathLst>
                  </a:custGeom>
                  <a:solidFill>
                    <a:srgbClr val="333049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925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61" name="îṣḻîḑè" descr="7942648e-8f50-467e-aae4-551693790329"/>
                  <p:cNvSpPr/>
                  <p:nvPr/>
                </p:nvSpPr>
                <p:spPr bwMode="auto">
                  <a:xfrm>
                    <a:off x="6559551" y="2906713"/>
                    <a:ext cx="122238" cy="85725"/>
                  </a:xfrm>
                  <a:custGeom>
                    <a:avLst/>
                    <a:gdLst>
                      <a:gd name="T0" fmla="*/ 2 w 43"/>
                      <a:gd name="T1" fmla="*/ 15 h 30"/>
                      <a:gd name="T2" fmla="*/ 5 w 43"/>
                      <a:gd name="T3" fmla="*/ 28 h 30"/>
                      <a:gd name="T4" fmla="*/ 10 w 43"/>
                      <a:gd name="T5" fmla="*/ 30 h 30"/>
                      <a:gd name="T6" fmla="*/ 14 w 43"/>
                      <a:gd name="T7" fmla="*/ 26 h 30"/>
                      <a:gd name="T8" fmla="*/ 14 w 43"/>
                      <a:gd name="T9" fmla="*/ 23 h 30"/>
                      <a:gd name="T10" fmla="*/ 16 w 43"/>
                      <a:gd name="T11" fmla="*/ 23 h 30"/>
                      <a:gd name="T12" fmla="*/ 23 w 43"/>
                      <a:gd name="T13" fmla="*/ 25 h 30"/>
                      <a:gd name="T14" fmla="*/ 24 w 43"/>
                      <a:gd name="T15" fmla="*/ 27 h 30"/>
                      <a:gd name="T16" fmla="*/ 29 w 43"/>
                      <a:gd name="T17" fmla="*/ 29 h 30"/>
                      <a:gd name="T18" fmla="*/ 38 w 43"/>
                      <a:gd name="T19" fmla="*/ 27 h 30"/>
                      <a:gd name="T20" fmla="*/ 41 w 43"/>
                      <a:gd name="T21" fmla="*/ 25 h 30"/>
                      <a:gd name="T22" fmla="*/ 42 w 43"/>
                      <a:gd name="T23" fmla="*/ 21 h 30"/>
                      <a:gd name="T24" fmla="*/ 40 w 43"/>
                      <a:gd name="T25" fmla="*/ 19 h 30"/>
                      <a:gd name="T26" fmla="*/ 2 w 43"/>
                      <a:gd name="T27" fmla="*/ 15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43" h="30">
                        <a:moveTo>
                          <a:pt x="2" y="15"/>
                        </a:moveTo>
                        <a:cubicBezTo>
                          <a:pt x="0" y="19"/>
                          <a:pt x="1" y="24"/>
                          <a:pt x="5" y="28"/>
                        </a:cubicBezTo>
                        <a:cubicBezTo>
                          <a:pt x="6" y="29"/>
                          <a:pt x="8" y="30"/>
                          <a:pt x="10" y="30"/>
                        </a:cubicBezTo>
                        <a:cubicBezTo>
                          <a:pt x="12" y="29"/>
                          <a:pt x="14" y="28"/>
                          <a:pt x="14" y="26"/>
                        </a:cubicBezTo>
                        <a:cubicBezTo>
                          <a:pt x="14" y="25"/>
                          <a:pt x="13" y="24"/>
                          <a:pt x="14" y="23"/>
                        </a:cubicBezTo>
                        <a:cubicBezTo>
                          <a:pt x="14" y="23"/>
                          <a:pt x="15" y="23"/>
                          <a:pt x="16" y="23"/>
                        </a:cubicBezTo>
                        <a:cubicBezTo>
                          <a:pt x="19" y="23"/>
                          <a:pt x="22" y="23"/>
                          <a:pt x="23" y="25"/>
                        </a:cubicBezTo>
                        <a:cubicBezTo>
                          <a:pt x="24" y="26"/>
                          <a:pt x="24" y="27"/>
                          <a:pt x="24" y="27"/>
                        </a:cubicBezTo>
                        <a:cubicBezTo>
                          <a:pt x="25" y="29"/>
                          <a:pt x="27" y="29"/>
                          <a:pt x="29" y="29"/>
                        </a:cubicBezTo>
                        <a:cubicBezTo>
                          <a:pt x="32" y="29"/>
                          <a:pt x="35" y="28"/>
                          <a:pt x="38" y="27"/>
                        </a:cubicBezTo>
                        <a:cubicBezTo>
                          <a:pt x="39" y="27"/>
                          <a:pt x="40" y="26"/>
                          <a:pt x="41" y="25"/>
                        </a:cubicBezTo>
                        <a:cubicBezTo>
                          <a:pt x="42" y="24"/>
                          <a:pt x="43" y="23"/>
                          <a:pt x="42" y="21"/>
                        </a:cubicBezTo>
                        <a:cubicBezTo>
                          <a:pt x="42" y="20"/>
                          <a:pt x="41" y="19"/>
                          <a:pt x="40" y="19"/>
                        </a:cubicBezTo>
                        <a:cubicBezTo>
                          <a:pt x="31" y="13"/>
                          <a:pt x="9" y="0"/>
                          <a:pt x="2" y="15"/>
                        </a:cubicBezTo>
                        <a:close/>
                      </a:path>
                    </a:pathLst>
                  </a:custGeom>
                  <a:solidFill>
                    <a:srgbClr val="ECD0A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62" name="ïṡlïdê" descr="4c679a94-94e2-4c84-a5bb-c35c63b1615b"/>
                  <p:cNvSpPr/>
                  <p:nvPr/>
                </p:nvSpPr>
                <p:spPr bwMode="auto">
                  <a:xfrm>
                    <a:off x="6577013" y="2941638"/>
                    <a:ext cx="55563" cy="17463"/>
                  </a:xfrm>
                  <a:custGeom>
                    <a:avLst/>
                    <a:gdLst>
                      <a:gd name="T0" fmla="*/ 1 w 20"/>
                      <a:gd name="T1" fmla="*/ 3 h 6"/>
                      <a:gd name="T2" fmla="*/ 19 w 20"/>
                      <a:gd name="T3" fmla="*/ 3 h 6"/>
                      <a:gd name="T4" fmla="*/ 18 w 20"/>
                      <a:gd name="T5" fmla="*/ 0 h 6"/>
                      <a:gd name="T6" fmla="*/ 10 w 20"/>
                      <a:gd name="T7" fmla="*/ 1 h 6"/>
                      <a:gd name="T8" fmla="*/ 1 w 20"/>
                      <a:gd name="T9" fmla="*/ 1 h 6"/>
                      <a:gd name="T10" fmla="*/ 1 w 20"/>
                      <a:gd name="T11" fmla="*/ 3 h 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0" h="6">
                        <a:moveTo>
                          <a:pt x="1" y="3"/>
                        </a:moveTo>
                        <a:cubicBezTo>
                          <a:pt x="5" y="6"/>
                          <a:pt x="14" y="6"/>
                          <a:pt x="19" y="3"/>
                        </a:cubicBezTo>
                        <a:cubicBezTo>
                          <a:pt x="20" y="2"/>
                          <a:pt x="19" y="0"/>
                          <a:pt x="18" y="0"/>
                        </a:cubicBezTo>
                        <a:cubicBezTo>
                          <a:pt x="15" y="0"/>
                          <a:pt x="12" y="1"/>
                          <a:pt x="10" y="1"/>
                        </a:cubicBezTo>
                        <a:cubicBezTo>
                          <a:pt x="7" y="2"/>
                          <a:pt x="4" y="1"/>
                          <a:pt x="1" y="1"/>
                        </a:cubicBezTo>
                        <a:cubicBezTo>
                          <a:pt x="0" y="1"/>
                          <a:pt x="0" y="2"/>
                          <a:pt x="1" y="3"/>
                        </a:cubicBezTo>
                        <a:close/>
                      </a:path>
                    </a:pathLst>
                  </a:custGeom>
                  <a:solidFill>
                    <a:srgbClr val="3F2A3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63" name="íṡ1ïḋê" descr="5aaf6ed3-bbfe-4483-8fb0-d432be31cdcb"/>
                  <p:cNvSpPr/>
                  <p:nvPr/>
                </p:nvSpPr>
                <p:spPr bwMode="auto">
                  <a:xfrm>
                    <a:off x="6902451" y="3875088"/>
                    <a:ext cx="439738" cy="512763"/>
                  </a:xfrm>
                  <a:custGeom>
                    <a:avLst/>
                    <a:gdLst>
                      <a:gd name="T0" fmla="*/ 5 w 155"/>
                      <a:gd name="T1" fmla="*/ 180 h 181"/>
                      <a:gd name="T2" fmla="*/ 35 w 155"/>
                      <a:gd name="T3" fmla="*/ 11 h 181"/>
                      <a:gd name="T4" fmla="*/ 148 w 155"/>
                      <a:gd name="T5" fmla="*/ 3 h 181"/>
                      <a:gd name="T6" fmla="*/ 155 w 155"/>
                      <a:gd name="T7" fmla="*/ 32 h 181"/>
                      <a:gd name="T8" fmla="*/ 39 w 155"/>
                      <a:gd name="T9" fmla="*/ 44 h 181"/>
                      <a:gd name="T10" fmla="*/ 39 w 155"/>
                      <a:gd name="T11" fmla="*/ 181 h 181"/>
                      <a:gd name="T12" fmla="*/ 5 w 155"/>
                      <a:gd name="T13" fmla="*/ 180 h 18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55" h="181">
                        <a:moveTo>
                          <a:pt x="5" y="180"/>
                        </a:moveTo>
                        <a:cubicBezTo>
                          <a:pt x="5" y="180"/>
                          <a:pt x="0" y="21"/>
                          <a:pt x="35" y="11"/>
                        </a:cubicBezTo>
                        <a:cubicBezTo>
                          <a:pt x="70" y="0"/>
                          <a:pt x="148" y="3"/>
                          <a:pt x="148" y="3"/>
                        </a:cubicBezTo>
                        <a:cubicBezTo>
                          <a:pt x="155" y="32"/>
                          <a:pt x="155" y="32"/>
                          <a:pt x="155" y="32"/>
                        </a:cubicBezTo>
                        <a:cubicBezTo>
                          <a:pt x="155" y="32"/>
                          <a:pt x="53" y="24"/>
                          <a:pt x="39" y="44"/>
                        </a:cubicBezTo>
                        <a:cubicBezTo>
                          <a:pt x="25" y="63"/>
                          <a:pt x="39" y="181"/>
                          <a:pt x="39" y="181"/>
                        </a:cubicBezTo>
                        <a:lnTo>
                          <a:pt x="5" y="18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64" name="îš1ïďe" descr="bf91cecc-4bb6-4b94-b82f-07fc63ad20a8"/>
                  <p:cNvSpPr/>
                  <p:nvPr/>
                </p:nvSpPr>
                <p:spPr bwMode="auto">
                  <a:xfrm>
                    <a:off x="6037263" y="3357563"/>
                    <a:ext cx="1055688" cy="452438"/>
                  </a:xfrm>
                  <a:custGeom>
                    <a:avLst/>
                    <a:gdLst>
                      <a:gd name="T0" fmla="*/ 26 w 372"/>
                      <a:gd name="T1" fmla="*/ 129 h 160"/>
                      <a:gd name="T2" fmla="*/ 71 w 372"/>
                      <a:gd name="T3" fmla="*/ 114 h 160"/>
                      <a:gd name="T4" fmla="*/ 111 w 372"/>
                      <a:gd name="T5" fmla="*/ 124 h 160"/>
                      <a:gd name="T6" fmla="*/ 188 w 372"/>
                      <a:gd name="T7" fmla="*/ 107 h 160"/>
                      <a:gd name="T8" fmla="*/ 272 w 372"/>
                      <a:gd name="T9" fmla="*/ 77 h 160"/>
                      <a:gd name="T10" fmla="*/ 323 w 372"/>
                      <a:gd name="T11" fmla="*/ 0 h 160"/>
                      <a:gd name="T12" fmla="*/ 372 w 372"/>
                      <a:gd name="T13" fmla="*/ 46 h 160"/>
                      <a:gd name="T14" fmla="*/ 293 w 372"/>
                      <a:gd name="T15" fmla="*/ 137 h 160"/>
                      <a:gd name="T16" fmla="*/ 95 w 372"/>
                      <a:gd name="T17" fmla="*/ 153 h 160"/>
                      <a:gd name="T18" fmla="*/ 55 w 372"/>
                      <a:gd name="T19" fmla="*/ 136 h 160"/>
                      <a:gd name="T20" fmla="*/ 32 w 372"/>
                      <a:gd name="T21" fmla="*/ 141 h 160"/>
                      <a:gd name="T22" fmla="*/ 4 w 372"/>
                      <a:gd name="T23" fmla="*/ 160 h 160"/>
                      <a:gd name="T24" fmla="*/ 0 w 372"/>
                      <a:gd name="T25" fmla="*/ 156 h 160"/>
                      <a:gd name="T26" fmla="*/ 11 w 372"/>
                      <a:gd name="T27" fmla="*/ 144 h 160"/>
                      <a:gd name="T28" fmla="*/ 26 w 372"/>
                      <a:gd name="T29" fmla="*/ 129 h 16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372" h="160">
                        <a:moveTo>
                          <a:pt x="26" y="129"/>
                        </a:moveTo>
                        <a:cubicBezTo>
                          <a:pt x="71" y="114"/>
                          <a:pt x="71" y="114"/>
                          <a:pt x="71" y="114"/>
                        </a:cubicBezTo>
                        <a:cubicBezTo>
                          <a:pt x="111" y="124"/>
                          <a:pt x="111" y="124"/>
                          <a:pt x="111" y="124"/>
                        </a:cubicBezTo>
                        <a:cubicBezTo>
                          <a:pt x="134" y="119"/>
                          <a:pt x="141" y="119"/>
                          <a:pt x="188" y="107"/>
                        </a:cubicBezTo>
                        <a:cubicBezTo>
                          <a:pt x="227" y="97"/>
                          <a:pt x="272" y="77"/>
                          <a:pt x="272" y="77"/>
                        </a:cubicBezTo>
                        <a:cubicBezTo>
                          <a:pt x="323" y="0"/>
                          <a:pt x="323" y="0"/>
                          <a:pt x="323" y="0"/>
                        </a:cubicBezTo>
                        <a:cubicBezTo>
                          <a:pt x="345" y="2"/>
                          <a:pt x="372" y="46"/>
                          <a:pt x="372" y="46"/>
                        </a:cubicBezTo>
                        <a:cubicBezTo>
                          <a:pt x="372" y="46"/>
                          <a:pt x="310" y="131"/>
                          <a:pt x="293" y="137"/>
                        </a:cubicBezTo>
                        <a:cubicBezTo>
                          <a:pt x="275" y="143"/>
                          <a:pt x="140" y="158"/>
                          <a:pt x="95" y="153"/>
                        </a:cubicBezTo>
                        <a:cubicBezTo>
                          <a:pt x="81" y="151"/>
                          <a:pt x="55" y="136"/>
                          <a:pt x="55" y="136"/>
                        </a:cubicBezTo>
                        <a:cubicBezTo>
                          <a:pt x="32" y="141"/>
                          <a:pt x="32" y="141"/>
                          <a:pt x="32" y="141"/>
                        </a:cubicBezTo>
                        <a:cubicBezTo>
                          <a:pt x="4" y="160"/>
                          <a:pt x="4" y="160"/>
                          <a:pt x="4" y="160"/>
                        </a:cubicBezTo>
                        <a:cubicBezTo>
                          <a:pt x="0" y="156"/>
                          <a:pt x="0" y="156"/>
                          <a:pt x="0" y="156"/>
                        </a:cubicBezTo>
                        <a:cubicBezTo>
                          <a:pt x="11" y="144"/>
                          <a:pt x="11" y="144"/>
                          <a:pt x="11" y="144"/>
                        </a:cubicBezTo>
                        <a:lnTo>
                          <a:pt x="26" y="129"/>
                        </a:lnTo>
                        <a:close/>
                      </a:path>
                    </a:pathLst>
                  </a:custGeom>
                  <a:solidFill>
                    <a:srgbClr val="ECD0A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lnSpcReduction="1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65" name="ïṡ1iḑe" descr="e62a1561-5b2c-40f9-9195-c8fa0f1856be"/>
                  <p:cNvSpPr/>
                  <p:nvPr/>
                </p:nvSpPr>
                <p:spPr bwMode="auto">
                  <a:xfrm>
                    <a:off x="6927851" y="3057526"/>
                    <a:ext cx="296863" cy="449263"/>
                  </a:xfrm>
                  <a:custGeom>
                    <a:avLst/>
                    <a:gdLst>
                      <a:gd name="T0" fmla="*/ 45 w 105"/>
                      <a:gd name="T1" fmla="*/ 0 h 159"/>
                      <a:gd name="T2" fmla="*/ 104 w 105"/>
                      <a:gd name="T3" fmla="*/ 62 h 159"/>
                      <a:gd name="T4" fmla="*/ 57 w 105"/>
                      <a:gd name="T5" fmla="*/ 159 h 159"/>
                      <a:gd name="T6" fmla="*/ 0 w 105"/>
                      <a:gd name="T7" fmla="*/ 114 h 159"/>
                      <a:gd name="T8" fmla="*/ 27 w 105"/>
                      <a:gd name="T9" fmla="*/ 47 h 159"/>
                      <a:gd name="T10" fmla="*/ 45 w 105"/>
                      <a:gd name="T11" fmla="*/ 0 h 15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05" h="159">
                        <a:moveTo>
                          <a:pt x="45" y="0"/>
                        </a:moveTo>
                        <a:cubicBezTo>
                          <a:pt x="45" y="0"/>
                          <a:pt x="105" y="10"/>
                          <a:pt x="104" y="62"/>
                        </a:cubicBezTo>
                        <a:cubicBezTo>
                          <a:pt x="104" y="96"/>
                          <a:pt x="57" y="159"/>
                          <a:pt x="57" y="159"/>
                        </a:cubicBezTo>
                        <a:cubicBezTo>
                          <a:pt x="57" y="159"/>
                          <a:pt x="32" y="124"/>
                          <a:pt x="0" y="114"/>
                        </a:cubicBezTo>
                        <a:cubicBezTo>
                          <a:pt x="0" y="114"/>
                          <a:pt x="25" y="66"/>
                          <a:pt x="27" y="47"/>
                        </a:cubicBezTo>
                        <a:cubicBezTo>
                          <a:pt x="29" y="27"/>
                          <a:pt x="45" y="0"/>
                          <a:pt x="45" y="0"/>
                        </a:cubicBezTo>
                        <a:close/>
                      </a:path>
                    </a:pathLst>
                  </a:custGeom>
                  <a:solidFill>
                    <a:srgbClr val="FED97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lnSpcReduction="1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66" name="iŝ1îḓé" descr="8bebddd8-a941-4561-b2c0-9273eeb32e6e"/>
                  <p:cNvSpPr/>
                  <p:nvPr/>
                </p:nvSpPr>
                <p:spPr bwMode="auto">
                  <a:xfrm>
                    <a:off x="5822951" y="3784601"/>
                    <a:ext cx="517525" cy="42863"/>
                  </a:xfrm>
                  <a:custGeom>
                    <a:avLst/>
                    <a:gdLst>
                      <a:gd name="T0" fmla="*/ 12 w 183"/>
                      <a:gd name="T1" fmla="*/ 15 h 15"/>
                      <a:gd name="T2" fmla="*/ 183 w 183"/>
                      <a:gd name="T3" fmla="*/ 15 h 15"/>
                      <a:gd name="T4" fmla="*/ 183 w 183"/>
                      <a:gd name="T5" fmla="*/ 0 h 15"/>
                      <a:gd name="T6" fmla="*/ 0 w 183"/>
                      <a:gd name="T7" fmla="*/ 0 h 15"/>
                      <a:gd name="T8" fmla="*/ 0 w 183"/>
                      <a:gd name="T9" fmla="*/ 3 h 15"/>
                      <a:gd name="T10" fmla="*/ 12 w 183"/>
                      <a:gd name="T11" fmla="*/ 15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183" h="15">
                        <a:moveTo>
                          <a:pt x="12" y="15"/>
                        </a:moveTo>
                        <a:cubicBezTo>
                          <a:pt x="183" y="15"/>
                          <a:pt x="183" y="15"/>
                          <a:pt x="183" y="15"/>
                        </a:cubicBezTo>
                        <a:cubicBezTo>
                          <a:pt x="183" y="0"/>
                          <a:pt x="183" y="0"/>
                          <a:pt x="183" y="0"/>
                        </a:cubicBezTo>
                        <a:cubicBezTo>
                          <a:pt x="0" y="0"/>
                          <a:pt x="0" y="0"/>
                          <a:pt x="0" y="0"/>
                        </a:cubicBezTo>
                        <a:cubicBezTo>
                          <a:pt x="0" y="3"/>
                          <a:pt x="0" y="3"/>
                          <a:pt x="0" y="3"/>
                        </a:cubicBezTo>
                        <a:cubicBezTo>
                          <a:pt x="0" y="9"/>
                          <a:pt x="5" y="15"/>
                          <a:pt x="12" y="15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67" name="ïš1ïḓê" descr="89d5a0d1-dbb8-45ad-8f31-ad39c03401c4"/>
                  <p:cNvSpPr/>
                  <p:nvPr/>
                </p:nvSpPr>
                <p:spPr bwMode="auto">
                  <a:xfrm>
                    <a:off x="6119813" y="3795713"/>
                    <a:ext cx="173038" cy="14288"/>
                  </a:xfrm>
                  <a:prstGeom prst="rect">
                    <a:avLst/>
                  </a:prstGeom>
                  <a:solidFill>
                    <a:srgbClr val="EBE8E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68" name="íš1îḑê" descr="84dd019e-ed7c-4595-88dc-dbd37d315ceb"/>
                  <p:cNvSpPr/>
                  <p:nvPr/>
                </p:nvSpPr>
                <p:spPr bwMode="auto">
                  <a:xfrm>
                    <a:off x="6069013" y="3795713"/>
                    <a:ext cx="25400" cy="14288"/>
                  </a:xfrm>
                  <a:prstGeom prst="rect">
                    <a:avLst/>
                  </a:prstGeom>
                  <a:solidFill>
                    <a:srgbClr val="EBE8E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69" name="îṥḻîḑé" descr="cd906946-4ae9-4b2d-b22a-4051e7741856"/>
                  <p:cNvSpPr/>
                  <p:nvPr/>
                </p:nvSpPr>
                <p:spPr bwMode="auto">
                  <a:xfrm>
                    <a:off x="5003801" y="3444876"/>
                    <a:ext cx="47625" cy="203200"/>
                  </a:xfrm>
                  <a:custGeom>
                    <a:avLst/>
                    <a:gdLst>
                      <a:gd name="T0" fmla="*/ 14 w 30"/>
                      <a:gd name="T1" fmla="*/ 128 h 128"/>
                      <a:gd name="T2" fmla="*/ 0 w 30"/>
                      <a:gd name="T3" fmla="*/ 22 h 128"/>
                      <a:gd name="T4" fmla="*/ 5 w 30"/>
                      <a:gd name="T5" fmla="*/ 0 h 128"/>
                      <a:gd name="T6" fmla="*/ 16 w 30"/>
                      <a:gd name="T7" fmla="*/ 18 h 128"/>
                      <a:gd name="T8" fmla="*/ 30 w 30"/>
                      <a:gd name="T9" fmla="*/ 128 h 128"/>
                      <a:gd name="T10" fmla="*/ 14 w 30"/>
                      <a:gd name="T11" fmla="*/ 128 h 1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30" h="128">
                        <a:moveTo>
                          <a:pt x="14" y="128"/>
                        </a:moveTo>
                        <a:lnTo>
                          <a:pt x="0" y="22"/>
                        </a:lnTo>
                        <a:lnTo>
                          <a:pt x="5" y="0"/>
                        </a:lnTo>
                        <a:lnTo>
                          <a:pt x="16" y="18"/>
                        </a:lnTo>
                        <a:lnTo>
                          <a:pt x="30" y="128"/>
                        </a:lnTo>
                        <a:lnTo>
                          <a:pt x="14" y="128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70" name="ïšlîḑé" descr="02c9403c-8e72-4be2-97a3-8651823a723b"/>
                  <p:cNvSpPr/>
                  <p:nvPr/>
                </p:nvSpPr>
                <p:spPr bwMode="auto">
                  <a:xfrm>
                    <a:off x="5138738" y="3462338"/>
                    <a:ext cx="52388" cy="203200"/>
                  </a:xfrm>
                  <a:custGeom>
                    <a:avLst/>
                    <a:gdLst>
                      <a:gd name="T0" fmla="*/ 0 w 33"/>
                      <a:gd name="T1" fmla="*/ 125 h 128"/>
                      <a:gd name="T2" fmla="*/ 16 w 33"/>
                      <a:gd name="T3" fmla="*/ 18 h 128"/>
                      <a:gd name="T4" fmla="*/ 25 w 33"/>
                      <a:gd name="T5" fmla="*/ 0 h 128"/>
                      <a:gd name="T6" fmla="*/ 33 w 33"/>
                      <a:gd name="T7" fmla="*/ 18 h 128"/>
                      <a:gd name="T8" fmla="*/ 16 w 33"/>
                      <a:gd name="T9" fmla="*/ 128 h 128"/>
                      <a:gd name="T10" fmla="*/ 0 w 33"/>
                      <a:gd name="T11" fmla="*/ 125 h 1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33" h="128">
                        <a:moveTo>
                          <a:pt x="0" y="125"/>
                        </a:moveTo>
                        <a:lnTo>
                          <a:pt x="16" y="18"/>
                        </a:lnTo>
                        <a:lnTo>
                          <a:pt x="25" y="0"/>
                        </a:lnTo>
                        <a:lnTo>
                          <a:pt x="33" y="18"/>
                        </a:lnTo>
                        <a:lnTo>
                          <a:pt x="16" y="128"/>
                        </a:lnTo>
                        <a:lnTo>
                          <a:pt x="0" y="12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71" name="iSḻíḓe" descr="de29fac6-5d80-4457-a339-51d863ac1336"/>
                  <p:cNvSpPr/>
                  <p:nvPr/>
                </p:nvSpPr>
                <p:spPr bwMode="auto">
                  <a:xfrm>
                    <a:off x="5059363" y="3470276"/>
                    <a:ext cx="31750" cy="204788"/>
                  </a:xfrm>
                  <a:custGeom>
                    <a:avLst/>
                    <a:gdLst>
                      <a:gd name="T0" fmla="*/ 0 w 20"/>
                      <a:gd name="T1" fmla="*/ 129 h 129"/>
                      <a:gd name="T2" fmla="*/ 2 w 20"/>
                      <a:gd name="T3" fmla="*/ 18 h 129"/>
                      <a:gd name="T4" fmla="*/ 11 w 20"/>
                      <a:gd name="T5" fmla="*/ 0 h 129"/>
                      <a:gd name="T6" fmla="*/ 20 w 20"/>
                      <a:gd name="T7" fmla="*/ 18 h 129"/>
                      <a:gd name="T8" fmla="*/ 18 w 20"/>
                      <a:gd name="T9" fmla="*/ 129 h 129"/>
                      <a:gd name="T10" fmla="*/ 0 w 20"/>
                      <a:gd name="T11" fmla="*/ 129 h 1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20" h="129">
                        <a:moveTo>
                          <a:pt x="0" y="129"/>
                        </a:moveTo>
                        <a:lnTo>
                          <a:pt x="2" y="18"/>
                        </a:lnTo>
                        <a:lnTo>
                          <a:pt x="11" y="0"/>
                        </a:lnTo>
                        <a:lnTo>
                          <a:pt x="20" y="18"/>
                        </a:lnTo>
                        <a:lnTo>
                          <a:pt x="18" y="129"/>
                        </a:lnTo>
                        <a:lnTo>
                          <a:pt x="0" y="129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72" name="ïśľîďè" descr="05096a31-1b47-439d-b494-f9f3c61ecb46"/>
                  <p:cNvSpPr/>
                  <p:nvPr/>
                </p:nvSpPr>
                <p:spPr bwMode="auto">
                  <a:xfrm>
                    <a:off x="5005388" y="3622676"/>
                    <a:ext cx="176213" cy="220663"/>
                  </a:xfrm>
                  <a:custGeom>
                    <a:avLst/>
                    <a:gdLst>
                      <a:gd name="T0" fmla="*/ 100 w 111"/>
                      <a:gd name="T1" fmla="*/ 139 h 139"/>
                      <a:gd name="T2" fmla="*/ 17 w 111"/>
                      <a:gd name="T3" fmla="*/ 139 h 139"/>
                      <a:gd name="T4" fmla="*/ 0 w 111"/>
                      <a:gd name="T5" fmla="*/ 0 h 139"/>
                      <a:gd name="T6" fmla="*/ 111 w 111"/>
                      <a:gd name="T7" fmla="*/ 0 h 139"/>
                      <a:gd name="T8" fmla="*/ 100 w 111"/>
                      <a:gd name="T9" fmla="*/ 139 h 13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11" h="139">
                        <a:moveTo>
                          <a:pt x="100" y="139"/>
                        </a:moveTo>
                        <a:lnTo>
                          <a:pt x="17" y="139"/>
                        </a:lnTo>
                        <a:lnTo>
                          <a:pt x="0" y="0"/>
                        </a:lnTo>
                        <a:lnTo>
                          <a:pt x="111" y="0"/>
                        </a:lnTo>
                        <a:lnTo>
                          <a:pt x="100" y="139"/>
                        </a:lnTo>
                        <a:close/>
                      </a:path>
                    </a:pathLst>
                  </a:custGeom>
                  <a:solidFill>
                    <a:srgbClr val="FED976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325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73" name="íṩḷíḑè" descr="e09e8e1c-23cc-416e-823f-7d6e992a498b"/>
                  <p:cNvSpPr/>
                  <p:nvPr/>
                </p:nvSpPr>
                <p:spPr bwMode="auto">
                  <a:xfrm>
                    <a:off x="6491288" y="3951288"/>
                    <a:ext cx="428625" cy="1562100"/>
                  </a:xfrm>
                  <a:custGeom>
                    <a:avLst/>
                    <a:gdLst>
                      <a:gd name="T0" fmla="*/ 250 w 270"/>
                      <a:gd name="T1" fmla="*/ 984 h 984"/>
                      <a:gd name="T2" fmla="*/ 270 w 270"/>
                      <a:gd name="T3" fmla="*/ 984 h 984"/>
                      <a:gd name="T4" fmla="*/ 43 w 270"/>
                      <a:gd name="T5" fmla="*/ 0 h 984"/>
                      <a:gd name="T6" fmla="*/ 0 w 270"/>
                      <a:gd name="T7" fmla="*/ 0 h 984"/>
                      <a:gd name="T8" fmla="*/ 250 w 270"/>
                      <a:gd name="T9" fmla="*/ 984 h 98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70" h="984">
                        <a:moveTo>
                          <a:pt x="250" y="984"/>
                        </a:moveTo>
                        <a:lnTo>
                          <a:pt x="270" y="984"/>
                        </a:lnTo>
                        <a:lnTo>
                          <a:pt x="43" y="0"/>
                        </a:lnTo>
                        <a:lnTo>
                          <a:pt x="0" y="0"/>
                        </a:lnTo>
                        <a:lnTo>
                          <a:pt x="250" y="984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85000"/>
                    </a:schemeClr>
                  </a:solidFill>
                  <a:ln>
                    <a:noFill/>
                  </a:ln>
                </p:spPr>
                <p:txBody>
                  <a:bodyPr wrap="square" lIns="91440" tIns="45720" rIns="91440" bIns="45720" anchor="ctr" anchorCtr="0">
                    <a:normAutofit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74" name="íṩľiďê" descr="b5de5c79-1238-4fee-ac69-5dd53049722e"/>
                  <p:cNvSpPr/>
                  <p:nvPr/>
                </p:nvSpPr>
                <p:spPr bwMode="auto">
                  <a:xfrm>
                    <a:off x="5913438" y="3951288"/>
                    <a:ext cx="263525" cy="1547813"/>
                  </a:xfrm>
                  <a:custGeom>
                    <a:avLst/>
                    <a:gdLst>
                      <a:gd name="T0" fmla="*/ 0 w 166"/>
                      <a:gd name="T1" fmla="*/ 975 h 975"/>
                      <a:gd name="T2" fmla="*/ 19 w 166"/>
                      <a:gd name="T3" fmla="*/ 975 h 975"/>
                      <a:gd name="T4" fmla="*/ 166 w 166"/>
                      <a:gd name="T5" fmla="*/ 0 h 975"/>
                      <a:gd name="T6" fmla="*/ 123 w 166"/>
                      <a:gd name="T7" fmla="*/ 0 h 975"/>
                      <a:gd name="T8" fmla="*/ 0 w 166"/>
                      <a:gd name="T9" fmla="*/ 975 h 9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66" h="975">
                        <a:moveTo>
                          <a:pt x="0" y="975"/>
                        </a:moveTo>
                        <a:lnTo>
                          <a:pt x="19" y="975"/>
                        </a:lnTo>
                        <a:lnTo>
                          <a:pt x="166" y="0"/>
                        </a:lnTo>
                        <a:lnTo>
                          <a:pt x="123" y="0"/>
                        </a:lnTo>
                        <a:lnTo>
                          <a:pt x="0" y="975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85000"/>
                    </a:schemeClr>
                  </a:solidFill>
                  <a:ln>
                    <a:noFill/>
                  </a:ln>
                </p:spPr>
                <p:txBody>
                  <a:bodyPr wrap="square" lIns="91440" tIns="45720" rIns="91440" bIns="45720" anchor="ctr" anchorCtr="0">
                    <a:normAutofit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75" name="íṩľíḑe" descr="08e7d4cf-dfd1-4034-b82e-3844a3fcc552"/>
                  <p:cNvSpPr/>
                  <p:nvPr/>
                </p:nvSpPr>
                <p:spPr bwMode="auto">
                  <a:xfrm>
                    <a:off x="5137151" y="3951288"/>
                    <a:ext cx="322263" cy="1557338"/>
                  </a:xfrm>
                  <a:custGeom>
                    <a:avLst/>
                    <a:gdLst>
                      <a:gd name="T0" fmla="*/ 183 w 203"/>
                      <a:gd name="T1" fmla="*/ 981 h 981"/>
                      <a:gd name="T2" fmla="*/ 203 w 203"/>
                      <a:gd name="T3" fmla="*/ 981 h 981"/>
                      <a:gd name="T4" fmla="*/ 42 w 203"/>
                      <a:gd name="T5" fmla="*/ 0 h 981"/>
                      <a:gd name="T6" fmla="*/ 0 w 203"/>
                      <a:gd name="T7" fmla="*/ 0 h 981"/>
                      <a:gd name="T8" fmla="*/ 183 w 203"/>
                      <a:gd name="T9" fmla="*/ 981 h 98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3" h="981">
                        <a:moveTo>
                          <a:pt x="183" y="981"/>
                        </a:moveTo>
                        <a:lnTo>
                          <a:pt x="203" y="981"/>
                        </a:lnTo>
                        <a:lnTo>
                          <a:pt x="42" y="0"/>
                        </a:lnTo>
                        <a:lnTo>
                          <a:pt x="0" y="0"/>
                        </a:lnTo>
                        <a:lnTo>
                          <a:pt x="183" y="981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85000"/>
                    </a:schemeClr>
                  </a:solidFill>
                  <a:ln>
                    <a:noFill/>
                  </a:ln>
                </p:spPr>
                <p:txBody>
                  <a:bodyPr wrap="square" lIns="91440" tIns="45720" rIns="91440" bIns="45720" anchor="ctr" anchorCtr="0">
                    <a:normAutofit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76" name="ïs1îďe" descr="87cf0f6b-e6e9-4611-b556-964e9e9fb838"/>
                  <p:cNvSpPr/>
                  <p:nvPr/>
                </p:nvSpPr>
                <p:spPr bwMode="auto">
                  <a:xfrm>
                    <a:off x="4530726" y="3951288"/>
                    <a:ext cx="336550" cy="1539875"/>
                  </a:xfrm>
                  <a:custGeom>
                    <a:avLst/>
                    <a:gdLst>
                      <a:gd name="T0" fmla="*/ 0 w 212"/>
                      <a:gd name="T1" fmla="*/ 970 h 970"/>
                      <a:gd name="T2" fmla="*/ 19 w 212"/>
                      <a:gd name="T3" fmla="*/ 970 h 970"/>
                      <a:gd name="T4" fmla="*/ 212 w 212"/>
                      <a:gd name="T5" fmla="*/ 0 h 970"/>
                      <a:gd name="T6" fmla="*/ 169 w 212"/>
                      <a:gd name="T7" fmla="*/ 0 h 970"/>
                      <a:gd name="T8" fmla="*/ 0 w 212"/>
                      <a:gd name="T9" fmla="*/ 970 h 97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12" h="970">
                        <a:moveTo>
                          <a:pt x="0" y="970"/>
                        </a:moveTo>
                        <a:lnTo>
                          <a:pt x="19" y="970"/>
                        </a:lnTo>
                        <a:lnTo>
                          <a:pt x="212" y="0"/>
                        </a:lnTo>
                        <a:lnTo>
                          <a:pt x="169" y="0"/>
                        </a:lnTo>
                        <a:lnTo>
                          <a:pt x="0" y="970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85000"/>
                    </a:schemeClr>
                  </a:solidFill>
                  <a:ln>
                    <a:noFill/>
                  </a:ln>
                </p:spPr>
                <p:txBody>
                  <a:bodyPr wrap="square" lIns="91440" tIns="45720" rIns="91440" bIns="45720" anchor="ctr" anchorCtr="0">
                    <a:normAutofit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77" name="iṧḻiḍe" descr="aae029ca-3d0f-4726-91b5-7f68ec58979c"/>
                  <p:cNvSpPr/>
                  <p:nvPr/>
                </p:nvSpPr>
                <p:spPr bwMode="auto">
                  <a:xfrm>
                    <a:off x="5062538" y="3881438"/>
                    <a:ext cx="1689100" cy="69850"/>
                  </a:xfrm>
                  <a:prstGeom prst="rect">
                    <a:avLst/>
                  </a:prstGeom>
                  <a:solidFill>
                    <a:srgbClr val="8CACDD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78" name="ísľïḓe" descr="1d535d9d-3943-4a90-a604-8d7689200260"/>
                  <p:cNvSpPr/>
                  <p:nvPr/>
                </p:nvSpPr>
                <p:spPr bwMode="auto">
                  <a:xfrm>
                    <a:off x="4521201" y="3881438"/>
                    <a:ext cx="1555750" cy="69850"/>
                  </a:xfrm>
                  <a:prstGeom prst="rect">
                    <a:avLst/>
                  </a:prstGeom>
                  <a:solidFill>
                    <a:srgbClr val="A0BCE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79" name="îṣḻïdê" descr="07b982d8-a10b-41d7-845a-df26ef3b5d30"/>
                  <p:cNvSpPr/>
                  <p:nvPr/>
                </p:nvSpPr>
                <p:spPr bwMode="auto">
                  <a:xfrm>
                    <a:off x="5099051" y="3821113"/>
                    <a:ext cx="1806575" cy="93663"/>
                  </a:xfrm>
                  <a:prstGeom prst="rect">
                    <a:avLst/>
                  </a:prstGeom>
                  <a:solidFill>
                    <a:srgbClr val="A0BCE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  <p:sp>
                <p:nvSpPr>
                  <p:cNvPr id="80" name="îṧļíḑè" descr="1a55abe8-4718-4e01-85bb-aac19d625bdd"/>
                  <p:cNvSpPr/>
                  <p:nvPr/>
                </p:nvSpPr>
                <p:spPr bwMode="auto">
                  <a:xfrm>
                    <a:off x="4283076" y="3821113"/>
                    <a:ext cx="1674813" cy="93663"/>
                  </a:xfrm>
                  <a:prstGeom prst="rect">
                    <a:avLst/>
                  </a:prstGeom>
                  <a:solidFill>
                    <a:srgbClr val="D2E1F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91440" tIns="45720" rIns="91440" bIns="45720" anchor="ctr" anchorCtr="0">
                    <a:normAutofit fontScale="25000" lnSpcReduction="20000"/>
                  </a:bodyPr>
                  <a:lstStyle/>
                  <a:p>
                    <a:pPr algn="ctr"/>
                  </a:p>
                </p:txBody>
              </p:sp>
            </p:grpSp>
          </p:grpSp>
          <p:grpSp>
            <p:nvGrpSpPr>
              <p:cNvPr id="87" name="组合 86" descr="8edad601-e843-42f6-9bbd-a42d6dbc9b9b"/>
              <p:cNvGrpSpPr/>
              <p:nvPr/>
            </p:nvGrpSpPr>
            <p:grpSpPr>
              <a:xfrm>
                <a:off x="673100" y="1763834"/>
                <a:ext cx="10845800" cy="4370266"/>
                <a:chOff x="673100" y="1763834"/>
                <a:chExt cx="10845800" cy="4370266"/>
              </a:xfrm>
            </p:grpSpPr>
            <p:grpSp>
              <p:nvGrpSpPr>
                <p:cNvPr id="83" name="组合 82" descr="2e3cb487-1347-4778-894a-90790f1c70e9"/>
                <p:cNvGrpSpPr/>
                <p:nvPr/>
              </p:nvGrpSpPr>
              <p:grpSpPr>
                <a:xfrm>
                  <a:off x="673100" y="1763834"/>
                  <a:ext cx="3943724" cy="1718798"/>
                  <a:chOff x="673100" y="1763834"/>
                  <a:chExt cx="3943724" cy="1718798"/>
                </a:xfrm>
              </p:grpSpPr>
              <p:grpSp>
                <p:nvGrpSpPr>
                  <p:cNvPr id="4" name="îṥḻiḋé" descr="1661ea77-61cc-4c23-b646-e5c2e120879d"/>
                  <p:cNvGrpSpPr/>
                  <p:nvPr/>
                </p:nvGrpSpPr>
                <p:grpSpPr>
                  <a:xfrm>
                    <a:off x="673100" y="1763834"/>
                    <a:ext cx="3217582" cy="1718798"/>
                    <a:chOff x="673100" y="1670075"/>
                    <a:chExt cx="3217582" cy="1718798"/>
                  </a:xfrm>
                </p:grpSpPr>
                <p:sp>
                  <p:nvSpPr>
                    <p:cNvPr id="26" name="Bullet1" descr="cf002727-4348-4e06-8596-31c5dabb310c"/>
                    <p:cNvSpPr txBox="1"/>
                    <p:nvPr/>
                  </p:nvSpPr>
                  <p:spPr>
                    <a:xfrm>
                      <a:off x="673100" y="1670075"/>
                      <a:ext cx="3217582" cy="53488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91440" tIns="45720" rIns="91440" bIns="45720" rtlCol="0" anchor="b" anchorCtr="0">
                      <a:normAutofit/>
                    </a:bodyPr>
                    <a:lstStyle>
                      <a:defPPr>
                        <a:defRPr lang="zh-CN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algn="l"/>
                      <a:r>
                        <a:rPr lang="en-US" sz="1800" b="1" i="0" u="none">
                          <a:solidFill>
                            <a:srgbClr val="2F2F2F"/>
                          </a:solidFill>
                          <a:ea typeface="微软雅黑" panose="020B0503020204020204" charset="-122"/>
                        </a:rPr>
                        <a:t>一般治疗措施</a:t>
                      </a:r>
                      <a:endParaRPr lang="en-US" sz="1800" b="1" i="0" u="none">
                        <a:solidFill>
                          <a:srgbClr val="2F2F2F"/>
                        </a:solidFill>
                        <a:ea typeface="微软雅黑" panose="020B0503020204020204" charset="-122"/>
                      </a:endParaRPr>
                    </a:p>
                  </p:txBody>
                </p:sp>
                <p:sp>
                  <p:nvSpPr>
                    <p:cNvPr id="27" name="Text1" descr="a9532204-faa2-492b-90b6-d0bf4e465201"/>
                    <p:cNvSpPr/>
                    <p:nvPr/>
                  </p:nvSpPr>
                  <p:spPr bwMode="auto">
                    <a:xfrm>
                      <a:off x="673100" y="2321484"/>
                      <a:ext cx="3217582" cy="106738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 lIns="91440" tIns="45720" rIns="91440" bIns="45720" anchor="t" anchorCtr="0">
                      <a:normAutofit/>
                    </a:bodyPr>
                    <a:lstStyle>
                      <a:defPPr>
                        <a:defRPr lang="zh-CN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algn="l">
                        <a:lnSpc>
                          <a:spcPct val="120000"/>
                        </a:lnSpc>
                      </a:pPr>
                      <a:r>
                        <a:rPr lang="en-US" sz="1200" b="0" i="0" u="none">
                          <a:solidFill>
                            <a:srgbClr val="2F2F2F"/>
                          </a:solidFill>
                          <a:ea typeface="微软雅黑" panose="020B0503020204020204" charset="-122"/>
                        </a:rPr>
                        <a:t>患者需卧床休息，保持充足的水分和营养摄入，维持身体正常代谢。</a:t>
                      </a:r>
                      <a:endParaRPr lang="en-US" sz="1200" b="0" i="0" u="none">
                        <a:solidFill>
                          <a:srgbClr val="2F2F2F"/>
                        </a:solidFill>
                        <a:ea typeface="微软雅黑" panose="020B0503020204020204" charset="-122"/>
                      </a:endParaRPr>
                    </a:p>
                  </p:txBody>
                </p:sp>
              </p:grpSp>
              <p:grpSp>
                <p:nvGrpSpPr>
                  <p:cNvPr id="5" name="ïślîḋè" descr="853fb670-9f09-47d2-afe5-56201cc861c8"/>
                  <p:cNvGrpSpPr/>
                  <p:nvPr/>
                </p:nvGrpSpPr>
                <p:grpSpPr>
                  <a:xfrm>
                    <a:off x="673100" y="2405496"/>
                    <a:ext cx="3943724" cy="435475"/>
                    <a:chOff x="673100" y="2276161"/>
                    <a:chExt cx="3943724" cy="435475"/>
                  </a:xfrm>
                </p:grpSpPr>
                <p:cxnSp>
                  <p:nvCxnSpPr>
                    <p:cNvPr id="24" name="ïšḷide" descr="437104e5-47b1-40e5-8004-9b770b1c9e25"/>
                    <p:cNvCxnSpPr/>
                    <p:nvPr/>
                  </p:nvCxnSpPr>
                  <p:spPr>
                    <a:xfrm>
                      <a:off x="673100" y="2276161"/>
                      <a:ext cx="3217582" cy="0"/>
                    </a:xfrm>
                    <a:prstGeom prst="line">
                      <a:avLst/>
                    </a:prstGeom>
                    <a:ln w="12700" cap="rnd">
                      <a:solidFill>
                        <a:schemeClr val="tx2">
                          <a:alpha val="50000"/>
                        </a:schemeClr>
                      </a:solidFill>
                      <a:prstDash val="sysDash"/>
                      <a:round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iS1íḋè" descr="54c93e7b-ae34-4dad-9f18-5a809dfa0a30"/>
                    <p:cNvCxnSpPr/>
                    <p:nvPr/>
                  </p:nvCxnSpPr>
                  <p:spPr>
                    <a:xfrm>
                      <a:off x="3890682" y="2276161"/>
                      <a:ext cx="726142" cy="435475"/>
                    </a:xfrm>
                    <a:prstGeom prst="line">
                      <a:avLst/>
                    </a:prstGeom>
                    <a:ln w="12700" cap="rnd">
                      <a:solidFill>
                        <a:schemeClr val="tx2">
                          <a:alpha val="50000"/>
                        </a:schemeClr>
                      </a:solidFill>
                      <a:prstDash val="sysDash"/>
                      <a:round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84" name="组合 83" descr="0b7630ea-6aba-46fa-9801-d8f6cc2c9e64"/>
                <p:cNvGrpSpPr/>
                <p:nvPr/>
              </p:nvGrpSpPr>
              <p:grpSpPr>
                <a:xfrm>
                  <a:off x="673100" y="4415302"/>
                  <a:ext cx="3943724" cy="1718798"/>
                  <a:chOff x="673100" y="4415302"/>
                  <a:chExt cx="3943724" cy="1718798"/>
                </a:xfrm>
              </p:grpSpPr>
              <p:grpSp>
                <p:nvGrpSpPr>
                  <p:cNvPr id="6" name="ïṡľîḋè" descr="b96f2ade-b723-42ca-90ee-a0aa2819b367"/>
                  <p:cNvGrpSpPr/>
                  <p:nvPr/>
                </p:nvGrpSpPr>
                <p:grpSpPr>
                  <a:xfrm>
                    <a:off x="673100" y="4415302"/>
                    <a:ext cx="3217582" cy="1718798"/>
                    <a:chOff x="673100" y="1670075"/>
                    <a:chExt cx="3217582" cy="1718798"/>
                  </a:xfrm>
                </p:grpSpPr>
                <p:sp>
                  <p:nvSpPr>
                    <p:cNvPr id="22" name="Bullet2" descr="b91a8e9e-a1c2-4bd7-82a0-b23581ac3a41"/>
                    <p:cNvSpPr txBox="1"/>
                    <p:nvPr/>
                  </p:nvSpPr>
                  <p:spPr>
                    <a:xfrm>
                      <a:off x="673100" y="1670075"/>
                      <a:ext cx="3217582" cy="53488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91440" tIns="45720" rIns="91440" bIns="45720" rtlCol="0" anchor="b" anchorCtr="0">
                      <a:normAutofit/>
                    </a:bodyPr>
                    <a:lstStyle>
                      <a:defPPr>
                        <a:defRPr lang="zh-CN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algn="l"/>
                      <a:r>
                        <a:rPr lang="en-US" sz="1800" b="1" i="0" u="none">
                          <a:solidFill>
                            <a:srgbClr val="2F2F2F"/>
                          </a:solidFill>
                          <a:ea typeface="微软雅黑" panose="020B0503020204020204" charset="-122"/>
                        </a:rPr>
                        <a:t>对症治疗药物</a:t>
                      </a:r>
                      <a:endParaRPr lang="en-US" sz="1800" b="1" i="0" u="none">
                        <a:solidFill>
                          <a:srgbClr val="2F2F2F"/>
                        </a:solidFill>
                        <a:ea typeface="微软雅黑" panose="020B0503020204020204" charset="-122"/>
                      </a:endParaRPr>
                    </a:p>
                  </p:txBody>
                </p:sp>
                <p:sp>
                  <p:nvSpPr>
                    <p:cNvPr id="23" name="Text2" descr="e73fb9e4-e313-4a23-a10c-1a127ed4682d"/>
                    <p:cNvSpPr/>
                    <p:nvPr/>
                  </p:nvSpPr>
                  <p:spPr bwMode="auto">
                    <a:xfrm>
                      <a:off x="673100" y="2321484"/>
                      <a:ext cx="3217582" cy="106738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 lIns="91440" tIns="45720" rIns="91440" bIns="45720" anchor="t" anchorCtr="0">
                      <a:normAutofit/>
                    </a:bodyPr>
                    <a:lstStyle>
                      <a:defPPr>
                        <a:defRPr lang="zh-CN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algn="l">
                        <a:lnSpc>
                          <a:spcPct val="120000"/>
                        </a:lnSpc>
                      </a:pPr>
                      <a:r>
                        <a:rPr lang="en-US" sz="1200" b="0" i="0" u="none">
                          <a:solidFill>
                            <a:srgbClr val="2F2F2F"/>
                          </a:solidFill>
                          <a:ea typeface="微软雅黑" panose="020B0503020204020204" charset="-122"/>
                        </a:rPr>
                        <a:t>针对发热、疼痛等症状，使用相应的药物进行对症治疗，缓解患者不适。</a:t>
                      </a:r>
                      <a:endParaRPr lang="en-US" sz="1200" b="0" i="0" u="none">
                        <a:solidFill>
                          <a:srgbClr val="2F2F2F"/>
                        </a:solidFill>
                        <a:ea typeface="微软雅黑" panose="020B0503020204020204" charset="-122"/>
                      </a:endParaRPr>
                    </a:p>
                  </p:txBody>
                </p:sp>
              </p:grpSp>
              <p:grpSp>
                <p:nvGrpSpPr>
                  <p:cNvPr id="7" name="í$ḷîḑê" descr="86709285-3101-4b10-9803-83913d163150"/>
                  <p:cNvGrpSpPr/>
                  <p:nvPr/>
                </p:nvGrpSpPr>
                <p:grpSpPr>
                  <a:xfrm flipV="1">
                    <a:off x="673100" y="4621488"/>
                    <a:ext cx="3943724" cy="435475"/>
                    <a:chOff x="673100" y="2276161"/>
                    <a:chExt cx="3943724" cy="435475"/>
                  </a:xfrm>
                </p:grpSpPr>
                <p:cxnSp>
                  <p:nvCxnSpPr>
                    <p:cNvPr id="20" name="îṧḷïdè" descr="2c628944-4a3c-4e82-8296-6e272ffbfc5f"/>
                    <p:cNvCxnSpPr/>
                    <p:nvPr/>
                  </p:nvCxnSpPr>
                  <p:spPr>
                    <a:xfrm>
                      <a:off x="673100" y="2276161"/>
                      <a:ext cx="3217582" cy="0"/>
                    </a:xfrm>
                    <a:prstGeom prst="line">
                      <a:avLst/>
                    </a:prstGeom>
                    <a:ln w="12700" cap="rnd">
                      <a:solidFill>
                        <a:schemeClr val="tx2">
                          <a:alpha val="50000"/>
                        </a:schemeClr>
                      </a:solidFill>
                      <a:prstDash val="sysDash"/>
                      <a:round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" name="iṡľîḑe" descr="0baacfa8-c65a-42dc-99f0-f4d7b932eba0"/>
                    <p:cNvCxnSpPr/>
                    <p:nvPr/>
                  </p:nvCxnSpPr>
                  <p:spPr>
                    <a:xfrm>
                      <a:off x="3890682" y="2276161"/>
                      <a:ext cx="726142" cy="435475"/>
                    </a:xfrm>
                    <a:prstGeom prst="line">
                      <a:avLst/>
                    </a:prstGeom>
                    <a:ln w="12700" cap="rnd">
                      <a:solidFill>
                        <a:schemeClr val="tx2">
                          <a:alpha val="50000"/>
                        </a:schemeClr>
                      </a:solidFill>
                      <a:prstDash val="sysDash"/>
                      <a:round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85" name="组合 84" descr="e3853866-f0d6-4f4a-8f3e-5038e9074b85"/>
                <p:cNvGrpSpPr/>
                <p:nvPr/>
              </p:nvGrpSpPr>
              <p:grpSpPr>
                <a:xfrm>
                  <a:off x="7575176" y="1763834"/>
                  <a:ext cx="3943724" cy="1718798"/>
                  <a:chOff x="7575176" y="1763834"/>
                  <a:chExt cx="3943724" cy="1718798"/>
                </a:xfrm>
              </p:grpSpPr>
              <p:grpSp>
                <p:nvGrpSpPr>
                  <p:cNvPr id="8" name="íŝ1iḍê" descr="f830de0a-abc2-4f72-ae7f-ea52164dfa73"/>
                  <p:cNvGrpSpPr/>
                  <p:nvPr/>
                </p:nvGrpSpPr>
                <p:grpSpPr>
                  <a:xfrm>
                    <a:off x="8301318" y="1763834"/>
                    <a:ext cx="3217582" cy="1718798"/>
                    <a:chOff x="673100" y="1670075"/>
                    <a:chExt cx="3217582" cy="1718798"/>
                  </a:xfrm>
                </p:grpSpPr>
                <p:sp>
                  <p:nvSpPr>
                    <p:cNvPr id="18" name="Bullet3" descr="c670947c-3b43-4a4d-850b-f84be2e27441"/>
                    <p:cNvSpPr txBox="1"/>
                    <p:nvPr/>
                  </p:nvSpPr>
                  <p:spPr>
                    <a:xfrm>
                      <a:off x="673100" y="1670075"/>
                      <a:ext cx="3217582" cy="53488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91440" tIns="45720" rIns="91440" bIns="45720" rtlCol="0" anchor="b" anchorCtr="0">
                      <a:normAutofit/>
                    </a:bodyPr>
                    <a:lstStyle>
                      <a:defPPr>
                        <a:defRPr lang="zh-CN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algn="r"/>
                      <a:r>
                        <a:rPr lang="en-US" sz="1800" b="1" i="0" u="none">
                          <a:solidFill>
                            <a:srgbClr val="2F2F2F"/>
                          </a:solidFill>
                          <a:ea typeface="微软雅黑" panose="020B0503020204020204" charset="-122"/>
                        </a:rPr>
                        <a:t>抗病毒治疗探索</a:t>
                      </a:r>
                      <a:endParaRPr lang="en-US" sz="1800" b="1" i="0" u="none">
                        <a:solidFill>
                          <a:srgbClr val="2F2F2F"/>
                        </a:solidFill>
                        <a:ea typeface="微软雅黑" panose="020B0503020204020204" charset="-122"/>
                      </a:endParaRPr>
                    </a:p>
                  </p:txBody>
                </p:sp>
                <p:sp>
                  <p:nvSpPr>
                    <p:cNvPr id="19" name="Text3" descr="9bb5ab34-0149-4f6e-a0aa-a94115a9eae2"/>
                    <p:cNvSpPr/>
                    <p:nvPr/>
                  </p:nvSpPr>
                  <p:spPr bwMode="auto">
                    <a:xfrm>
                      <a:off x="673100" y="2321484"/>
                      <a:ext cx="3217582" cy="106738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 lIns="91440" tIns="45720" rIns="91440" bIns="45720" anchor="t" anchorCtr="0">
                      <a:normAutofit/>
                    </a:bodyPr>
                    <a:lstStyle>
                      <a:defPPr>
                        <a:defRPr lang="zh-CN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algn="r">
                        <a:lnSpc>
                          <a:spcPct val="120000"/>
                        </a:lnSpc>
                      </a:pPr>
                      <a:r>
                        <a:rPr lang="en-US" sz="1200" b="0" i="0" u="none">
                          <a:solidFill>
                            <a:srgbClr val="2F2F2F"/>
                          </a:solidFill>
                          <a:ea typeface="微软雅黑" panose="020B0503020204020204" charset="-122"/>
                        </a:rPr>
                        <a:t>目前尚无特效抗病毒药物，但一些研究正在探索新的治疗方法。</a:t>
                      </a:r>
                      <a:endParaRPr lang="en-US" sz="1200" b="0" i="0" u="none">
                        <a:solidFill>
                          <a:srgbClr val="2F2F2F"/>
                        </a:solidFill>
                        <a:ea typeface="微软雅黑" panose="020B0503020204020204" charset="-122"/>
                      </a:endParaRPr>
                    </a:p>
                  </p:txBody>
                </p:sp>
              </p:grpSp>
              <p:grpSp>
                <p:nvGrpSpPr>
                  <p:cNvPr id="9" name="íšḷíde" descr="d727f725-1341-48b3-9d54-d2fe2e2b82be"/>
                  <p:cNvGrpSpPr/>
                  <p:nvPr/>
                </p:nvGrpSpPr>
                <p:grpSpPr>
                  <a:xfrm>
                    <a:off x="7575176" y="2405496"/>
                    <a:ext cx="3943724" cy="435475"/>
                    <a:chOff x="7575176" y="2311737"/>
                    <a:chExt cx="3943724" cy="435475"/>
                  </a:xfrm>
                </p:grpSpPr>
                <p:cxnSp>
                  <p:nvCxnSpPr>
                    <p:cNvPr id="16" name="isḷïḑè" descr="760d9171-a0b1-442d-ab69-15aae9a22c80"/>
                    <p:cNvCxnSpPr/>
                    <p:nvPr/>
                  </p:nvCxnSpPr>
                  <p:spPr>
                    <a:xfrm flipH="1">
                      <a:off x="8301318" y="2311737"/>
                      <a:ext cx="3217582" cy="0"/>
                    </a:xfrm>
                    <a:prstGeom prst="line">
                      <a:avLst/>
                    </a:prstGeom>
                    <a:ln w="12700" cap="rnd">
                      <a:solidFill>
                        <a:schemeClr val="tx2">
                          <a:alpha val="50000"/>
                        </a:schemeClr>
                      </a:solidFill>
                      <a:prstDash val="sysDash"/>
                      <a:round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îŝľîḋé" descr="6c40c933-1134-4210-a995-b876a12e396d"/>
                    <p:cNvCxnSpPr/>
                    <p:nvPr/>
                  </p:nvCxnSpPr>
                  <p:spPr>
                    <a:xfrm flipH="1">
                      <a:off x="7575176" y="2311737"/>
                      <a:ext cx="726142" cy="435475"/>
                    </a:xfrm>
                    <a:prstGeom prst="line">
                      <a:avLst/>
                    </a:prstGeom>
                    <a:ln w="12700" cap="rnd">
                      <a:solidFill>
                        <a:schemeClr val="tx2">
                          <a:alpha val="50000"/>
                        </a:schemeClr>
                      </a:solidFill>
                      <a:prstDash val="sysDash"/>
                      <a:round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86" name="组合 85" descr="f844704d-0960-43a9-a552-abee3f729cca"/>
                <p:cNvGrpSpPr/>
                <p:nvPr/>
              </p:nvGrpSpPr>
              <p:grpSpPr>
                <a:xfrm>
                  <a:off x="7575176" y="4415302"/>
                  <a:ext cx="3943724" cy="1718798"/>
                  <a:chOff x="7575176" y="4415302"/>
                  <a:chExt cx="3943724" cy="1718798"/>
                </a:xfrm>
              </p:grpSpPr>
              <p:grpSp>
                <p:nvGrpSpPr>
                  <p:cNvPr id="10" name="íS1íḋê" descr="60f3a40d-c6da-4dac-9936-276cda7c68e1"/>
                  <p:cNvGrpSpPr/>
                  <p:nvPr/>
                </p:nvGrpSpPr>
                <p:grpSpPr>
                  <a:xfrm>
                    <a:off x="8301318" y="4415302"/>
                    <a:ext cx="3217582" cy="1718798"/>
                    <a:chOff x="673100" y="1670075"/>
                    <a:chExt cx="3217582" cy="1718798"/>
                  </a:xfrm>
                </p:grpSpPr>
                <p:sp>
                  <p:nvSpPr>
                    <p:cNvPr id="14" name="Bullet4" descr="d63c04f6-0ad8-4606-b653-74c407209eae"/>
                    <p:cNvSpPr txBox="1"/>
                    <p:nvPr/>
                  </p:nvSpPr>
                  <p:spPr>
                    <a:xfrm>
                      <a:off x="673100" y="1670075"/>
                      <a:ext cx="3217582" cy="53488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91440" tIns="45720" rIns="91440" bIns="45720" rtlCol="0" anchor="b" anchorCtr="0">
                      <a:normAutofit/>
                    </a:bodyPr>
                    <a:lstStyle>
                      <a:defPPr>
                        <a:defRPr lang="zh-CN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algn="r"/>
                      <a:r>
                        <a:rPr lang="en-US" sz="1800" b="1" i="0" u="none">
                          <a:solidFill>
                            <a:srgbClr val="2F2F2F"/>
                          </a:solidFill>
                          <a:ea typeface="微软雅黑" panose="020B0503020204020204" charset="-122"/>
                        </a:rPr>
                        <a:t>治疗注意事项</a:t>
                      </a:r>
                      <a:endParaRPr lang="en-US" sz="1800" b="1" i="0" u="none">
                        <a:solidFill>
                          <a:srgbClr val="2F2F2F"/>
                        </a:solidFill>
                        <a:ea typeface="微软雅黑" panose="020B0503020204020204" charset="-122"/>
                      </a:endParaRPr>
                    </a:p>
                  </p:txBody>
                </p:sp>
                <p:sp>
                  <p:nvSpPr>
                    <p:cNvPr id="15" name="Text4" descr="2d0590b2-11bb-4d86-9a6e-a4f2f8e3850d"/>
                    <p:cNvSpPr/>
                    <p:nvPr/>
                  </p:nvSpPr>
                  <p:spPr bwMode="auto">
                    <a:xfrm>
                      <a:off x="673100" y="2321484"/>
                      <a:ext cx="3217582" cy="106738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 lIns="91440" tIns="45720" rIns="91440" bIns="45720" anchor="t" anchorCtr="0">
                      <a:normAutofit/>
                    </a:bodyPr>
                    <a:lstStyle>
                      <a:defPPr>
                        <a:defRPr lang="zh-CN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algn="r">
                        <a:lnSpc>
                          <a:spcPct val="120000"/>
                        </a:lnSpc>
                      </a:pPr>
                      <a:r>
                        <a:rPr lang="en-US" sz="1200" b="0" i="0" u="none">
                          <a:solidFill>
                            <a:srgbClr val="2F2F2F"/>
                          </a:solidFill>
                          <a:ea typeface="微软雅黑" panose="020B0503020204020204" charset="-122"/>
                        </a:rPr>
                        <a:t>在治疗过程中，需密切观察患者病情变化，及时调整治疗方案，避免并发症的发生。</a:t>
                      </a:r>
                      <a:endParaRPr lang="en-US" sz="1200" b="0" i="0" u="none">
                        <a:solidFill>
                          <a:srgbClr val="2F2F2F"/>
                        </a:solidFill>
                        <a:ea typeface="微软雅黑" panose="020B0503020204020204" charset="-122"/>
                      </a:endParaRPr>
                    </a:p>
                  </p:txBody>
                </p:sp>
              </p:grpSp>
              <p:grpSp>
                <p:nvGrpSpPr>
                  <p:cNvPr id="11" name="íşḻiḓé" descr="0cb42c3e-5be0-4db5-8d5f-a5de97f4cf51"/>
                  <p:cNvGrpSpPr/>
                  <p:nvPr/>
                </p:nvGrpSpPr>
                <p:grpSpPr>
                  <a:xfrm>
                    <a:off x="7575176" y="4621488"/>
                    <a:ext cx="3943724" cy="435475"/>
                    <a:chOff x="7575176" y="4527729"/>
                    <a:chExt cx="3943724" cy="435475"/>
                  </a:xfrm>
                </p:grpSpPr>
                <p:cxnSp>
                  <p:nvCxnSpPr>
                    <p:cNvPr id="12" name="îṩḻiḓè" descr="017a9fd8-6c6d-445f-95b4-19fe91177fcb"/>
                    <p:cNvCxnSpPr/>
                    <p:nvPr/>
                  </p:nvCxnSpPr>
                  <p:spPr>
                    <a:xfrm flipH="1" flipV="1">
                      <a:off x="8301318" y="4963204"/>
                      <a:ext cx="3217582" cy="0"/>
                    </a:xfrm>
                    <a:prstGeom prst="line">
                      <a:avLst/>
                    </a:prstGeom>
                    <a:ln w="12700" cap="rnd">
                      <a:solidFill>
                        <a:schemeClr val="tx2">
                          <a:alpha val="50000"/>
                        </a:schemeClr>
                      </a:solidFill>
                      <a:prstDash val="sysDash"/>
                      <a:round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" name="iŝḻídè" descr="55df619e-e89c-452e-ad2f-378608fffa01"/>
                    <p:cNvCxnSpPr/>
                    <p:nvPr/>
                  </p:nvCxnSpPr>
                  <p:spPr>
                    <a:xfrm flipH="1" flipV="1">
                      <a:off x="7575176" y="4527729"/>
                      <a:ext cx="726142" cy="435475"/>
                    </a:xfrm>
                    <a:prstGeom prst="line">
                      <a:avLst/>
                    </a:prstGeom>
                    <a:ln w="12700" cap="rnd">
                      <a:solidFill>
                        <a:schemeClr val="tx2">
                          <a:alpha val="50000"/>
                        </a:schemeClr>
                      </a:solidFill>
                      <a:prstDash val="sysDash"/>
                      <a:round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sp>
          <p:nvSpPr>
            <p:cNvPr id="81" name="Title" descr="a0183042-0ef0-41aa-a4dc-c1622290e718"/>
            <p:cNvSpPr txBox="1"/>
            <p:nvPr/>
          </p:nvSpPr>
          <p:spPr>
            <a:xfrm>
              <a:off x="660400" y="1130300"/>
              <a:ext cx="10858500" cy="606851"/>
            </a:xfrm>
            <a:prstGeom prst="rect">
              <a:avLst/>
            </a:prstGeom>
            <a:noFill/>
          </p:spPr>
          <p:txBody>
            <a:bodyPr wrap="square" rtlCol="0" anchor="t" anchorCtr="1">
              <a:normAutofit/>
            </a:bodyPr>
            <a:lstStyle/>
            <a:p>
              <a:pPr algn="ctr"/>
              <a:r>
                <a:rPr lang="en-US" sz="2400" b="1" i="0" u="none">
                  <a:solidFill>
                    <a:srgbClr val="2F2F2F"/>
                  </a:solidFill>
                  <a:ea typeface="微软雅黑" panose="020B0503020204020204" charset="-122"/>
                </a:rPr>
                <a:t>科学应对疾病</a:t>
              </a:r>
              <a:endParaRPr lang="en-US" sz="2400" b="1" i="0" u="none">
                <a:solidFill>
                  <a:srgbClr val="2F2F2F"/>
                </a:solidFill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 descr="72c5cea0-c1d2-40c9-a8e1-b75c0e049bd3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US" sz="3600" b="1" i="0" u="none">
                <a:solidFill>
                  <a:srgbClr val="2F2F2F"/>
                </a:solidFill>
                <a:ea typeface="微软雅黑" panose="020B0503020204020204" charset="-122"/>
              </a:rPr>
              <a:t>预防措施</a:t>
            </a:r>
            <a:endParaRPr lang="en-US" sz="36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sp>
        <p:nvSpPr>
          <p:cNvPr id="25" name="文本占位符 24" descr="7f032694-830f-491e-875c-14554c1d49be"/>
          <p:cNvSpPr>
            <a:spLocks noGrp="1"/>
          </p:cNvSpPr>
          <p:nvPr>
            <p:ph type="body" sz="quarter" idx="1" hasCustomPrompt="1"/>
          </p:nvPr>
        </p:nvSpPr>
        <p:spPr/>
        <p:txBody>
          <a:bodyPr anchorCtr="0"/>
          <a:lstStyle/>
          <a:p>
            <a:pPr algn="r">
              <a:lnSpc>
                <a:spcPct val="120000"/>
              </a:lnSpc>
              <a:spcBef>
                <a:spcPts val="1000"/>
              </a:spcBef>
            </a:pPr>
            <a:r>
              <a:rPr lang="en-US" sz="2000" b="0" i="0" u="none">
                <a:solidFill>
                  <a:srgbClr val="2F2F2F"/>
                </a:solidFill>
                <a:ea typeface="微软雅黑" panose="020B0503020204020204" charset="-122"/>
              </a:rPr>
              <a:t>积极预防疾病发生</a:t>
            </a:r>
            <a:endParaRPr lang="en-US" sz="2000" b="0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c7ba1c0-dbe1-443f-8d95-f6079f5adcf9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b="1" i="0" u="none">
                <a:solidFill>
                  <a:srgbClr val="2F2F2F"/>
                </a:solidFill>
                <a:ea typeface="微软雅黑" panose="020B0503020204020204" charset="-122"/>
              </a:rPr>
              <a:t>预防总览</a:t>
            </a:r>
            <a:endParaRPr lang="en-US" sz="28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grpSp>
        <p:nvGrpSpPr>
          <p:cNvPr id="5" name="1245a373-d2f4-4865-b7ee-c17d54553836.source.3.zh-Hans.pptx" descr="37639aa9-5595-4235-9eff-e557c4112ecb"/>
          <p:cNvGrpSpPr/>
          <p:nvPr/>
        </p:nvGrpSpPr>
        <p:grpSpPr>
          <a:xfrm>
            <a:off x="645978" y="1130300"/>
            <a:ext cx="11254555" cy="4937628"/>
            <a:chOff x="645978" y="1130300"/>
            <a:chExt cx="11254555" cy="4937628"/>
          </a:xfrm>
        </p:grpSpPr>
        <p:grpSp>
          <p:nvGrpSpPr>
            <p:cNvPr id="3" name="组合 2" descr="70f51ccf-6b43-40ff-9712-76cb7f425d9e"/>
            <p:cNvGrpSpPr/>
            <p:nvPr/>
          </p:nvGrpSpPr>
          <p:grpSpPr>
            <a:xfrm>
              <a:off x="645978" y="2153652"/>
              <a:ext cx="10872923" cy="3574049"/>
              <a:chOff x="645978" y="1844112"/>
              <a:chExt cx="10872923" cy="2882068"/>
            </a:xfrm>
          </p:grpSpPr>
          <p:grpSp>
            <p:nvGrpSpPr>
              <p:cNvPr id="4" name="组合 3" descr="8310df19-44b4-4689-957a-200b41447255"/>
              <p:cNvGrpSpPr/>
              <p:nvPr/>
            </p:nvGrpSpPr>
            <p:grpSpPr>
              <a:xfrm>
                <a:off x="645978" y="1844112"/>
                <a:ext cx="10872923" cy="879026"/>
                <a:chOff x="645978" y="1742512"/>
                <a:chExt cx="10872923" cy="655777"/>
              </a:xfrm>
            </p:grpSpPr>
            <p:sp>
              <p:nvSpPr>
                <p:cNvPr id="18" name="ComponentBackground1" descr="458932ac-aabc-41c3-83dc-44d18aa70e6a"/>
                <p:cNvSpPr/>
                <p:nvPr/>
              </p:nvSpPr>
              <p:spPr>
                <a:xfrm>
                  <a:off x="728030" y="1796059"/>
                  <a:ext cx="10790871" cy="602230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chemeClr val="accent1">
                        <a:alpha val="20000"/>
                      </a:schemeClr>
                    </a:gs>
                    <a:gs pos="88000">
                      <a:schemeClr val="bg1">
                        <a:alpha val="0"/>
                      </a:schemeClr>
                    </a:gs>
                  </a:gsLst>
                  <a:lin ang="5400000" scaled="1"/>
                  <a:tileRect/>
                </a:gradFill>
                <a:ln w="12700">
                  <a:gradFill flip="none" rotWithShape="1">
                    <a:gsLst>
                      <a:gs pos="0">
                        <a:schemeClr val="accent1">
                          <a:alpha val="0"/>
                        </a:schemeClr>
                      </a:gs>
                      <a:gs pos="100000">
                        <a:schemeClr val="accent1"/>
                      </a:gs>
                    </a:gsLst>
                    <a:lin ang="10800000" scaled="1"/>
                    <a:tileRect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 anchorCtr="0"/>
                <a:lstStyle/>
                <a:p>
                  <a:pPr algn="ctr"/>
                </a:p>
              </p:txBody>
            </p:sp>
            <p:sp>
              <p:nvSpPr>
                <p:cNvPr id="19" name="Number1" descr="9aafc4b9-935c-4a11-8651-811a9ba105dc"/>
                <p:cNvSpPr/>
                <p:nvPr/>
              </p:nvSpPr>
              <p:spPr>
                <a:xfrm>
                  <a:off x="645978" y="1742512"/>
                  <a:ext cx="811347" cy="499155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chemeClr val="accent1">
                        <a:lumMod val="60000"/>
                        <a:lumOff val="40000"/>
                      </a:schemeClr>
                    </a:gs>
                    <a:gs pos="75000">
                      <a:schemeClr val="accent1"/>
                    </a:gs>
                  </a:gsLst>
                  <a:lin ang="2700000" scaled="1"/>
                  <a:tileRect/>
                </a:gradFill>
                <a:ln w="25400">
                  <a:noFill/>
                </a:ln>
                <a:effectLst>
                  <a:outerShdw blurRad="127000" dist="63500" dir="2700000" algn="tl" rotWithShape="0">
                    <a:schemeClr val="accent1">
                      <a:alpha val="15000"/>
                    </a:scheme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lIns="91440" tIns="45720" rIns="91440" bIns="45720" rtlCol="0" anchor="ctr" anchorCtr="0">
                  <a:normAutofit/>
                </a:bodyPr>
                <a:lstStyle/>
                <a:p>
                  <a:pPr algn="ctr"/>
                  <a:r>
                    <a:rPr lang="en-US" sz="3000" b="1" i="0" u="none">
                      <a:solidFill>
                        <a:srgbClr val="FFFFFF"/>
                      </a:solidFill>
                      <a:latin typeface="Arial" panose="020B0604020202020204"/>
                    </a:rPr>
                    <a:t>1</a:t>
                  </a:r>
                  <a:endParaRPr lang="en-US" sz="3000" b="1" i="0" u="none">
                    <a:solidFill>
                      <a:srgbClr val="FFFFFF"/>
                    </a:solidFill>
                    <a:latin typeface="Arial" panose="020B0604020202020204"/>
                  </a:endParaRPr>
                </a:p>
              </p:txBody>
            </p:sp>
            <p:sp>
              <p:nvSpPr>
                <p:cNvPr id="20" name="Bullet1" descr="ad7fea53-0f39-464c-aef2-87a01e34c244"/>
                <p:cNvSpPr txBox="1"/>
                <p:nvPr/>
              </p:nvSpPr>
              <p:spPr>
                <a:xfrm>
                  <a:off x="1569028" y="1892585"/>
                  <a:ext cx="2182430" cy="409178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0">
                  <a:normAutofit/>
                </a:bodyPr>
                <a:lstStyle/>
                <a:p>
                  <a:pPr algn="ctr"/>
                  <a:r>
                    <a:rPr lang="en-US" sz="1800" b="1" i="0" u="none">
                      <a:solidFill>
                        <a:srgbClr val="2F2F2F"/>
                      </a:solidFill>
                      <a:ea typeface="微软雅黑" panose="020B0503020204020204" charset="-122"/>
                    </a:rPr>
                    <a:t>预防核心要点</a:t>
                  </a:r>
                  <a:endPara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endParaRPr>
                </a:p>
              </p:txBody>
            </p:sp>
            <p:sp>
              <p:nvSpPr>
                <p:cNvPr id="21" name="Text1" descr="4e4bfe26-d0ca-4d9e-a64d-a5b808d9a30f"/>
                <p:cNvSpPr txBox="1"/>
                <p:nvPr/>
              </p:nvSpPr>
              <p:spPr>
                <a:xfrm>
                  <a:off x="4133090" y="1892585"/>
                  <a:ext cx="4307454" cy="409178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0">
                  <a:normAutofit/>
                </a:bodyPr>
                <a:lstStyle/>
                <a:p>
                  <a:pPr algn="l">
                    <a:lnSpc>
                      <a:spcPct val="120000"/>
                    </a:lnSpc>
                  </a:pPr>
                  <a:r>
                    <a:rPr lang="en-US" sz="1200" b="0" i="0" u="none">
                      <a:solidFill>
                        <a:srgbClr val="2F2F2F"/>
                      </a:solidFill>
                      <a:ea typeface="微软雅黑" panose="020B0503020204020204" charset="-122"/>
                    </a:rPr>
                    <a:t>预防登革热和基孔肯雅热的核心是消除蚊虫孳生地，减少蚊虫叮咬。</a:t>
                  </a:r>
                  <a:endPara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endParaRPr>
                </a:p>
              </p:txBody>
            </p:sp>
          </p:grpSp>
          <p:grpSp>
            <p:nvGrpSpPr>
              <p:cNvPr id="6" name="组合 5" descr="c9232585-a436-4be2-a14f-adfb55e1b0a0"/>
              <p:cNvGrpSpPr/>
              <p:nvPr/>
            </p:nvGrpSpPr>
            <p:grpSpPr>
              <a:xfrm>
                <a:off x="645978" y="2845634"/>
                <a:ext cx="10872923" cy="879026"/>
                <a:chOff x="645978" y="2489674"/>
                <a:chExt cx="10872923" cy="655777"/>
              </a:xfrm>
            </p:grpSpPr>
            <p:sp>
              <p:nvSpPr>
                <p:cNvPr id="11" name="ComponentBackground2" descr="579bc59a-9f26-44f1-b8ea-fd9678984dd1"/>
                <p:cNvSpPr/>
                <p:nvPr/>
              </p:nvSpPr>
              <p:spPr>
                <a:xfrm>
                  <a:off x="728030" y="2543221"/>
                  <a:ext cx="10790871" cy="602230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chemeClr val="accent2">
                        <a:alpha val="20000"/>
                      </a:schemeClr>
                    </a:gs>
                    <a:gs pos="88000">
                      <a:schemeClr val="bg1">
                        <a:alpha val="0"/>
                      </a:schemeClr>
                    </a:gs>
                  </a:gsLst>
                  <a:lin ang="5400000" scaled="0"/>
                  <a:tileRect/>
                </a:gradFill>
                <a:ln w="12700">
                  <a:gradFill flip="none" rotWithShape="1">
                    <a:gsLst>
                      <a:gs pos="0">
                        <a:schemeClr val="accent2">
                          <a:alpha val="0"/>
                        </a:schemeClr>
                      </a:gs>
                      <a:gs pos="100000">
                        <a:schemeClr val="accent2"/>
                      </a:gs>
                    </a:gsLst>
                    <a:lin ang="10800000" scaled="1"/>
                    <a:tileRect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 anchorCtr="0"/>
                <a:lstStyle/>
                <a:p>
                  <a:pPr algn="r"/>
                </a:p>
              </p:txBody>
            </p:sp>
            <p:sp>
              <p:nvSpPr>
                <p:cNvPr id="12" name="Number2" descr="4aeb3764-1e3a-4e92-8461-fbedb5f5c0c4"/>
                <p:cNvSpPr/>
                <p:nvPr/>
              </p:nvSpPr>
              <p:spPr>
                <a:xfrm>
                  <a:off x="645978" y="2489674"/>
                  <a:ext cx="811347" cy="499155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chemeClr val="accent2">
                        <a:lumMod val="60000"/>
                        <a:lumOff val="40000"/>
                      </a:schemeClr>
                    </a:gs>
                    <a:gs pos="75000">
                      <a:schemeClr val="accent2"/>
                    </a:gs>
                  </a:gsLst>
                  <a:lin ang="2700000" scaled="1"/>
                  <a:tileRect/>
                </a:gradFill>
                <a:ln w="25400">
                  <a:noFill/>
                </a:ln>
                <a:effectLst>
                  <a:outerShdw blurRad="127000" dist="63500" dir="2700000" algn="tl" rotWithShape="0">
                    <a:schemeClr val="accent2">
                      <a:alpha val="15000"/>
                    </a:scheme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lIns="91440" tIns="45720" rIns="91440" bIns="45720" rtlCol="0" anchor="ctr" anchorCtr="0">
                  <a:normAutofit/>
                </a:bodyPr>
                <a:lstStyle/>
                <a:p>
                  <a:pPr algn="ctr"/>
                  <a:r>
                    <a:rPr lang="en-US" sz="3000" b="1" i="0" u="none">
                      <a:solidFill>
                        <a:srgbClr val="FFFFFF"/>
                      </a:solidFill>
                      <a:latin typeface="Arial" panose="020B0604020202020204"/>
                    </a:rPr>
                    <a:t>2</a:t>
                  </a:r>
                  <a:endParaRPr lang="en-US" sz="3000" b="1" i="0" u="none">
                    <a:solidFill>
                      <a:srgbClr val="FFFFFF"/>
                    </a:solidFill>
                    <a:latin typeface="Arial" panose="020B0604020202020204"/>
                  </a:endParaRPr>
                </a:p>
              </p:txBody>
            </p:sp>
            <p:sp>
              <p:nvSpPr>
                <p:cNvPr id="16" name="Bullet2" descr="fe61c838-293d-4316-b45f-16c2b196af01"/>
                <p:cNvSpPr txBox="1"/>
                <p:nvPr/>
              </p:nvSpPr>
              <p:spPr>
                <a:xfrm>
                  <a:off x="1569028" y="2639747"/>
                  <a:ext cx="2182430" cy="409178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0">
                  <a:normAutofit/>
                </a:bodyPr>
                <a:lstStyle/>
                <a:p>
                  <a:pPr algn="ctr"/>
                  <a:r>
                    <a:rPr lang="en-US" sz="1800" b="1" i="0" u="none">
                      <a:solidFill>
                        <a:srgbClr val="2F2F2F"/>
                      </a:solidFill>
                      <a:ea typeface="微软雅黑" panose="020B0503020204020204" charset="-122"/>
                    </a:rPr>
                    <a:t>个人防护重要性</a:t>
                  </a:r>
                  <a:endPara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endParaRPr>
                </a:p>
              </p:txBody>
            </p:sp>
            <p:sp>
              <p:nvSpPr>
                <p:cNvPr id="17" name="Text2" descr="c3365475-2e20-4ba0-a1ab-9a1942749360"/>
                <p:cNvSpPr txBox="1"/>
                <p:nvPr/>
              </p:nvSpPr>
              <p:spPr>
                <a:xfrm>
                  <a:off x="4133090" y="2639747"/>
                  <a:ext cx="4307454" cy="409178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0">
                  <a:normAutofit/>
                </a:bodyPr>
                <a:lstStyle/>
                <a:p>
                  <a:pPr algn="l">
                    <a:lnSpc>
                      <a:spcPct val="120000"/>
                    </a:lnSpc>
                  </a:pPr>
                  <a:r>
                    <a:rPr lang="en-US" sz="1200" b="0" i="0" u="none">
                      <a:solidFill>
                        <a:srgbClr val="2F2F2F"/>
                      </a:solidFill>
                      <a:ea typeface="微软雅黑" panose="020B0503020204020204" charset="-122"/>
                    </a:rPr>
                    <a:t>个人做好防护措施，如穿长袖衣服、使用驱蚊剂等，可有效降低感染风险。</a:t>
                  </a:r>
                  <a:endPara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endParaRPr>
                </a:p>
              </p:txBody>
            </p:sp>
          </p:grpSp>
          <p:grpSp>
            <p:nvGrpSpPr>
              <p:cNvPr id="7" name="组合 6" descr="a92790ca-b9d6-41d8-be7d-cdcf2f5b5e36"/>
              <p:cNvGrpSpPr/>
              <p:nvPr/>
            </p:nvGrpSpPr>
            <p:grpSpPr>
              <a:xfrm>
                <a:off x="645978" y="3847153"/>
                <a:ext cx="10872923" cy="879027"/>
                <a:chOff x="645978" y="3236835"/>
                <a:chExt cx="10872923" cy="655778"/>
              </a:xfrm>
            </p:grpSpPr>
            <p:sp>
              <p:nvSpPr>
                <p:cNvPr id="8" name="ComponentBackground3" descr="b9009932-947d-4387-92d7-53cb874d006f"/>
                <p:cNvSpPr/>
                <p:nvPr/>
              </p:nvSpPr>
              <p:spPr>
                <a:xfrm>
                  <a:off x="728030" y="3290383"/>
                  <a:ext cx="10790871" cy="602230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chemeClr val="accent1">
                        <a:alpha val="20000"/>
                      </a:schemeClr>
                    </a:gs>
                    <a:gs pos="88000">
                      <a:schemeClr val="bg1">
                        <a:alpha val="0"/>
                      </a:schemeClr>
                    </a:gs>
                  </a:gsLst>
                  <a:lin ang="5400000" scaled="1"/>
                  <a:tileRect/>
                </a:gradFill>
                <a:ln w="12700">
                  <a:gradFill flip="none" rotWithShape="1">
                    <a:gsLst>
                      <a:gs pos="0">
                        <a:schemeClr val="accent1">
                          <a:alpha val="0"/>
                        </a:schemeClr>
                      </a:gs>
                      <a:gs pos="100000">
                        <a:schemeClr val="accent1"/>
                      </a:gs>
                    </a:gsLst>
                    <a:lin ang="10800000" scaled="1"/>
                    <a:tileRect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 anchorCtr="0"/>
                <a:lstStyle/>
                <a:p>
                  <a:pPr algn="ctr"/>
                </a:p>
              </p:txBody>
            </p:sp>
            <p:sp>
              <p:nvSpPr>
                <p:cNvPr id="9" name="Number3" descr="1c48b422-3d03-4df4-8d7f-704c513fd90d"/>
                <p:cNvSpPr/>
                <p:nvPr/>
              </p:nvSpPr>
              <p:spPr>
                <a:xfrm>
                  <a:off x="645978" y="3236835"/>
                  <a:ext cx="811347" cy="499155"/>
                </a:xfrm>
                <a:prstGeom prst="roundRect">
                  <a:avLst/>
                </a:prstGeom>
                <a:gradFill flip="none" rotWithShape="1">
                  <a:gsLst>
                    <a:gs pos="0">
                      <a:schemeClr val="accent1">
                        <a:lumMod val="60000"/>
                        <a:lumOff val="40000"/>
                      </a:schemeClr>
                    </a:gs>
                    <a:gs pos="75000">
                      <a:schemeClr val="accent1"/>
                    </a:gs>
                  </a:gsLst>
                  <a:lin ang="2700000" scaled="1"/>
                  <a:tileRect/>
                </a:gradFill>
                <a:ln w="25400">
                  <a:noFill/>
                </a:ln>
                <a:effectLst>
                  <a:outerShdw blurRad="127000" dist="63500" dir="2700000" algn="tl" rotWithShape="0">
                    <a:schemeClr val="accent1">
                      <a:alpha val="15000"/>
                    </a:scheme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lIns="91440" tIns="45720" rIns="91440" bIns="45720" rtlCol="0" anchor="ctr" anchorCtr="0">
                  <a:normAutofit/>
                </a:bodyPr>
                <a:lstStyle/>
                <a:p>
                  <a:pPr algn="ctr"/>
                  <a:r>
                    <a:rPr lang="en-US" sz="3000" b="1" i="0" u="none">
                      <a:solidFill>
                        <a:srgbClr val="FFFFFF"/>
                      </a:solidFill>
                      <a:latin typeface="Arial" panose="020B0604020202020204"/>
                    </a:rPr>
                    <a:t>3</a:t>
                  </a:r>
                  <a:endParaRPr lang="en-US" sz="3000" b="1" i="0" u="none">
                    <a:solidFill>
                      <a:srgbClr val="FFFFFF"/>
                    </a:solidFill>
                    <a:latin typeface="Arial" panose="020B0604020202020204"/>
                  </a:endParaRPr>
                </a:p>
              </p:txBody>
            </p:sp>
            <p:sp>
              <p:nvSpPr>
                <p:cNvPr id="10" name="Bullet3" descr="7c040ed7-3589-4e6d-b40b-1efd289289e8"/>
                <p:cNvSpPr txBox="1"/>
                <p:nvPr/>
              </p:nvSpPr>
              <p:spPr>
                <a:xfrm>
                  <a:off x="1569028" y="3386909"/>
                  <a:ext cx="2182430" cy="409178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0">
                  <a:normAutofit/>
                </a:bodyPr>
                <a:lstStyle/>
                <a:p>
                  <a:pPr algn="ctr"/>
                  <a:r>
                    <a:rPr lang="en-US" sz="1800" b="1" i="0" u="none">
                      <a:solidFill>
                        <a:srgbClr val="2F2F2F"/>
                      </a:solidFill>
                      <a:ea typeface="微软雅黑" panose="020B0503020204020204" charset="-122"/>
                    </a:rPr>
                    <a:t>社区防控作用</a:t>
                  </a:r>
                  <a:endPara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endParaRPr>
                </a:p>
              </p:txBody>
            </p:sp>
            <p:sp>
              <p:nvSpPr>
                <p:cNvPr id="13" name="Text3" descr="651762e9-19a0-4073-a37f-9ecc59dcf516"/>
                <p:cNvSpPr txBox="1"/>
                <p:nvPr/>
              </p:nvSpPr>
              <p:spPr>
                <a:xfrm>
                  <a:off x="4133090" y="3386909"/>
                  <a:ext cx="4307454" cy="409178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0">
                  <a:normAutofit/>
                </a:bodyPr>
                <a:lstStyle/>
                <a:p>
                  <a:pPr algn="l">
                    <a:lnSpc>
                      <a:spcPct val="120000"/>
                    </a:lnSpc>
                  </a:pPr>
                  <a:r>
                    <a:rPr lang="en-US" sz="1200" b="0" i="0" u="none">
                      <a:solidFill>
                        <a:srgbClr val="2F2F2F"/>
                      </a:solidFill>
                      <a:ea typeface="微软雅黑" panose="020B0503020204020204" charset="-122"/>
                    </a:rPr>
                    <a:t>社区积极开展防控活动，如清理积水、宣传教育等，对预防疾病传播至关重要。</a:t>
                  </a:r>
                  <a:endPara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endParaRPr>
                </a:p>
              </p:txBody>
            </p:sp>
          </p:grpSp>
        </p:grpSp>
        <p:sp>
          <p:nvSpPr>
            <p:cNvPr id="22" name="Title" descr="0d796cbd-ed42-4a65-813f-ec93a7e488e4"/>
            <p:cNvSpPr>
              <a:spLocks noChangeAspect="1"/>
            </p:cNvSpPr>
            <p:nvPr/>
          </p:nvSpPr>
          <p:spPr>
            <a:xfrm>
              <a:off x="660400" y="1130300"/>
              <a:ext cx="6929890" cy="72006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rtlCol="0" anchor="ctr" anchorCtr="0">
              <a:normAutofit/>
            </a:bodyPr>
            <a:lstStyle/>
            <a:p>
              <a:pPr algn="l"/>
              <a:r>
                <a:rPr lang="en-US" sz="2400" b="1" i="0" u="none">
                  <a:solidFill>
                    <a:srgbClr val="2F2F2F"/>
                  </a:solidFill>
                  <a:ea typeface="微软雅黑" panose="020B0503020204020204" charset="-122"/>
                </a:rPr>
                <a:t>明确预防方向</a:t>
              </a:r>
              <a:endParaRPr lang="en-US" sz="2400" b="1" i="0" u="none">
                <a:solidFill>
                  <a:srgbClr val="2F2F2F"/>
                </a:solidFill>
                <a:ea typeface="微软雅黑" panose="020B0503020204020204" charset="-122"/>
              </a:endParaRPr>
            </a:p>
          </p:txBody>
        </p:sp>
        <p:grpSp>
          <p:nvGrpSpPr>
            <p:cNvPr id="70" name="组合 69" descr="88607955-ae8d-4725-a5af-8d13d6f6aff5"/>
            <p:cNvGrpSpPr/>
            <p:nvPr/>
          </p:nvGrpSpPr>
          <p:grpSpPr>
            <a:xfrm>
              <a:off x="8649876" y="1646702"/>
              <a:ext cx="3250657" cy="4421226"/>
              <a:chOff x="9681572" y="3676581"/>
              <a:chExt cx="2166532" cy="2946705"/>
            </a:xfrm>
          </p:grpSpPr>
          <p:sp>
            <p:nvSpPr>
              <p:cNvPr id="48" name="任意多边形: 形状 47" descr="99e5a7be-04be-41ee-9285-f871ab803ccf"/>
              <p:cNvSpPr/>
              <p:nvPr/>
            </p:nvSpPr>
            <p:spPr>
              <a:xfrm rot="20113492">
                <a:off x="9728670" y="4647666"/>
                <a:ext cx="1417314" cy="1786784"/>
              </a:xfrm>
              <a:custGeom>
                <a:avLst/>
                <a:gdLst>
                  <a:gd name="connsiteX0" fmla="*/ 1237459 w 1417314"/>
                  <a:gd name="connsiteY0" fmla="*/ -9 h 1786784"/>
                  <a:gd name="connsiteX1" fmla="*/ 1417318 w 1417314"/>
                  <a:gd name="connsiteY1" fmla="*/ -9 h 1786784"/>
                  <a:gd name="connsiteX2" fmla="*/ 1417318 w 1417314"/>
                  <a:gd name="connsiteY2" fmla="*/ 1786775 h 1786784"/>
                  <a:gd name="connsiteX3" fmla="*/ 1237459 w 1417314"/>
                  <a:gd name="connsiteY3" fmla="*/ 1786775 h 1786784"/>
                  <a:gd name="connsiteX4" fmla="*/ 179864 w 1417314"/>
                  <a:gd name="connsiteY4" fmla="*/ 1786775 h 1786784"/>
                  <a:gd name="connsiteX5" fmla="*/ 4 w 1417314"/>
                  <a:gd name="connsiteY5" fmla="*/ 1786775 h 1786784"/>
                  <a:gd name="connsiteX6" fmla="*/ 4 w 1417314"/>
                  <a:gd name="connsiteY6" fmla="*/ -9 h 1786784"/>
                  <a:gd name="connsiteX7" fmla="*/ 179864 w 1417314"/>
                  <a:gd name="connsiteY7" fmla="*/ -9 h 17867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17314" h="1786784">
                    <a:moveTo>
                      <a:pt x="1237459" y="-9"/>
                    </a:moveTo>
                    <a:cubicBezTo>
                      <a:pt x="1336792" y="-9"/>
                      <a:pt x="1417318" y="-9"/>
                      <a:pt x="1417318" y="-9"/>
                    </a:cubicBezTo>
                    <a:lnTo>
                      <a:pt x="1417318" y="1786775"/>
                    </a:lnTo>
                    <a:cubicBezTo>
                      <a:pt x="1417318" y="1786775"/>
                      <a:pt x="1336793" y="1786775"/>
                      <a:pt x="1237459" y="1786775"/>
                    </a:cubicBezTo>
                    <a:lnTo>
                      <a:pt x="179864" y="1786775"/>
                    </a:lnTo>
                    <a:cubicBezTo>
                      <a:pt x="80530" y="1786775"/>
                      <a:pt x="4" y="1786775"/>
                      <a:pt x="4" y="1786775"/>
                    </a:cubicBezTo>
                    <a:lnTo>
                      <a:pt x="4" y="-9"/>
                    </a:lnTo>
                    <a:cubicBezTo>
                      <a:pt x="4" y="-9"/>
                      <a:pt x="80530" y="-9"/>
                      <a:pt x="179864" y="-9"/>
                    </a:cubicBezTo>
                    <a:close/>
                  </a:path>
                </a:pathLst>
              </a:custGeom>
              <a:solidFill>
                <a:srgbClr val="000000"/>
              </a:solidFill>
              <a:ln w="10805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49" name="任意多边形: 形状 48" descr="4a5cf19a-4761-4d6d-a7ca-569faf64498b"/>
              <p:cNvSpPr/>
              <p:nvPr/>
            </p:nvSpPr>
            <p:spPr>
              <a:xfrm rot="20098199">
                <a:off x="9722586" y="4618758"/>
                <a:ext cx="1414135" cy="1782776"/>
              </a:xfrm>
              <a:custGeom>
                <a:avLst/>
                <a:gdLst>
                  <a:gd name="connsiteX0" fmla="*/ 1234684 w 1414135"/>
                  <a:gd name="connsiteY0" fmla="*/ -10 h 1782776"/>
                  <a:gd name="connsiteX1" fmla="*/ 1414140 w 1414135"/>
                  <a:gd name="connsiteY1" fmla="*/ -10 h 1782776"/>
                  <a:gd name="connsiteX2" fmla="*/ 1414140 w 1414135"/>
                  <a:gd name="connsiteY2" fmla="*/ 1782767 h 1782776"/>
                  <a:gd name="connsiteX3" fmla="*/ 1234684 w 1414135"/>
                  <a:gd name="connsiteY3" fmla="*/ 1782767 h 1782776"/>
                  <a:gd name="connsiteX4" fmla="*/ 179460 w 1414135"/>
                  <a:gd name="connsiteY4" fmla="*/ 1782767 h 1782776"/>
                  <a:gd name="connsiteX5" fmla="*/ 4 w 1414135"/>
                  <a:gd name="connsiteY5" fmla="*/ 1782767 h 1782776"/>
                  <a:gd name="connsiteX6" fmla="*/ 4 w 1414135"/>
                  <a:gd name="connsiteY6" fmla="*/ -10 h 1782776"/>
                  <a:gd name="connsiteX7" fmla="*/ 179460 w 1414135"/>
                  <a:gd name="connsiteY7" fmla="*/ -10 h 17827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14135" h="1782776">
                    <a:moveTo>
                      <a:pt x="1234684" y="-10"/>
                    </a:moveTo>
                    <a:cubicBezTo>
                      <a:pt x="1333795" y="-10"/>
                      <a:pt x="1414140" y="-10"/>
                      <a:pt x="1414140" y="-10"/>
                    </a:cubicBezTo>
                    <a:lnTo>
                      <a:pt x="1414140" y="1782767"/>
                    </a:lnTo>
                    <a:cubicBezTo>
                      <a:pt x="1414140" y="1782767"/>
                      <a:pt x="1333795" y="1782767"/>
                      <a:pt x="1234684" y="1782767"/>
                    </a:cubicBezTo>
                    <a:lnTo>
                      <a:pt x="179460" y="1782767"/>
                    </a:lnTo>
                    <a:cubicBezTo>
                      <a:pt x="80350" y="1782767"/>
                      <a:pt x="4" y="1782767"/>
                      <a:pt x="4" y="1782767"/>
                    </a:cubicBezTo>
                    <a:lnTo>
                      <a:pt x="4" y="-10"/>
                    </a:lnTo>
                    <a:cubicBezTo>
                      <a:pt x="4" y="-10"/>
                      <a:pt x="80350" y="-10"/>
                      <a:pt x="179460" y="-1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0781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50" name="任意多边形: 形状 49" descr="c7876f20-3d4f-4da3-a78b-5a36c03da632"/>
              <p:cNvSpPr/>
              <p:nvPr/>
            </p:nvSpPr>
            <p:spPr>
              <a:xfrm>
                <a:off x="9681572" y="4742803"/>
                <a:ext cx="1495972" cy="1535214"/>
              </a:xfrm>
              <a:custGeom>
                <a:avLst/>
                <a:gdLst>
                  <a:gd name="connsiteX0" fmla="*/ 4 w 1495972"/>
                  <a:gd name="connsiteY0" fmla="*/ 464846 h 1535214"/>
                  <a:gd name="connsiteX1" fmla="*/ 996202 w 1495972"/>
                  <a:gd name="connsiteY1" fmla="*/ -10 h 1535214"/>
                  <a:gd name="connsiteX2" fmla="*/ 83246 w 1495972"/>
                  <a:gd name="connsiteY2" fmla="*/ 643221 h 1535214"/>
                  <a:gd name="connsiteX3" fmla="*/ 1079552 w 1495972"/>
                  <a:gd name="connsiteY3" fmla="*/ 178365 h 1535214"/>
                  <a:gd name="connsiteX4" fmla="*/ 166596 w 1495972"/>
                  <a:gd name="connsiteY4" fmla="*/ 821596 h 1535214"/>
                  <a:gd name="connsiteX5" fmla="*/ 1162793 w 1495972"/>
                  <a:gd name="connsiteY5" fmla="*/ 356740 h 1535214"/>
                  <a:gd name="connsiteX6" fmla="*/ 249838 w 1495972"/>
                  <a:gd name="connsiteY6" fmla="*/ 999971 h 1535214"/>
                  <a:gd name="connsiteX7" fmla="*/ 1246035 w 1495972"/>
                  <a:gd name="connsiteY7" fmla="*/ 535115 h 1535214"/>
                  <a:gd name="connsiteX8" fmla="*/ 333620 w 1495972"/>
                  <a:gd name="connsiteY8" fmla="*/ 1178455 h 1535214"/>
                  <a:gd name="connsiteX9" fmla="*/ 1329926 w 1495972"/>
                  <a:gd name="connsiteY9" fmla="*/ 713598 h 1535214"/>
                  <a:gd name="connsiteX10" fmla="*/ 416429 w 1495972"/>
                  <a:gd name="connsiteY10" fmla="*/ 1356722 h 1535214"/>
                  <a:gd name="connsiteX11" fmla="*/ 1412627 w 1495972"/>
                  <a:gd name="connsiteY11" fmla="*/ 891865 h 1535214"/>
                  <a:gd name="connsiteX12" fmla="*/ 499671 w 1495972"/>
                  <a:gd name="connsiteY12" fmla="*/ 1535205 h 1535214"/>
                  <a:gd name="connsiteX13" fmla="*/ 1495977 w 1495972"/>
                  <a:gd name="connsiteY13" fmla="*/ 1070348 h 1535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495972" h="1535214">
                    <a:moveTo>
                      <a:pt x="4" y="464846"/>
                    </a:moveTo>
                    <a:lnTo>
                      <a:pt x="996202" y="-10"/>
                    </a:lnTo>
                    <a:moveTo>
                      <a:pt x="83246" y="643221"/>
                    </a:moveTo>
                    <a:lnTo>
                      <a:pt x="1079552" y="178365"/>
                    </a:lnTo>
                    <a:moveTo>
                      <a:pt x="166596" y="821596"/>
                    </a:moveTo>
                    <a:lnTo>
                      <a:pt x="1162793" y="356740"/>
                    </a:lnTo>
                    <a:moveTo>
                      <a:pt x="249838" y="999971"/>
                    </a:moveTo>
                    <a:lnTo>
                      <a:pt x="1246035" y="535115"/>
                    </a:lnTo>
                    <a:moveTo>
                      <a:pt x="333620" y="1178455"/>
                    </a:moveTo>
                    <a:lnTo>
                      <a:pt x="1329926" y="713598"/>
                    </a:lnTo>
                    <a:moveTo>
                      <a:pt x="416429" y="1356722"/>
                    </a:moveTo>
                    <a:lnTo>
                      <a:pt x="1412627" y="891865"/>
                    </a:lnTo>
                    <a:moveTo>
                      <a:pt x="499671" y="1535205"/>
                    </a:moveTo>
                    <a:lnTo>
                      <a:pt x="1495977" y="1070348"/>
                    </a:lnTo>
                  </a:path>
                </a:pathLst>
              </a:custGeom>
              <a:noFill/>
              <a:ln w="16279" cap="rnd">
                <a:solidFill>
                  <a:srgbClr val="B7D0F9"/>
                </a:solidFill>
                <a:prstDash val="solid"/>
                <a:round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51" name="任意多边形: 形状 50" descr="accf23a6-497c-46ee-b6c3-446700bdcce9"/>
              <p:cNvSpPr/>
              <p:nvPr/>
            </p:nvSpPr>
            <p:spPr>
              <a:xfrm>
                <a:off x="10214124" y="4686286"/>
                <a:ext cx="1633980" cy="1937000"/>
              </a:xfrm>
              <a:custGeom>
                <a:avLst/>
                <a:gdLst>
                  <a:gd name="connsiteX0" fmla="*/ 1190880 w 1633980"/>
                  <a:gd name="connsiteY0" fmla="*/ 1934527 h 1937000"/>
                  <a:gd name="connsiteX1" fmla="*/ 149927 w 1633980"/>
                  <a:gd name="connsiteY1" fmla="*/ 1761016 h 1937000"/>
                  <a:gd name="connsiteX2" fmla="*/ 2470 w 1633980"/>
                  <a:gd name="connsiteY2" fmla="*/ 1554534 h 1937000"/>
                  <a:gd name="connsiteX3" fmla="*/ 236628 w 1633980"/>
                  <a:gd name="connsiteY3" fmla="*/ 149911 h 1937000"/>
                  <a:gd name="connsiteX4" fmla="*/ 443111 w 1633980"/>
                  <a:gd name="connsiteY4" fmla="*/ 2455 h 1937000"/>
                  <a:gd name="connsiteX5" fmla="*/ 1484064 w 1633980"/>
                  <a:gd name="connsiteY5" fmla="*/ 176073 h 1937000"/>
                  <a:gd name="connsiteX6" fmla="*/ 1631521 w 1633980"/>
                  <a:gd name="connsiteY6" fmla="*/ 382556 h 1937000"/>
                  <a:gd name="connsiteX7" fmla="*/ 1397363 w 1633980"/>
                  <a:gd name="connsiteY7" fmla="*/ 1787070 h 1937000"/>
                  <a:gd name="connsiteX8" fmla="*/ 1190880 w 1633980"/>
                  <a:gd name="connsiteY8" fmla="*/ 1934527 h 1937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3980" h="1937000">
                    <a:moveTo>
                      <a:pt x="1190880" y="1934527"/>
                    </a:moveTo>
                    <a:lnTo>
                      <a:pt x="149927" y="1761016"/>
                    </a:lnTo>
                    <a:cubicBezTo>
                      <a:pt x="52202" y="1744692"/>
                      <a:pt x="-13805" y="1652261"/>
                      <a:pt x="2470" y="1554534"/>
                    </a:cubicBezTo>
                    <a:lnTo>
                      <a:pt x="236628" y="149911"/>
                    </a:lnTo>
                    <a:cubicBezTo>
                      <a:pt x="252949" y="52183"/>
                      <a:pt x="345378" y="-13815"/>
                      <a:pt x="443111" y="2455"/>
                    </a:cubicBezTo>
                    <a:lnTo>
                      <a:pt x="1484064" y="176073"/>
                    </a:lnTo>
                    <a:cubicBezTo>
                      <a:pt x="1581792" y="192397"/>
                      <a:pt x="1647791" y="284828"/>
                      <a:pt x="1631521" y="382556"/>
                    </a:cubicBezTo>
                    <a:lnTo>
                      <a:pt x="1397363" y="1787070"/>
                    </a:lnTo>
                    <a:cubicBezTo>
                      <a:pt x="1381039" y="1884798"/>
                      <a:pt x="1288608" y="1950797"/>
                      <a:pt x="1190880" y="1934527"/>
                    </a:cubicBezTo>
                    <a:close/>
                  </a:path>
                </a:pathLst>
              </a:custGeom>
              <a:solidFill>
                <a:srgbClr val="000000"/>
              </a:solidFill>
              <a:ln w="10781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52" name="任意多边形: 形状 51" descr="607ee999-3545-4f18-a639-848e35a30c09"/>
              <p:cNvSpPr/>
              <p:nvPr/>
            </p:nvSpPr>
            <p:spPr>
              <a:xfrm rot="550833">
                <a:off x="10316321" y="4741405"/>
                <a:ext cx="1418160" cy="1787851"/>
              </a:xfrm>
              <a:custGeom>
                <a:avLst/>
                <a:gdLst>
                  <a:gd name="connsiteX0" fmla="*/ 1238199 w 1418160"/>
                  <a:gd name="connsiteY0" fmla="*/ -10 h 1787851"/>
                  <a:gd name="connsiteX1" fmla="*/ 1418166 w 1418160"/>
                  <a:gd name="connsiteY1" fmla="*/ -10 h 1787851"/>
                  <a:gd name="connsiteX2" fmla="*/ 1418166 w 1418160"/>
                  <a:gd name="connsiteY2" fmla="*/ 1787841 h 1787851"/>
                  <a:gd name="connsiteX3" fmla="*/ 1238199 w 1418160"/>
                  <a:gd name="connsiteY3" fmla="*/ 1787841 h 1787851"/>
                  <a:gd name="connsiteX4" fmla="*/ 179972 w 1418160"/>
                  <a:gd name="connsiteY4" fmla="*/ 1787841 h 1787851"/>
                  <a:gd name="connsiteX5" fmla="*/ 6 w 1418160"/>
                  <a:gd name="connsiteY5" fmla="*/ 1787841 h 1787851"/>
                  <a:gd name="connsiteX6" fmla="*/ 6 w 1418160"/>
                  <a:gd name="connsiteY6" fmla="*/ -10 h 1787851"/>
                  <a:gd name="connsiteX7" fmla="*/ 179972 w 1418160"/>
                  <a:gd name="connsiteY7" fmla="*/ -10 h 17878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18160" h="1787851">
                    <a:moveTo>
                      <a:pt x="1238199" y="-10"/>
                    </a:moveTo>
                    <a:cubicBezTo>
                      <a:pt x="1337592" y="-10"/>
                      <a:pt x="1418166" y="-10"/>
                      <a:pt x="1418166" y="-10"/>
                    </a:cubicBezTo>
                    <a:lnTo>
                      <a:pt x="1418166" y="1787841"/>
                    </a:lnTo>
                    <a:cubicBezTo>
                      <a:pt x="1418166" y="1787841"/>
                      <a:pt x="1337592" y="1787841"/>
                      <a:pt x="1238199" y="1787841"/>
                    </a:cubicBezTo>
                    <a:lnTo>
                      <a:pt x="179972" y="1787841"/>
                    </a:lnTo>
                    <a:cubicBezTo>
                      <a:pt x="80579" y="1787841"/>
                      <a:pt x="6" y="1787841"/>
                      <a:pt x="6" y="1787841"/>
                    </a:cubicBezTo>
                    <a:lnTo>
                      <a:pt x="6" y="-10"/>
                    </a:lnTo>
                    <a:cubicBezTo>
                      <a:pt x="6" y="-10"/>
                      <a:pt x="80580" y="-10"/>
                      <a:pt x="179972" y="-10"/>
                    </a:cubicBez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10812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54" name="任意多边形: 形状 53" descr="27e461f2-34da-4a8a-9625-4dbbf19319f4"/>
              <p:cNvSpPr/>
              <p:nvPr/>
            </p:nvSpPr>
            <p:spPr>
              <a:xfrm>
                <a:off x="10371938" y="4961502"/>
                <a:ext cx="1278246" cy="1346028"/>
              </a:xfrm>
              <a:custGeom>
                <a:avLst/>
                <a:gdLst>
                  <a:gd name="connsiteX0" fmla="*/ 193839 w 1278246"/>
                  <a:gd name="connsiteY0" fmla="*/ -10 h 1346028"/>
                  <a:gd name="connsiteX1" fmla="*/ 1278251 w 1278246"/>
                  <a:gd name="connsiteY1" fmla="*/ 180852 h 1346028"/>
                  <a:gd name="connsiteX2" fmla="*/ 161407 w 1278246"/>
                  <a:gd name="connsiteY2" fmla="*/ 194149 h 1346028"/>
                  <a:gd name="connsiteX3" fmla="*/ 1245927 w 1278246"/>
                  <a:gd name="connsiteY3" fmla="*/ 375010 h 1346028"/>
                  <a:gd name="connsiteX4" fmla="*/ 129083 w 1278246"/>
                  <a:gd name="connsiteY4" fmla="*/ 388415 h 1346028"/>
                  <a:gd name="connsiteX5" fmla="*/ 1213495 w 1278246"/>
                  <a:gd name="connsiteY5" fmla="*/ 569277 h 1346028"/>
                  <a:gd name="connsiteX6" fmla="*/ 96651 w 1278246"/>
                  <a:gd name="connsiteY6" fmla="*/ 582574 h 1346028"/>
                  <a:gd name="connsiteX7" fmla="*/ 1181172 w 1278246"/>
                  <a:gd name="connsiteY7" fmla="*/ 763435 h 1346028"/>
                  <a:gd name="connsiteX8" fmla="*/ 64868 w 1278246"/>
                  <a:gd name="connsiteY8" fmla="*/ 776841 h 1346028"/>
                  <a:gd name="connsiteX9" fmla="*/ 1149280 w 1278246"/>
                  <a:gd name="connsiteY9" fmla="*/ 957594 h 1346028"/>
                  <a:gd name="connsiteX10" fmla="*/ 32436 w 1278246"/>
                  <a:gd name="connsiteY10" fmla="*/ 970999 h 1346028"/>
                  <a:gd name="connsiteX11" fmla="*/ 1116957 w 1278246"/>
                  <a:gd name="connsiteY11" fmla="*/ 1151861 h 1346028"/>
                  <a:gd name="connsiteX12" fmla="*/ 4 w 1278246"/>
                  <a:gd name="connsiteY12" fmla="*/ 1165266 h 1346028"/>
                  <a:gd name="connsiteX13" fmla="*/ 1084525 w 1278246"/>
                  <a:gd name="connsiteY13" fmla="*/ 1346019 h 13460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78246" h="1346028">
                    <a:moveTo>
                      <a:pt x="193839" y="-10"/>
                    </a:moveTo>
                    <a:lnTo>
                      <a:pt x="1278251" y="180852"/>
                    </a:lnTo>
                    <a:moveTo>
                      <a:pt x="161407" y="194149"/>
                    </a:moveTo>
                    <a:lnTo>
                      <a:pt x="1245927" y="375010"/>
                    </a:lnTo>
                    <a:moveTo>
                      <a:pt x="129083" y="388415"/>
                    </a:moveTo>
                    <a:lnTo>
                      <a:pt x="1213495" y="569277"/>
                    </a:lnTo>
                    <a:moveTo>
                      <a:pt x="96651" y="582574"/>
                    </a:moveTo>
                    <a:lnTo>
                      <a:pt x="1181172" y="763435"/>
                    </a:lnTo>
                    <a:moveTo>
                      <a:pt x="64868" y="776841"/>
                    </a:moveTo>
                    <a:lnTo>
                      <a:pt x="1149280" y="957594"/>
                    </a:lnTo>
                    <a:moveTo>
                      <a:pt x="32436" y="970999"/>
                    </a:moveTo>
                    <a:lnTo>
                      <a:pt x="1116957" y="1151861"/>
                    </a:lnTo>
                    <a:moveTo>
                      <a:pt x="4" y="1165266"/>
                    </a:moveTo>
                    <a:lnTo>
                      <a:pt x="1084525" y="1346019"/>
                    </a:lnTo>
                  </a:path>
                </a:pathLst>
              </a:custGeom>
              <a:noFill/>
              <a:ln w="16279" cap="rnd">
                <a:solidFill>
                  <a:srgbClr val="F5F5F5"/>
                </a:solidFill>
                <a:prstDash val="solid"/>
                <a:round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55" name="任意多边形: 形状 54" descr="07860aae-6112-4f59-8fc8-376d7a214e25"/>
              <p:cNvSpPr/>
              <p:nvPr/>
            </p:nvSpPr>
            <p:spPr>
              <a:xfrm rot="16764000">
                <a:off x="10149493" y="3861125"/>
                <a:ext cx="1340515" cy="1340515"/>
              </a:xfrm>
              <a:custGeom>
                <a:avLst/>
                <a:gdLst>
                  <a:gd name="connsiteX0" fmla="*/ 1340520 w 1340515"/>
                  <a:gd name="connsiteY0" fmla="*/ 670248 h 1340515"/>
                  <a:gd name="connsiteX1" fmla="*/ 670262 w 1340515"/>
                  <a:gd name="connsiteY1" fmla="*/ 1340505 h 1340515"/>
                  <a:gd name="connsiteX2" fmla="*/ 4 w 1340515"/>
                  <a:gd name="connsiteY2" fmla="*/ 670248 h 1340515"/>
                  <a:gd name="connsiteX3" fmla="*/ 670262 w 1340515"/>
                  <a:gd name="connsiteY3" fmla="*/ -10 h 1340515"/>
                  <a:gd name="connsiteX4" fmla="*/ 1340520 w 1340515"/>
                  <a:gd name="connsiteY4" fmla="*/ 670248 h 13405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15" h="1340515">
                    <a:moveTo>
                      <a:pt x="1340520" y="670248"/>
                    </a:moveTo>
                    <a:cubicBezTo>
                      <a:pt x="1340520" y="1040421"/>
                      <a:pt x="1040435" y="1340505"/>
                      <a:pt x="670262" y="1340505"/>
                    </a:cubicBezTo>
                    <a:cubicBezTo>
                      <a:pt x="300089" y="1340505"/>
                      <a:pt x="4" y="1040421"/>
                      <a:pt x="4" y="670248"/>
                    </a:cubicBezTo>
                    <a:cubicBezTo>
                      <a:pt x="4" y="300075"/>
                      <a:pt x="300089" y="-10"/>
                      <a:pt x="670262" y="-10"/>
                    </a:cubicBezTo>
                    <a:cubicBezTo>
                      <a:pt x="1040435" y="-10"/>
                      <a:pt x="1340520" y="300075"/>
                      <a:pt x="1340520" y="670248"/>
                    </a:cubicBezTo>
                    <a:close/>
                  </a:path>
                </a:pathLst>
              </a:custGeom>
              <a:solidFill>
                <a:srgbClr val="000000"/>
              </a:solidFill>
              <a:ln w="10781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56" name="任意多边形: 形状 55" descr="6deb175e-a634-44be-b9a7-5528bd9b38fc"/>
              <p:cNvSpPr/>
              <p:nvPr/>
            </p:nvSpPr>
            <p:spPr>
              <a:xfrm>
                <a:off x="10077673" y="3789200"/>
                <a:ext cx="1340515" cy="1340515"/>
              </a:xfrm>
              <a:custGeom>
                <a:avLst/>
                <a:gdLst>
                  <a:gd name="connsiteX0" fmla="*/ 1340516 w 1340515"/>
                  <a:gd name="connsiteY0" fmla="*/ 670258 h 1340515"/>
                  <a:gd name="connsiteX1" fmla="*/ 670258 w 1340515"/>
                  <a:gd name="connsiteY1" fmla="*/ 1340515 h 1340515"/>
                  <a:gd name="connsiteX2" fmla="*/ 0 w 1340515"/>
                  <a:gd name="connsiteY2" fmla="*/ 670258 h 1340515"/>
                  <a:gd name="connsiteX3" fmla="*/ 670258 w 1340515"/>
                  <a:gd name="connsiteY3" fmla="*/ 0 h 1340515"/>
                  <a:gd name="connsiteX4" fmla="*/ 1340516 w 1340515"/>
                  <a:gd name="connsiteY4" fmla="*/ 670258 h 13405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0515" h="1340515">
                    <a:moveTo>
                      <a:pt x="1340516" y="670258"/>
                    </a:moveTo>
                    <a:cubicBezTo>
                      <a:pt x="1340516" y="1040431"/>
                      <a:pt x="1040431" y="1340515"/>
                      <a:pt x="670258" y="1340515"/>
                    </a:cubicBezTo>
                    <a:cubicBezTo>
                      <a:pt x="300085" y="1340515"/>
                      <a:pt x="0" y="1040431"/>
                      <a:pt x="0" y="670258"/>
                    </a:cubicBezTo>
                    <a:cubicBezTo>
                      <a:pt x="0" y="300085"/>
                      <a:pt x="300085" y="0"/>
                      <a:pt x="670258" y="0"/>
                    </a:cubicBezTo>
                    <a:cubicBezTo>
                      <a:pt x="1040431" y="0"/>
                      <a:pt x="1340516" y="300085"/>
                      <a:pt x="1340516" y="670258"/>
                    </a:cubicBezTo>
                    <a:close/>
                  </a:path>
                </a:pathLst>
              </a:custGeom>
              <a:solidFill>
                <a:srgbClr val="F6C94C"/>
              </a:solidFill>
              <a:ln w="10781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57" name="任意多边形: 形状 56" descr="9a9ca805-e4dd-4893-99f8-cfa3607f1b57"/>
              <p:cNvSpPr/>
              <p:nvPr/>
            </p:nvSpPr>
            <p:spPr>
              <a:xfrm rot="16762802">
                <a:off x="10152740" y="3864151"/>
                <a:ext cx="1190464" cy="1190464"/>
              </a:xfrm>
              <a:custGeom>
                <a:avLst/>
                <a:gdLst>
                  <a:gd name="connsiteX0" fmla="*/ 1190469 w 1190464"/>
                  <a:gd name="connsiteY0" fmla="*/ 595222 h 1190464"/>
                  <a:gd name="connsiteX1" fmla="*/ 595236 w 1190464"/>
                  <a:gd name="connsiteY1" fmla="*/ 1190454 h 1190464"/>
                  <a:gd name="connsiteX2" fmla="*/ 4 w 1190464"/>
                  <a:gd name="connsiteY2" fmla="*/ 595222 h 1190464"/>
                  <a:gd name="connsiteX3" fmla="*/ 595236 w 1190464"/>
                  <a:gd name="connsiteY3" fmla="*/ -10 h 1190464"/>
                  <a:gd name="connsiteX4" fmla="*/ 1190469 w 1190464"/>
                  <a:gd name="connsiteY4" fmla="*/ 595222 h 1190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90464" h="1190464">
                    <a:moveTo>
                      <a:pt x="1190469" y="595222"/>
                    </a:moveTo>
                    <a:cubicBezTo>
                      <a:pt x="1190469" y="923960"/>
                      <a:pt x="923974" y="1190454"/>
                      <a:pt x="595236" y="1190454"/>
                    </a:cubicBezTo>
                    <a:cubicBezTo>
                      <a:pt x="266499" y="1190454"/>
                      <a:pt x="4" y="923960"/>
                      <a:pt x="4" y="595222"/>
                    </a:cubicBezTo>
                    <a:cubicBezTo>
                      <a:pt x="4" y="266485"/>
                      <a:pt x="266499" y="-10"/>
                      <a:pt x="595236" y="-10"/>
                    </a:cubicBezTo>
                    <a:cubicBezTo>
                      <a:pt x="923974" y="-10"/>
                      <a:pt x="1190469" y="266485"/>
                      <a:pt x="1190469" y="595222"/>
                    </a:cubicBezTo>
                    <a:close/>
                  </a:path>
                </a:pathLst>
              </a:custGeom>
              <a:solidFill>
                <a:srgbClr val="682D00"/>
              </a:solidFill>
              <a:ln w="10781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58" name="任意多边形: 形状 57" descr="4fae9268-e6b2-4893-b6df-6e9ebd50e86d"/>
              <p:cNvSpPr/>
              <p:nvPr/>
            </p:nvSpPr>
            <p:spPr>
              <a:xfrm>
                <a:off x="10256771" y="3676581"/>
                <a:ext cx="428674" cy="798010"/>
              </a:xfrm>
              <a:custGeom>
                <a:avLst/>
                <a:gdLst>
                  <a:gd name="connsiteX0" fmla="*/ 390409 w 428674"/>
                  <a:gd name="connsiteY0" fmla="*/ 798001 h 798010"/>
                  <a:gd name="connsiteX1" fmla="*/ 66091 w 428674"/>
                  <a:gd name="connsiteY1" fmla="*/ 457899 h 798010"/>
                  <a:gd name="connsiteX2" fmla="*/ 58740 w 428674"/>
                  <a:gd name="connsiteY2" fmla="*/ 77042 h 798010"/>
                  <a:gd name="connsiteX3" fmla="*/ 265547 w 428674"/>
                  <a:gd name="connsiteY3" fmla="*/ 7205 h 798010"/>
                  <a:gd name="connsiteX4" fmla="*/ 360464 w 428674"/>
                  <a:gd name="connsiteY4" fmla="*/ 133473 h 798010"/>
                  <a:gd name="connsiteX5" fmla="*/ 391923 w 428674"/>
                  <a:gd name="connsiteY5" fmla="*/ 368928 h 798010"/>
                  <a:gd name="connsiteX6" fmla="*/ 428679 w 428674"/>
                  <a:gd name="connsiteY6" fmla="*/ 779731 h 7980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28674" h="798010">
                    <a:moveTo>
                      <a:pt x="390409" y="798001"/>
                    </a:moveTo>
                    <a:cubicBezTo>
                      <a:pt x="254934" y="714312"/>
                      <a:pt x="143253" y="597195"/>
                      <a:pt x="66091" y="457899"/>
                    </a:cubicBezTo>
                    <a:cubicBezTo>
                      <a:pt x="-1584" y="336496"/>
                      <a:pt x="-37259" y="190012"/>
                      <a:pt x="58740" y="77042"/>
                    </a:cubicBezTo>
                    <a:cubicBezTo>
                      <a:pt x="102955" y="24826"/>
                      <a:pt x="191494" y="-17443"/>
                      <a:pt x="265547" y="7205"/>
                    </a:cubicBezTo>
                    <a:cubicBezTo>
                      <a:pt x="327383" y="27637"/>
                      <a:pt x="349437" y="83528"/>
                      <a:pt x="360464" y="133473"/>
                    </a:cubicBezTo>
                    <a:cubicBezTo>
                      <a:pt x="376053" y="211192"/>
                      <a:pt x="386561" y="289843"/>
                      <a:pt x="391923" y="368928"/>
                    </a:cubicBezTo>
                    <a:cubicBezTo>
                      <a:pt x="404171" y="505863"/>
                      <a:pt x="416430" y="642796"/>
                      <a:pt x="428679" y="779731"/>
                    </a:cubicBezTo>
                  </a:path>
                </a:pathLst>
              </a:custGeom>
              <a:solidFill>
                <a:srgbClr val="386B17"/>
              </a:solidFill>
              <a:ln w="10781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59" name="任意多边形: 形状 58" descr="5d9a4303-7f3f-4f60-ba78-024f3aeb3a18"/>
              <p:cNvSpPr/>
              <p:nvPr/>
            </p:nvSpPr>
            <p:spPr>
              <a:xfrm>
                <a:off x="10747931" y="3742038"/>
                <a:ext cx="517477" cy="667042"/>
              </a:xfrm>
              <a:custGeom>
                <a:avLst/>
                <a:gdLst>
                  <a:gd name="connsiteX0" fmla="*/ 4 w 517477"/>
                  <a:gd name="connsiteY0" fmla="*/ 646817 h 667042"/>
                  <a:gd name="connsiteX1" fmla="*/ 187677 w 517477"/>
                  <a:gd name="connsiteY1" fmla="*/ 108232 h 667042"/>
                  <a:gd name="connsiteX2" fmla="*/ 358052 w 517477"/>
                  <a:gd name="connsiteY2" fmla="*/ 126 h 667042"/>
                  <a:gd name="connsiteX3" fmla="*/ 475455 w 517477"/>
                  <a:gd name="connsiteY3" fmla="*/ 71692 h 667042"/>
                  <a:gd name="connsiteX4" fmla="*/ 491238 w 517477"/>
                  <a:gd name="connsiteY4" fmla="*/ 309526 h 667042"/>
                  <a:gd name="connsiteX5" fmla="*/ 302377 w 517477"/>
                  <a:gd name="connsiteY5" fmla="*/ 472442 h 667042"/>
                  <a:gd name="connsiteX6" fmla="*/ 59571 w 517477"/>
                  <a:gd name="connsiteY6" fmla="*/ 667032 h 6670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7477" h="667042">
                    <a:moveTo>
                      <a:pt x="4" y="646817"/>
                    </a:moveTo>
                    <a:cubicBezTo>
                      <a:pt x="5269" y="452184"/>
                      <a:pt x="70846" y="263987"/>
                      <a:pt x="187677" y="108232"/>
                    </a:cubicBezTo>
                    <a:cubicBezTo>
                      <a:pt x="229838" y="52233"/>
                      <a:pt x="287999" y="-3117"/>
                      <a:pt x="358052" y="126"/>
                    </a:cubicBezTo>
                    <a:cubicBezTo>
                      <a:pt x="405618" y="2072"/>
                      <a:pt x="449077" y="32558"/>
                      <a:pt x="475455" y="71692"/>
                    </a:cubicBezTo>
                    <a:cubicBezTo>
                      <a:pt x="521724" y="141096"/>
                      <a:pt x="533832" y="235257"/>
                      <a:pt x="491238" y="309526"/>
                    </a:cubicBezTo>
                    <a:cubicBezTo>
                      <a:pt x="448645" y="383795"/>
                      <a:pt x="367998" y="422064"/>
                      <a:pt x="302377" y="472442"/>
                    </a:cubicBezTo>
                    <a:cubicBezTo>
                      <a:pt x="220325" y="535359"/>
                      <a:pt x="141299" y="603466"/>
                      <a:pt x="59571" y="667032"/>
                    </a:cubicBezTo>
                  </a:path>
                </a:pathLst>
              </a:custGeom>
              <a:solidFill>
                <a:srgbClr val="254E00"/>
              </a:solidFill>
              <a:ln w="10781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60" name="任意多边形: 形状 59" descr="f265196f-8765-4970-98fe-34cdf2ce6e60"/>
              <p:cNvSpPr/>
              <p:nvPr/>
            </p:nvSpPr>
            <p:spPr>
              <a:xfrm>
                <a:off x="9899618" y="4166353"/>
                <a:ext cx="788314" cy="454723"/>
              </a:xfrm>
              <a:custGeom>
                <a:avLst/>
                <a:gdLst>
                  <a:gd name="connsiteX0" fmla="*/ 782481 w 788314"/>
                  <a:gd name="connsiteY0" fmla="*/ 310932 h 454723"/>
                  <a:gd name="connsiteX1" fmla="*/ 246707 w 788314"/>
                  <a:gd name="connsiteY1" fmla="*/ 11478 h 454723"/>
                  <a:gd name="connsiteX2" fmla="*/ 73737 w 788314"/>
                  <a:gd name="connsiteY2" fmla="*/ 22289 h 454723"/>
                  <a:gd name="connsiteX3" fmla="*/ 15144 w 788314"/>
                  <a:gd name="connsiteY3" fmla="*/ 250933 h 454723"/>
                  <a:gd name="connsiteX4" fmla="*/ 368867 w 788314"/>
                  <a:gd name="connsiteY4" fmla="*/ 454713 h 454723"/>
                  <a:gd name="connsiteX5" fmla="*/ 788318 w 788314"/>
                  <a:gd name="connsiteY5" fmla="*/ 353310 h 4547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88314" h="454723">
                    <a:moveTo>
                      <a:pt x="782481" y="310932"/>
                    </a:moveTo>
                    <a:cubicBezTo>
                      <a:pt x="605727" y="205853"/>
                      <a:pt x="446055" y="61531"/>
                      <a:pt x="246707" y="11478"/>
                    </a:cubicBezTo>
                    <a:cubicBezTo>
                      <a:pt x="189194" y="-3008"/>
                      <a:pt x="124763" y="-8089"/>
                      <a:pt x="73737" y="22289"/>
                    </a:cubicBezTo>
                    <a:cubicBezTo>
                      <a:pt x="333" y="66288"/>
                      <a:pt x="-16315" y="171043"/>
                      <a:pt x="15144" y="250933"/>
                    </a:cubicBezTo>
                    <a:cubicBezTo>
                      <a:pt x="68332" y="385417"/>
                      <a:pt x="224221" y="454821"/>
                      <a:pt x="368867" y="454713"/>
                    </a:cubicBezTo>
                    <a:cubicBezTo>
                      <a:pt x="513513" y="454605"/>
                      <a:pt x="651456" y="400012"/>
                      <a:pt x="788318" y="353310"/>
                    </a:cubicBezTo>
                  </a:path>
                </a:pathLst>
              </a:custGeom>
              <a:solidFill>
                <a:srgbClr val="254E00"/>
              </a:solidFill>
              <a:ln w="10781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61" name="任意多边形: 形状 60" descr="dcbfd1d1-5a76-43c1-b1b4-89e3262207c2"/>
              <p:cNvSpPr/>
              <p:nvPr/>
            </p:nvSpPr>
            <p:spPr>
              <a:xfrm>
                <a:off x="10164398" y="4419999"/>
                <a:ext cx="642450" cy="741067"/>
              </a:xfrm>
              <a:custGeom>
                <a:avLst/>
                <a:gdLst>
                  <a:gd name="connsiteX0" fmla="*/ 534241 w 642450"/>
                  <a:gd name="connsiteY0" fmla="*/ 518683 h 741067"/>
                  <a:gd name="connsiteX1" fmla="*/ 550997 w 642450"/>
                  <a:gd name="connsiteY1" fmla="*/ 287985 h 741067"/>
                  <a:gd name="connsiteX2" fmla="*/ 642455 w 642450"/>
                  <a:gd name="connsiteY2" fmla="*/ 21611 h 741067"/>
                  <a:gd name="connsiteX3" fmla="*/ 596077 w 642450"/>
                  <a:gd name="connsiteY3" fmla="*/ -10 h 741067"/>
                  <a:gd name="connsiteX4" fmla="*/ 32304 w 642450"/>
                  <a:gd name="connsiteY4" fmla="*/ 379767 h 741067"/>
                  <a:gd name="connsiteX5" fmla="*/ 6142 w 642450"/>
                  <a:gd name="connsiteY5" fmla="*/ 556520 h 741067"/>
                  <a:gd name="connsiteX6" fmla="*/ 155977 w 642450"/>
                  <a:gd name="connsiteY6" fmla="*/ 707869 h 741067"/>
                  <a:gd name="connsiteX7" fmla="*/ 417270 w 642450"/>
                  <a:gd name="connsiteY7" fmla="*/ 710355 h 741067"/>
                  <a:gd name="connsiteX8" fmla="*/ 534241 w 642450"/>
                  <a:gd name="connsiteY8" fmla="*/ 518683 h 7410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642450" h="741067">
                    <a:moveTo>
                      <a:pt x="534241" y="518683"/>
                    </a:moveTo>
                    <a:cubicBezTo>
                      <a:pt x="548943" y="443009"/>
                      <a:pt x="545051" y="364956"/>
                      <a:pt x="550997" y="287985"/>
                    </a:cubicBezTo>
                    <a:cubicBezTo>
                      <a:pt x="557267" y="201500"/>
                      <a:pt x="613482" y="104204"/>
                      <a:pt x="642455" y="21611"/>
                    </a:cubicBezTo>
                    <a:lnTo>
                      <a:pt x="596077" y="-10"/>
                    </a:lnTo>
                    <a:cubicBezTo>
                      <a:pt x="357595" y="8963"/>
                      <a:pt x="130248" y="162149"/>
                      <a:pt x="32304" y="379767"/>
                    </a:cubicBezTo>
                    <a:cubicBezTo>
                      <a:pt x="7440" y="435225"/>
                      <a:pt x="-9749" y="497819"/>
                      <a:pt x="6142" y="556520"/>
                    </a:cubicBezTo>
                    <a:cubicBezTo>
                      <a:pt x="25385" y="627438"/>
                      <a:pt x="89060" y="677924"/>
                      <a:pt x="155977" y="707869"/>
                    </a:cubicBezTo>
                    <a:cubicBezTo>
                      <a:pt x="238678" y="745166"/>
                      <a:pt x="339758" y="757598"/>
                      <a:pt x="417270" y="710355"/>
                    </a:cubicBezTo>
                    <a:cubicBezTo>
                      <a:pt x="483106" y="670572"/>
                      <a:pt x="519538" y="594466"/>
                      <a:pt x="534241" y="518683"/>
                    </a:cubicBezTo>
                    <a:close/>
                  </a:path>
                </a:pathLst>
              </a:custGeom>
              <a:solidFill>
                <a:srgbClr val="386B17"/>
              </a:solidFill>
              <a:ln w="10781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62" name="任意多边形: 形状 61" descr="fb5ec11b-6d30-49c9-ad0a-30e9e70d5a47"/>
              <p:cNvSpPr/>
              <p:nvPr/>
            </p:nvSpPr>
            <p:spPr>
              <a:xfrm>
                <a:off x="10727283" y="4394161"/>
                <a:ext cx="805172" cy="528739"/>
              </a:xfrm>
              <a:custGeom>
                <a:avLst/>
                <a:gdLst>
                  <a:gd name="connsiteX0" fmla="*/ 797287 w 805172"/>
                  <a:gd name="connsiteY0" fmla="*/ 317930 h 528739"/>
                  <a:gd name="connsiteX1" fmla="*/ 790476 w 805172"/>
                  <a:gd name="connsiteY1" fmla="*/ 298039 h 528739"/>
                  <a:gd name="connsiteX2" fmla="*/ 613290 w 805172"/>
                  <a:gd name="connsiteY2" fmla="*/ 88313 h 528739"/>
                  <a:gd name="connsiteX3" fmla="*/ 332214 w 805172"/>
                  <a:gd name="connsiteY3" fmla="*/ 1828 h 528739"/>
                  <a:gd name="connsiteX4" fmla="*/ 4869 w 805172"/>
                  <a:gd name="connsiteY4" fmla="*/ -10 h 528739"/>
                  <a:gd name="connsiteX5" fmla="*/ 4 w 805172"/>
                  <a:gd name="connsiteY5" fmla="*/ 26044 h 528739"/>
                  <a:gd name="connsiteX6" fmla="*/ 227027 w 805172"/>
                  <a:gd name="connsiteY6" fmla="*/ 304417 h 528739"/>
                  <a:gd name="connsiteX7" fmla="*/ 358376 w 805172"/>
                  <a:gd name="connsiteY7" fmla="*/ 441604 h 528739"/>
                  <a:gd name="connsiteX8" fmla="*/ 687667 w 805172"/>
                  <a:gd name="connsiteY8" fmla="*/ 518035 h 528739"/>
                  <a:gd name="connsiteX9" fmla="*/ 793827 w 805172"/>
                  <a:gd name="connsiteY9" fmla="*/ 429171 h 528739"/>
                  <a:gd name="connsiteX10" fmla="*/ 797287 w 805172"/>
                  <a:gd name="connsiteY10" fmla="*/ 317930 h 528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05172" h="528739">
                    <a:moveTo>
                      <a:pt x="797287" y="317930"/>
                    </a:moveTo>
                    <a:cubicBezTo>
                      <a:pt x="795341" y="311228"/>
                      <a:pt x="793071" y="304525"/>
                      <a:pt x="790476" y="298039"/>
                    </a:cubicBezTo>
                    <a:cubicBezTo>
                      <a:pt x="757504" y="213500"/>
                      <a:pt x="688208" y="137825"/>
                      <a:pt x="613290" y="88313"/>
                    </a:cubicBezTo>
                    <a:cubicBezTo>
                      <a:pt x="529054" y="34790"/>
                      <a:pt x="431964" y="4917"/>
                      <a:pt x="332214" y="1828"/>
                    </a:cubicBezTo>
                    <a:cubicBezTo>
                      <a:pt x="222919" y="-3037"/>
                      <a:pt x="112327" y="19774"/>
                      <a:pt x="4869" y="-10"/>
                    </a:cubicBezTo>
                    <a:lnTo>
                      <a:pt x="4" y="26044"/>
                    </a:lnTo>
                    <a:lnTo>
                      <a:pt x="227027" y="304417"/>
                    </a:lnTo>
                    <a:cubicBezTo>
                      <a:pt x="267243" y="353497"/>
                      <a:pt x="307891" y="403118"/>
                      <a:pt x="358376" y="441604"/>
                    </a:cubicBezTo>
                    <a:cubicBezTo>
                      <a:pt x="444861" y="507116"/>
                      <a:pt x="581075" y="549710"/>
                      <a:pt x="687667" y="518035"/>
                    </a:cubicBezTo>
                    <a:cubicBezTo>
                      <a:pt x="733396" y="504413"/>
                      <a:pt x="775341" y="473170"/>
                      <a:pt x="793827" y="429171"/>
                    </a:cubicBezTo>
                    <a:cubicBezTo>
                      <a:pt x="807665" y="393572"/>
                      <a:pt x="808886" y="354319"/>
                      <a:pt x="797287" y="317930"/>
                    </a:cubicBezTo>
                    <a:close/>
                  </a:path>
                </a:pathLst>
              </a:custGeom>
              <a:solidFill>
                <a:srgbClr val="254E00"/>
              </a:solidFill>
              <a:ln w="10781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63" name="任意多边形: 形状 62" descr="95f31c17-a170-4bb5-92b2-1e9479372367"/>
              <p:cNvSpPr/>
              <p:nvPr/>
            </p:nvSpPr>
            <p:spPr>
              <a:xfrm>
                <a:off x="10520109" y="3841818"/>
                <a:ext cx="385598" cy="622197"/>
              </a:xfrm>
              <a:custGeom>
                <a:avLst/>
                <a:gdLst>
                  <a:gd name="connsiteX0" fmla="*/ 373770 w 385598"/>
                  <a:gd name="connsiteY0" fmla="*/ 129315 h 622197"/>
                  <a:gd name="connsiteX1" fmla="*/ 372365 w 385598"/>
                  <a:gd name="connsiteY1" fmla="*/ 124234 h 622197"/>
                  <a:gd name="connsiteX2" fmla="*/ 303609 w 385598"/>
                  <a:gd name="connsiteY2" fmla="*/ 24776 h 622197"/>
                  <a:gd name="connsiteX3" fmla="*/ 34101 w 385598"/>
                  <a:gd name="connsiteY3" fmla="*/ 119044 h 622197"/>
                  <a:gd name="connsiteX4" fmla="*/ 10101 w 385598"/>
                  <a:gd name="connsiteY4" fmla="*/ 342175 h 622197"/>
                  <a:gd name="connsiteX5" fmla="*/ 219394 w 385598"/>
                  <a:gd name="connsiteY5" fmla="*/ 621846 h 622197"/>
                  <a:gd name="connsiteX6" fmla="*/ 312798 w 385598"/>
                  <a:gd name="connsiteY6" fmla="*/ 472551 h 622197"/>
                  <a:gd name="connsiteX7" fmla="*/ 373770 w 385598"/>
                  <a:gd name="connsiteY7" fmla="*/ 129315 h 6221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85598" h="622197">
                    <a:moveTo>
                      <a:pt x="373770" y="129315"/>
                    </a:moveTo>
                    <a:cubicBezTo>
                      <a:pt x="373770" y="127585"/>
                      <a:pt x="372797" y="125855"/>
                      <a:pt x="372365" y="124234"/>
                    </a:cubicBezTo>
                    <a:cubicBezTo>
                      <a:pt x="361316" y="84275"/>
                      <a:pt x="337090" y="49225"/>
                      <a:pt x="303609" y="24776"/>
                    </a:cubicBezTo>
                    <a:cubicBezTo>
                      <a:pt x="210097" y="-39223"/>
                      <a:pt x="82748" y="30938"/>
                      <a:pt x="34101" y="119044"/>
                    </a:cubicBezTo>
                    <a:cubicBezTo>
                      <a:pt x="-2872" y="186070"/>
                      <a:pt x="-7953" y="267798"/>
                      <a:pt x="10101" y="342175"/>
                    </a:cubicBezTo>
                    <a:cubicBezTo>
                      <a:pt x="36371" y="450390"/>
                      <a:pt x="219394" y="621522"/>
                      <a:pt x="219394" y="621846"/>
                    </a:cubicBezTo>
                    <a:cubicBezTo>
                      <a:pt x="228367" y="630170"/>
                      <a:pt x="307068" y="483794"/>
                      <a:pt x="312798" y="472551"/>
                    </a:cubicBezTo>
                    <a:cubicBezTo>
                      <a:pt x="365770" y="369526"/>
                      <a:pt x="406742" y="245096"/>
                      <a:pt x="373770" y="129315"/>
                    </a:cubicBezTo>
                    <a:close/>
                  </a:path>
                </a:pathLst>
              </a:custGeom>
              <a:solidFill>
                <a:srgbClr val="7AAF58"/>
              </a:solidFill>
              <a:ln w="10781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67" name="任意多边形: 形状 66" descr="03aea7da-1218-4518-8e31-fc6cbff78b1d"/>
              <p:cNvSpPr/>
              <p:nvPr/>
            </p:nvSpPr>
            <p:spPr>
              <a:xfrm>
                <a:off x="10224998" y="4167826"/>
                <a:ext cx="521419" cy="436623"/>
              </a:xfrm>
              <a:custGeom>
                <a:avLst/>
                <a:gdLst>
                  <a:gd name="connsiteX0" fmla="*/ 233429 w 521419"/>
                  <a:gd name="connsiteY0" fmla="*/ 19194 h 436623"/>
                  <a:gd name="connsiteX1" fmla="*/ 92026 w 521419"/>
                  <a:gd name="connsiteY1" fmla="*/ 9140 h 436623"/>
                  <a:gd name="connsiteX2" fmla="*/ 4136 w 521419"/>
                  <a:gd name="connsiteY2" fmla="*/ 123084 h 436623"/>
                  <a:gd name="connsiteX3" fmla="*/ 152674 w 521419"/>
                  <a:gd name="connsiteY3" fmla="*/ 401890 h 436623"/>
                  <a:gd name="connsiteX4" fmla="*/ 267050 w 521419"/>
                  <a:gd name="connsiteY4" fmla="*/ 436484 h 436623"/>
                  <a:gd name="connsiteX5" fmla="*/ 521424 w 521419"/>
                  <a:gd name="connsiteY5" fmla="*/ 301027 h 436623"/>
                  <a:gd name="connsiteX6" fmla="*/ 233429 w 521419"/>
                  <a:gd name="connsiteY6" fmla="*/ 19194 h 436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1419" h="436623">
                    <a:moveTo>
                      <a:pt x="233429" y="19194"/>
                    </a:moveTo>
                    <a:cubicBezTo>
                      <a:pt x="188241" y="2005"/>
                      <a:pt x="136999" y="-8589"/>
                      <a:pt x="92026" y="9140"/>
                    </a:cubicBezTo>
                    <a:cubicBezTo>
                      <a:pt x="47054" y="26870"/>
                      <a:pt x="14190" y="74004"/>
                      <a:pt x="4136" y="123084"/>
                    </a:cubicBezTo>
                    <a:cubicBezTo>
                      <a:pt x="-18674" y="233136"/>
                      <a:pt x="56027" y="344594"/>
                      <a:pt x="152674" y="401890"/>
                    </a:cubicBezTo>
                    <a:cubicBezTo>
                      <a:pt x="187484" y="422430"/>
                      <a:pt x="226727" y="438213"/>
                      <a:pt x="267050" y="436484"/>
                    </a:cubicBezTo>
                    <a:cubicBezTo>
                      <a:pt x="364346" y="432159"/>
                      <a:pt x="429209" y="332810"/>
                      <a:pt x="521424" y="301027"/>
                    </a:cubicBezTo>
                    <a:cubicBezTo>
                      <a:pt x="521316" y="301027"/>
                      <a:pt x="348670" y="63085"/>
                      <a:pt x="233429" y="19194"/>
                    </a:cubicBezTo>
                    <a:close/>
                  </a:path>
                </a:pathLst>
              </a:custGeom>
              <a:solidFill>
                <a:srgbClr val="5C8E3F"/>
              </a:solidFill>
              <a:ln w="10781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68" name="任意多边形: 形状 67" descr="560ae0d6-0a63-456a-8d72-cd64a35d727d"/>
              <p:cNvSpPr/>
              <p:nvPr/>
            </p:nvSpPr>
            <p:spPr>
              <a:xfrm>
                <a:off x="10740580" y="4153312"/>
                <a:ext cx="574920" cy="417182"/>
              </a:xfrm>
              <a:custGeom>
                <a:avLst/>
                <a:gdLst>
                  <a:gd name="connsiteX0" fmla="*/ 535238 w 574920"/>
                  <a:gd name="connsiteY0" fmla="*/ 75978 h 417182"/>
                  <a:gd name="connsiteX1" fmla="*/ 351457 w 574920"/>
                  <a:gd name="connsiteY1" fmla="*/ 5277 h 417182"/>
                  <a:gd name="connsiteX2" fmla="*/ 263459 w 574920"/>
                  <a:gd name="connsiteY2" fmla="*/ 53924 h 417182"/>
                  <a:gd name="connsiteX3" fmla="*/ 4 w 574920"/>
                  <a:gd name="connsiteY3" fmla="*/ 293379 h 417182"/>
                  <a:gd name="connsiteX4" fmla="*/ 270270 w 574920"/>
                  <a:gd name="connsiteY4" fmla="*/ 401485 h 417182"/>
                  <a:gd name="connsiteX5" fmla="*/ 527238 w 574920"/>
                  <a:gd name="connsiteY5" fmla="*/ 354567 h 417182"/>
                  <a:gd name="connsiteX6" fmla="*/ 565724 w 574920"/>
                  <a:gd name="connsiteY6" fmla="*/ 276515 h 417182"/>
                  <a:gd name="connsiteX7" fmla="*/ 535238 w 574920"/>
                  <a:gd name="connsiteY7" fmla="*/ 75978 h 4171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4920" h="417182">
                    <a:moveTo>
                      <a:pt x="535238" y="75978"/>
                    </a:moveTo>
                    <a:cubicBezTo>
                      <a:pt x="494590" y="19222"/>
                      <a:pt x="419132" y="-13426"/>
                      <a:pt x="351457" y="5277"/>
                    </a:cubicBezTo>
                    <a:cubicBezTo>
                      <a:pt x="319425" y="16032"/>
                      <a:pt x="289610" y="32515"/>
                      <a:pt x="263459" y="53924"/>
                    </a:cubicBezTo>
                    <a:cubicBezTo>
                      <a:pt x="167688" y="124527"/>
                      <a:pt x="79408" y="204766"/>
                      <a:pt x="4" y="293379"/>
                    </a:cubicBezTo>
                    <a:cubicBezTo>
                      <a:pt x="4" y="293379"/>
                      <a:pt x="181623" y="374459"/>
                      <a:pt x="270270" y="401485"/>
                    </a:cubicBezTo>
                    <a:cubicBezTo>
                      <a:pt x="358917" y="428512"/>
                      <a:pt x="467888" y="425269"/>
                      <a:pt x="527238" y="354567"/>
                    </a:cubicBezTo>
                    <a:cubicBezTo>
                      <a:pt x="545594" y="331660"/>
                      <a:pt x="558729" y="305022"/>
                      <a:pt x="565724" y="276515"/>
                    </a:cubicBezTo>
                    <a:cubicBezTo>
                      <a:pt x="583885" y="208408"/>
                      <a:pt x="575886" y="132301"/>
                      <a:pt x="535238" y="75978"/>
                    </a:cubicBezTo>
                    <a:close/>
                  </a:path>
                </a:pathLst>
              </a:custGeom>
              <a:solidFill>
                <a:srgbClr val="5C8E3F"/>
              </a:solidFill>
              <a:ln w="10781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69" name="任意多边形: 形状 68" descr="53d5bbfb-ac21-4d84-ba43-825337a423bf"/>
              <p:cNvSpPr/>
              <p:nvPr/>
            </p:nvSpPr>
            <p:spPr>
              <a:xfrm>
                <a:off x="10659478" y="4459457"/>
                <a:ext cx="468375" cy="561722"/>
              </a:xfrm>
              <a:custGeom>
                <a:avLst/>
                <a:gdLst>
                  <a:gd name="connsiteX0" fmla="*/ 81863 w 468375"/>
                  <a:gd name="connsiteY0" fmla="*/ -10 h 561722"/>
                  <a:gd name="connsiteX1" fmla="*/ 9323 w 468375"/>
                  <a:gd name="connsiteY1" fmla="*/ 156420 h 561722"/>
                  <a:gd name="connsiteX2" fmla="*/ 41755 w 468375"/>
                  <a:gd name="connsiteY2" fmla="*/ 433712 h 561722"/>
                  <a:gd name="connsiteX3" fmla="*/ 277210 w 468375"/>
                  <a:gd name="connsiteY3" fmla="*/ 558682 h 561722"/>
                  <a:gd name="connsiteX4" fmla="*/ 443045 w 468375"/>
                  <a:gd name="connsiteY4" fmla="*/ 226040 h 561722"/>
                  <a:gd name="connsiteX5" fmla="*/ 295805 w 468375"/>
                  <a:gd name="connsiteY5" fmla="*/ 98583 h 561722"/>
                  <a:gd name="connsiteX6" fmla="*/ 81863 w 468375"/>
                  <a:gd name="connsiteY6" fmla="*/ -10 h 561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68375" h="561722">
                    <a:moveTo>
                      <a:pt x="81863" y="-10"/>
                    </a:moveTo>
                    <a:cubicBezTo>
                      <a:pt x="38620" y="39773"/>
                      <a:pt x="19702" y="98907"/>
                      <a:pt x="9323" y="156420"/>
                    </a:cubicBezTo>
                    <a:cubicBezTo>
                      <a:pt x="-7541" y="249823"/>
                      <a:pt x="-4190" y="351011"/>
                      <a:pt x="41755" y="433712"/>
                    </a:cubicBezTo>
                    <a:cubicBezTo>
                      <a:pt x="87700" y="516413"/>
                      <a:pt x="183915" y="576088"/>
                      <a:pt x="277210" y="558682"/>
                    </a:cubicBezTo>
                    <a:cubicBezTo>
                      <a:pt x="421640" y="531764"/>
                      <a:pt x="516233" y="356524"/>
                      <a:pt x="443045" y="226040"/>
                    </a:cubicBezTo>
                    <a:cubicBezTo>
                      <a:pt x="410613" y="168636"/>
                      <a:pt x="353966" y="129501"/>
                      <a:pt x="295805" y="98583"/>
                    </a:cubicBezTo>
                    <a:cubicBezTo>
                      <a:pt x="234508" y="66043"/>
                      <a:pt x="81863" y="-10"/>
                      <a:pt x="81863" y="-10"/>
                    </a:cubicBezTo>
                    <a:close/>
                  </a:path>
                </a:pathLst>
              </a:custGeom>
              <a:solidFill>
                <a:srgbClr val="7AAF58"/>
              </a:solidFill>
              <a:ln w="10781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</p:grpSp>
      </p:grp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c7ba1c0-dbe1-443f-8d95-f6079f5adcf9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b="1" i="0" u="none">
                <a:solidFill>
                  <a:srgbClr val="2F2F2F"/>
                </a:solidFill>
                <a:ea typeface="微软雅黑" panose="020B0503020204020204" charset="-122"/>
              </a:rPr>
              <a:t>清除蚊虫孳生地</a:t>
            </a:r>
            <a:endParaRPr lang="en-US" sz="28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grpSp>
        <p:nvGrpSpPr>
          <p:cNvPr id="39" name="9bc21247-2132-4e5f-861a-1fcb6b1a20cf.source.4.zh-Hans.pptx" descr="1f1c2995-e13f-404b-b4e4-7570f14c8c45"/>
          <p:cNvGrpSpPr/>
          <p:nvPr/>
        </p:nvGrpSpPr>
        <p:grpSpPr>
          <a:xfrm>
            <a:off x="0" y="1130300"/>
            <a:ext cx="12192000" cy="4994730"/>
            <a:chOff x="0" y="1130300"/>
            <a:chExt cx="12192000" cy="4994730"/>
          </a:xfrm>
        </p:grpSpPr>
        <p:sp>
          <p:nvSpPr>
            <p:cNvPr id="5" name="ís1îḓé" descr="e4c694f1-dad4-42e0-90ea-2833420e3aea"/>
            <p:cNvSpPr/>
            <p:nvPr/>
          </p:nvSpPr>
          <p:spPr>
            <a:xfrm flipH="1">
              <a:off x="670958" y="4021724"/>
              <a:ext cx="237623" cy="370275"/>
            </a:xfrm>
            <a:prstGeom prst="rtTriangle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>
              <a:noFill/>
              <a:miter lim="800000"/>
            </a:ln>
          </p:spPr>
          <p:txBody>
            <a:bodyPr wrap="square" lIns="91440" tIns="45720" rIns="91440" bIns="45720" anchor="ctr" anchorCtr="0">
              <a:normAutofit fontScale="25000" lnSpcReduction="20000"/>
            </a:bodyPr>
            <a:lstStyle/>
            <a:p>
              <a:pPr algn="ctr"/>
            </a:p>
          </p:txBody>
        </p:sp>
        <p:sp>
          <p:nvSpPr>
            <p:cNvPr id="6" name="işḻïḋê" descr="01957131-625a-4cad-8e7a-9fde9eb1dda4"/>
            <p:cNvSpPr/>
            <p:nvPr/>
          </p:nvSpPr>
          <p:spPr>
            <a:xfrm>
              <a:off x="2918103" y="4021724"/>
              <a:ext cx="237623" cy="370275"/>
            </a:xfrm>
            <a:prstGeom prst="rtTriangle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>
              <a:noFill/>
              <a:miter lim="800000"/>
            </a:ln>
          </p:spPr>
          <p:txBody>
            <a:bodyPr wrap="square" lIns="91440" tIns="45720" rIns="91440" bIns="45720" anchor="ctr" anchorCtr="0">
              <a:normAutofit fontScale="25000" lnSpcReduction="20000"/>
            </a:bodyPr>
            <a:lstStyle/>
            <a:p>
              <a:pPr algn="ctr"/>
            </a:p>
          </p:txBody>
        </p:sp>
        <p:sp>
          <p:nvSpPr>
            <p:cNvPr id="9" name="iṧľîďê" descr="ebfff907-d07c-49e8-9850-da59eb537c89"/>
            <p:cNvSpPr/>
            <p:nvPr/>
          </p:nvSpPr>
          <p:spPr>
            <a:xfrm flipH="1">
              <a:off x="3457833" y="4021724"/>
              <a:ext cx="237623" cy="370275"/>
            </a:xfrm>
            <a:prstGeom prst="rtTriangle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>
              <a:noFill/>
              <a:miter lim="800000"/>
            </a:ln>
          </p:spPr>
          <p:txBody>
            <a:bodyPr wrap="square" lIns="91440" tIns="45720" rIns="91440" bIns="45720" anchor="ctr" anchorCtr="0">
              <a:normAutofit fontScale="25000" lnSpcReduction="20000"/>
            </a:bodyPr>
            <a:lstStyle/>
            <a:p>
              <a:pPr algn="ctr"/>
            </a:p>
          </p:txBody>
        </p:sp>
        <p:sp>
          <p:nvSpPr>
            <p:cNvPr id="10" name="îśḻiḑé" descr="8d29f701-d4cb-44d8-8936-0287e1a854b8"/>
            <p:cNvSpPr/>
            <p:nvPr/>
          </p:nvSpPr>
          <p:spPr>
            <a:xfrm>
              <a:off x="5704978" y="4021724"/>
              <a:ext cx="237623" cy="370275"/>
            </a:xfrm>
            <a:prstGeom prst="rtTriangle">
              <a:avLst/>
            </a:prstGeom>
            <a:solidFill>
              <a:schemeClr val="tx1">
                <a:lumMod val="75000"/>
                <a:lumOff val="25000"/>
              </a:schemeClr>
            </a:solidFill>
            <a:ln w="9525">
              <a:noFill/>
              <a:miter lim="800000"/>
            </a:ln>
          </p:spPr>
          <p:txBody>
            <a:bodyPr wrap="square" lIns="91440" tIns="45720" rIns="91440" bIns="45720" anchor="ctr" anchorCtr="0">
              <a:normAutofit fontScale="25000" lnSpcReduction="20000"/>
            </a:bodyPr>
            <a:lstStyle/>
            <a:p>
              <a:pPr algn="ctr"/>
            </a:p>
          </p:txBody>
        </p:sp>
        <p:sp>
          <p:nvSpPr>
            <p:cNvPr id="13" name="ïŝľîḑe" descr="01ec2970-b75c-4b62-9d9b-514e70cd0468"/>
            <p:cNvSpPr/>
            <p:nvPr/>
          </p:nvSpPr>
          <p:spPr>
            <a:xfrm flipH="1">
              <a:off x="6244708" y="4021724"/>
              <a:ext cx="237623" cy="370275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 anchorCtr="0">
              <a:normAutofit fontScale="25000" lnSpcReduction="20000"/>
            </a:bodyPr>
            <a:lstStyle/>
            <a:p>
              <a:pPr algn="ctr"/>
            </a:p>
          </p:txBody>
        </p:sp>
        <p:sp>
          <p:nvSpPr>
            <p:cNvPr id="14" name="ïS1ïḋé" descr="97822f84-77a1-41d1-9cd3-0d6c12cc1d4f"/>
            <p:cNvSpPr/>
            <p:nvPr/>
          </p:nvSpPr>
          <p:spPr>
            <a:xfrm>
              <a:off x="8491853" y="4021724"/>
              <a:ext cx="237623" cy="370275"/>
            </a:xfrm>
            <a:prstGeom prst="rt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 anchorCtr="0">
              <a:normAutofit fontScale="25000" lnSpcReduction="20000"/>
            </a:bodyPr>
            <a:lstStyle/>
            <a:p>
              <a:pPr algn="ctr"/>
            </a:p>
          </p:txBody>
        </p:sp>
        <p:sp>
          <p:nvSpPr>
            <p:cNvPr id="17" name="ïšļíde" descr="a473a665-fe1f-48ac-b48d-96a29f823b8e"/>
            <p:cNvSpPr/>
            <p:nvPr/>
          </p:nvSpPr>
          <p:spPr>
            <a:xfrm flipH="1">
              <a:off x="9031583" y="4021724"/>
              <a:ext cx="237623" cy="370275"/>
            </a:xfrm>
            <a:prstGeom prst="rt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 anchorCtr="0">
              <a:normAutofit fontScale="25000" lnSpcReduction="20000"/>
            </a:bodyPr>
            <a:lstStyle/>
            <a:p>
              <a:pPr algn="ctr"/>
            </a:p>
          </p:txBody>
        </p:sp>
        <p:sp>
          <p:nvSpPr>
            <p:cNvPr id="18" name="ísḷíďê" descr="3f89ec91-ef72-43dc-8744-64b00e592519"/>
            <p:cNvSpPr/>
            <p:nvPr/>
          </p:nvSpPr>
          <p:spPr>
            <a:xfrm>
              <a:off x="11278728" y="4021724"/>
              <a:ext cx="237623" cy="370275"/>
            </a:xfrm>
            <a:prstGeom prst="rt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 anchorCtr="0">
              <a:normAutofit fontScale="25000" lnSpcReduction="20000"/>
            </a:bodyPr>
            <a:lstStyle/>
            <a:p>
              <a:pPr algn="ctr"/>
            </a:p>
          </p:txBody>
        </p:sp>
        <p:sp>
          <p:nvSpPr>
            <p:cNvPr id="24" name="išlïḍe" descr="7d80eaef-2be8-4b50-aa34-4423c6bb6efa"/>
            <p:cNvSpPr/>
            <p:nvPr/>
          </p:nvSpPr>
          <p:spPr>
            <a:xfrm>
              <a:off x="0" y="5173702"/>
              <a:ext cx="12192000" cy="951328"/>
            </a:xfrm>
            <a:prstGeom prst="trapezoid">
              <a:avLst>
                <a:gd name="adj" fmla="val 68061"/>
              </a:avLst>
            </a:prstGeom>
            <a:solidFill>
              <a:schemeClr val="tx2">
                <a:alpha val="15000"/>
              </a:schemeClr>
            </a:solidFill>
            <a:ln w="9525">
              <a:noFill/>
              <a:miter lim="800000"/>
            </a:ln>
          </p:spPr>
          <p:txBody>
            <a:bodyPr wrap="square" lIns="91440" tIns="45720" rIns="91440" bIns="45720" anchor="ctr" anchorCtr="0">
              <a:normAutofit/>
            </a:bodyPr>
            <a:lstStyle/>
            <a:p>
              <a:pPr algn="ctr">
                <a:lnSpc>
                  <a:spcPct val="150000"/>
                </a:lnSpc>
              </a:pPr>
            </a:p>
          </p:txBody>
        </p:sp>
        <p:sp>
          <p:nvSpPr>
            <p:cNvPr id="33" name="Title" descr="aaddc260-d9c7-4c50-9160-7fcf564bc45f"/>
            <p:cNvSpPr txBox="1"/>
            <p:nvPr/>
          </p:nvSpPr>
          <p:spPr>
            <a:xfrm>
              <a:off x="660400" y="1130300"/>
              <a:ext cx="10858500" cy="71559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anchor="t" anchorCtr="1">
              <a:norm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i="0" u="none" strike="noStrike">
                  <a:solidFill>
                    <a:srgbClr val="2F2F2F"/>
                  </a:solidFill>
                  <a:ea typeface="微软雅黑" panose="020B0503020204020204" charset="-122"/>
                </a:rPr>
                <a:t>从源头遏制蚊虫</a:t>
              </a:r>
              <a:endParaRPr lang="en-US" sz="2400" b="1" i="0" u="none" strike="noStrike">
                <a:solidFill>
                  <a:srgbClr val="2F2F2F"/>
                </a:solidFill>
                <a:ea typeface="微软雅黑" panose="020B0503020204020204" charset="-122"/>
              </a:endParaRPr>
            </a:p>
          </p:txBody>
        </p:sp>
        <p:grpSp>
          <p:nvGrpSpPr>
            <p:cNvPr id="34" name="组合 33" descr="afd7ac19-00df-4761-9223-0ae3e2921b74"/>
            <p:cNvGrpSpPr/>
            <p:nvPr/>
          </p:nvGrpSpPr>
          <p:grpSpPr>
            <a:xfrm>
              <a:off x="670958" y="2082800"/>
              <a:ext cx="2489938" cy="3090901"/>
              <a:chOff x="670958" y="2082800"/>
              <a:chExt cx="2489938" cy="3090901"/>
            </a:xfrm>
          </p:grpSpPr>
          <p:sp>
            <p:nvSpPr>
              <p:cNvPr id="3" name="ComponentBackground1" descr="513e42b9-86d1-4e35-a6e8-97f15cb6aa99"/>
              <p:cNvSpPr/>
              <p:nvPr/>
            </p:nvSpPr>
            <p:spPr bwMode="auto">
              <a:xfrm>
                <a:off x="820625" y="2082800"/>
                <a:ext cx="2188538" cy="3090901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  <a:alpha val="15000"/>
                </a:schemeClr>
              </a:solidFill>
              <a:ln w="9525">
                <a:noFill/>
                <a:miter lim="800000"/>
              </a:ln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4" name="Number1" descr="247a9850-f537-45e5-9083-b1169864cff1"/>
              <p:cNvSpPr/>
              <p:nvPr/>
            </p:nvSpPr>
            <p:spPr bwMode="auto">
              <a:xfrm>
                <a:off x="670958" y="4392002"/>
                <a:ext cx="2489938" cy="7816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</a:ln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  <a:r>
                  <a:rPr lang="en-US" sz="2400" b="1" i="1" u="none">
                    <a:solidFill>
                      <a:srgbClr val="FFFFFF"/>
                    </a:solidFill>
                    <a:latin typeface="Arial" panose="020B0604020202020204"/>
                  </a:rPr>
                  <a:t>01</a:t>
                </a:r>
                <a:endParaRPr lang="en-US" sz="2400" b="1" i="1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31" name="Text1" descr="4c39d28b-5d93-4d6b-9f1f-50eacd5c45aa"/>
              <p:cNvSpPr/>
              <p:nvPr/>
            </p:nvSpPr>
            <p:spPr bwMode="auto">
              <a:xfrm>
                <a:off x="820624" y="3125899"/>
                <a:ext cx="2188539" cy="10654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及时清理花盆托盘、废弃容器等积水，消除蚊虫孳生的水源。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32" name="Bullet1" descr="0a3a815e-a192-4243-9fd4-0cf86ae6094e"/>
              <p:cNvSpPr txBox="1"/>
              <p:nvPr/>
            </p:nvSpPr>
            <p:spPr bwMode="auto">
              <a:xfrm>
                <a:off x="820624" y="2461851"/>
                <a:ext cx="2188540" cy="664048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积水清理方法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35" name="组合 34" descr="27754357-0a43-414d-96b4-ebf4b59ef1df"/>
            <p:cNvGrpSpPr/>
            <p:nvPr/>
          </p:nvGrpSpPr>
          <p:grpSpPr>
            <a:xfrm>
              <a:off x="3457833" y="2082800"/>
              <a:ext cx="2489938" cy="3090901"/>
              <a:chOff x="3457833" y="2082800"/>
              <a:chExt cx="2489938" cy="3090901"/>
            </a:xfrm>
          </p:grpSpPr>
          <p:sp>
            <p:nvSpPr>
              <p:cNvPr id="7" name="ComponentBackground2" descr="c706a892-bf31-42bb-be84-2f0562f1a121"/>
              <p:cNvSpPr/>
              <p:nvPr/>
            </p:nvSpPr>
            <p:spPr bwMode="auto">
              <a:xfrm>
                <a:off x="3607500" y="2082800"/>
                <a:ext cx="2188538" cy="3090901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  <a:alpha val="15000"/>
                </a:schemeClr>
              </a:solidFill>
              <a:ln w="9525">
                <a:noFill/>
                <a:miter lim="800000"/>
              </a:ln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8" name="Number2" descr="e078e750-3c90-4cfa-9a11-15436415960d"/>
              <p:cNvSpPr/>
              <p:nvPr/>
            </p:nvSpPr>
            <p:spPr bwMode="auto">
              <a:xfrm>
                <a:off x="3457833" y="4392002"/>
                <a:ext cx="2489938" cy="7816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</a:ln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  <a:r>
                  <a:rPr lang="en-US" sz="2400" b="1" i="1" u="none">
                    <a:solidFill>
                      <a:srgbClr val="FFFFFF"/>
                    </a:solidFill>
                    <a:latin typeface="Arial" panose="020B0604020202020204"/>
                  </a:rPr>
                  <a:t>02</a:t>
                </a:r>
                <a:endParaRPr lang="en-US" sz="2400" b="1" i="1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29" name="Text2" descr="370797f7-0c12-45f6-805a-35ff26538d53"/>
              <p:cNvSpPr/>
              <p:nvPr/>
            </p:nvSpPr>
            <p:spPr bwMode="auto">
              <a:xfrm>
                <a:off x="3607499" y="3125899"/>
                <a:ext cx="2188539" cy="10654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对储水容器进行加盖、定期清洗，防止蚊虫在其中产卵。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30" name="Bullet2" descr="f6cf05ed-63c2-448e-aae0-b5d6233ce19f"/>
              <p:cNvSpPr txBox="1"/>
              <p:nvPr/>
            </p:nvSpPr>
            <p:spPr bwMode="auto">
              <a:xfrm>
                <a:off x="3607499" y="2461851"/>
                <a:ext cx="2188540" cy="664048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容器管理要点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36" name="组合 35" descr="3d6b7687-5d1c-43e1-a0d6-b236a02a381a"/>
            <p:cNvGrpSpPr/>
            <p:nvPr/>
          </p:nvGrpSpPr>
          <p:grpSpPr>
            <a:xfrm>
              <a:off x="6244708" y="2082800"/>
              <a:ext cx="2489938" cy="3090901"/>
              <a:chOff x="6244708" y="2082800"/>
              <a:chExt cx="2489938" cy="3090901"/>
            </a:xfrm>
          </p:grpSpPr>
          <p:sp>
            <p:nvSpPr>
              <p:cNvPr id="11" name="ComponentBackground3" descr="a406af75-14d7-4b41-941b-455f7a8ec558"/>
              <p:cNvSpPr/>
              <p:nvPr/>
            </p:nvSpPr>
            <p:spPr bwMode="auto">
              <a:xfrm>
                <a:off x="6394375" y="2082800"/>
                <a:ext cx="2188538" cy="3090901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  <a:alpha val="15000"/>
                </a:schemeClr>
              </a:solidFill>
              <a:ln w="9525">
                <a:noFill/>
                <a:miter lim="800000"/>
              </a:ln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12" name="Number3" descr="a5bdc4d8-505a-4bc3-bf03-072d449af1fb"/>
              <p:cNvSpPr/>
              <p:nvPr/>
            </p:nvSpPr>
            <p:spPr bwMode="auto">
              <a:xfrm>
                <a:off x="6244708" y="4392002"/>
                <a:ext cx="2489938" cy="781699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</a:ln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  <a:r>
                  <a:rPr lang="en-US" sz="2400" b="1" i="1" u="none">
                    <a:solidFill>
                      <a:srgbClr val="FFFFFF"/>
                    </a:solidFill>
                    <a:latin typeface="Arial" panose="020B0604020202020204"/>
                  </a:rPr>
                  <a:t>03</a:t>
                </a:r>
                <a:endParaRPr lang="en-US" sz="2400" b="1" i="1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27" name="Text3" descr="2df00a99-c7e8-4c81-b3cc-96bc646b18c3"/>
              <p:cNvSpPr/>
              <p:nvPr/>
            </p:nvSpPr>
            <p:spPr bwMode="auto">
              <a:xfrm>
                <a:off x="6394374" y="3125899"/>
                <a:ext cx="2188539" cy="10654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加强社区环境卫生整治，清理杂草、垃圾等，减少蚊虫栖息场所。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8" name="Bullet3" descr="5f5322bf-fa3a-4809-9732-b8d89db53b04"/>
              <p:cNvSpPr txBox="1"/>
              <p:nvPr/>
            </p:nvSpPr>
            <p:spPr bwMode="auto">
              <a:xfrm>
                <a:off x="6394374" y="2461851"/>
                <a:ext cx="2188540" cy="664048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环境整治措施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37" name="组合 36" descr="5138dd43-5a65-46fe-a264-7c225dbc0171"/>
            <p:cNvGrpSpPr/>
            <p:nvPr/>
          </p:nvGrpSpPr>
          <p:grpSpPr>
            <a:xfrm>
              <a:off x="9030550" y="2082800"/>
              <a:ext cx="2489938" cy="3090901"/>
              <a:chOff x="9030550" y="2082800"/>
              <a:chExt cx="2489938" cy="3090901"/>
            </a:xfrm>
          </p:grpSpPr>
          <p:sp>
            <p:nvSpPr>
              <p:cNvPr id="15" name="ComponentBackground4" descr="93cf838f-a2cc-4b27-8a4f-9ef731cee2ec"/>
              <p:cNvSpPr/>
              <p:nvPr/>
            </p:nvSpPr>
            <p:spPr bwMode="auto">
              <a:xfrm>
                <a:off x="9181250" y="2082800"/>
                <a:ext cx="2188538" cy="3090901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  <a:alpha val="15000"/>
                </a:schemeClr>
              </a:solidFill>
              <a:ln w="9525">
                <a:noFill/>
                <a:miter lim="800000"/>
              </a:ln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16" name="Number4" descr="6a00ee20-4b29-47fe-923e-36d1368bc8f8"/>
              <p:cNvSpPr/>
              <p:nvPr/>
            </p:nvSpPr>
            <p:spPr bwMode="auto">
              <a:xfrm>
                <a:off x="9030550" y="4392002"/>
                <a:ext cx="2489938" cy="7816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</a:ln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  <a:r>
                  <a:rPr lang="en-US" sz="2400" b="1" i="1" u="none">
                    <a:solidFill>
                      <a:srgbClr val="FFFFFF"/>
                    </a:solidFill>
                    <a:latin typeface="Arial" panose="020B0604020202020204"/>
                  </a:rPr>
                  <a:t>04</a:t>
                </a:r>
                <a:endParaRPr lang="en-US" sz="2400" b="1" i="1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25" name="Text4" descr="0aaab121-7be7-40f3-a3b3-bbab72676e9c"/>
              <p:cNvSpPr/>
              <p:nvPr/>
            </p:nvSpPr>
            <p:spPr bwMode="auto">
              <a:xfrm>
                <a:off x="9181249" y="3125899"/>
                <a:ext cx="2188539" cy="10654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定期开展孳生地排查工作，确保及时发现并清除蚊虫孳生地。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6" name="Bullet4" descr="ec5d942e-42b1-4c73-849f-919aea212ee3"/>
              <p:cNvSpPr txBox="1"/>
              <p:nvPr/>
            </p:nvSpPr>
            <p:spPr bwMode="auto">
              <a:xfrm>
                <a:off x="9181249" y="2461851"/>
                <a:ext cx="2188540" cy="664048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孳生地排查频率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</p:grp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c7ba1c0-dbe1-443f-8d95-f6079f5adcf9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b="1" i="0" u="none">
                <a:solidFill>
                  <a:srgbClr val="2F2F2F"/>
                </a:solidFill>
                <a:ea typeface="微软雅黑" panose="020B0503020204020204" charset="-122"/>
              </a:rPr>
              <a:t>个人防护措施</a:t>
            </a:r>
            <a:endParaRPr lang="en-US" sz="28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grpSp>
        <p:nvGrpSpPr>
          <p:cNvPr id="31" name="332a237f-6350-4347-8286-6983b30df4bf.source.4.zh-Hans.pptx" descr="1fcbf86d-1144-45e1-92cd-fd64845a0280"/>
          <p:cNvGrpSpPr/>
          <p:nvPr/>
        </p:nvGrpSpPr>
        <p:grpSpPr>
          <a:xfrm>
            <a:off x="660400" y="1130300"/>
            <a:ext cx="10858500" cy="5157820"/>
            <a:chOff x="660400" y="1130300"/>
            <a:chExt cx="10858500" cy="5157820"/>
          </a:xfrm>
        </p:grpSpPr>
        <p:cxnSp>
          <p:nvCxnSpPr>
            <p:cNvPr id="15" name="iSľîdê" descr="069e15e2-3588-4cf3-84c8-67c5996bbff5"/>
            <p:cNvCxnSpPr/>
            <p:nvPr/>
          </p:nvCxnSpPr>
          <p:spPr>
            <a:xfrm>
              <a:off x="660400" y="4592051"/>
              <a:ext cx="3673475" cy="0"/>
            </a:xfrm>
            <a:prstGeom prst="line">
              <a:avLst/>
            </a:prstGeom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iṥḷïḋé" descr="c92331c7-e89a-487c-919d-9bd4d55c5415"/>
            <p:cNvCxnSpPr/>
            <p:nvPr/>
          </p:nvCxnSpPr>
          <p:spPr>
            <a:xfrm>
              <a:off x="7845425" y="4592051"/>
              <a:ext cx="3673475" cy="0"/>
            </a:xfrm>
            <a:prstGeom prst="line">
              <a:avLst/>
            </a:prstGeom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iŝļïḍê" descr="d5e6a0b3-e560-40d9-ad96-312fdb05bd50"/>
            <p:cNvSpPr/>
            <p:nvPr/>
          </p:nvSpPr>
          <p:spPr bwMode="auto">
            <a:xfrm>
              <a:off x="5141273" y="2345504"/>
              <a:ext cx="1812698" cy="3942616"/>
            </a:xfrm>
            <a:custGeom>
              <a:avLst/>
              <a:gdLst>
                <a:gd name="T0" fmla="*/ 102 w 135"/>
                <a:gd name="T1" fmla="*/ 9 h 294"/>
                <a:gd name="T2" fmla="*/ 69 w 135"/>
                <a:gd name="T3" fmla="*/ 1 h 294"/>
                <a:gd name="T4" fmla="*/ 63 w 135"/>
                <a:gd name="T5" fmla="*/ 1 h 294"/>
                <a:gd name="T6" fmla="*/ 14 w 135"/>
                <a:gd name="T7" fmla="*/ 25 h 294"/>
                <a:gd name="T8" fmla="*/ 0 w 135"/>
                <a:gd name="T9" fmla="*/ 46 h 294"/>
                <a:gd name="T10" fmla="*/ 37 w 135"/>
                <a:gd name="T11" fmla="*/ 45 h 294"/>
                <a:gd name="T12" fmla="*/ 44 w 135"/>
                <a:gd name="T13" fmla="*/ 45 h 294"/>
                <a:gd name="T14" fmla="*/ 60 w 135"/>
                <a:gd name="T15" fmla="*/ 50 h 294"/>
                <a:gd name="T16" fmla="*/ 60 w 135"/>
                <a:gd name="T17" fmla="*/ 64 h 294"/>
                <a:gd name="T18" fmla="*/ 61 w 135"/>
                <a:gd name="T19" fmla="*/ 72 h 294"/>
                <a:gd name="T20" fmla="*/ 49 w 135"/>
                <a:gd name="T21" fmla="*/ 79 h 294"/>
                <a:gd name="T22" fmla="*/ 35 w 135"/>
                <a:gd name="T23" fmla="*/ 88 h 294"/>
                <a:gd name="T24" fmla="*/ 35 w 135"/>
                <a:gd name="T25" fmla="*/ 103 h 294"/>
                <a:gd name="T26" fmla="*/ 41 w 135"/>
                <a:gd name="T27" fmla="*/ 125 h 294"/>
                <a:gd name="T28" fmla="*/ 45 w 135"/>
                <a:gd name="T29" fmla="*/ 137 h 294"/>
                <a:gd name="T30" fmla="*/ 44 w 135"/>
                <a:gd name="T31" fmla="*/ 151 h 294"/>
                <a:gd name="T32" fmla="*/ 45 w 135"/>
                <a:gd name="T33" fmla="*/ 178 h 294"/>
                <a:gd name="T34" fmla="*/ 51 w 135"/>
                <a:gd name="T35" fmla="*/ 245 h 294"/>
                <a:gd name="T36" fmla="*/ 52 w 135"/>
                <a:gd name="T37" fmla="*/ 274 h 294"/>
                <a:gd name="T38" fmla="*/ 48 w 135"/>
                <a:gd name="T39" fmla="*/ 282 h 294"/>
                <a:gd name="T40" fmla="*/ 44 w 135"/>
                <a:gd name="T41" fmla="*/ 286 h 294"/>
                <a:gd name="T42" fmla="*/ 41 w 135"/>
                <a:gd name="T43" fmla="*/ 292 h 294"/>
                <a:gd name="T44" fmla="*/ 62 w 135"/>
                <a:gd name="T45" fmla="*/ 290 h 294"/>
                <a:gd name="T46" fmla="*/ 65 w 135"/>
                <a:gd name="T47" fmla="*/ 283 h 294"/>
                <a:gd name="T48" fmla="*/ 67 w 135"/>
                <a:gd name="T49" fmla="*/ 270 h 294"/>
                <a:gd name="T50" fmla="*/ 69 w 135"/>
                <a:gd name="T51" fmla="*/ 215 h 294"/>
                <a:gd name="T52" fmla="*/ 71 w 135"/>
                <a:gd name="T53" fmla="*/ 224 h 294"/>
                <a:gd name="T54" fmla="*/ 74 w 135"/>
                <a:gd name="T55" fmla="*/ 277 h 294"/>
                <a:gd name="T56" fmla="*/ 76 w 135"/>
                <a:gd name="T57" fmla="*/ 282 h 294"/>
                <a:gd name="T58" fmla="*/ 76 w 135"/>
                <a:gd name="T59" fmla="*/ 287 h 294"/>
                <a:gd name="T60" fmla="*/ 86 w 135"/>
                <a:gd name="T61" fmla="*/ 293 h 294"/>
                <a:gd name="T62" fmla="*/ 91 w 135"/>
                <a:gd name="T63" fmla="*/ 287 h 294"/>
                <a:gd name="T64" fmla="*/ 90 w 135"/>
                <a:gd name="T65" fmla="*/ 271 h 294"/>
                <a:gd name="T66" fmla="*/ 89 w 135"/>
                <a:gd name="T67" fmla="*/ 228 h 294"/>
                <a:gd name="T68" fmla="*/ 93 w 135"/>
                <a:gd name="T69" fmla="*/ 163 h 294"/>
                <a:gd name="T70" fmla="*/ 100 w 135"/>
                <a:gd name="T71" fmla="*/ 161 h 294"/>
                <a:gd name="T72" fmla="*/ 105 w 135"/>
                <a:gd name="T73" fmla="*/ 154 h 294"/>
                <a:gd name="T74" fmla="*/ 111 w 135"/>
                <a:gd name="T75" fmla="*/ 132 h 294"/>
                <a:gd name="T76" fmla="*/ 106 w 135"/>
                <a:gd name="T77" fmla="*/ 102 h 294"/>
                <a:gd name="T78" fmla="*/ 103 w 135"/>
                <a:gd name="T79" fmla="*/ 88 h 294"/>
                <a:gd name="T80" fmla="*/ 92 w 135"/>
                <a:gd name="T81" fmla="*/ 81 h 294"/>
                <a:gd name="T82" fmla="*/ 79 w 135"/>
                <a:gd name="T83" fmla="*/ 76 h 294"/>
                <a:gd name="T84" fmla="*/ 81 w 135"/>
                <a:gd name="T85" fmla="*/ 65 h 294"/>
                <a:gd name="T86" fmla="*/ 83 w 135"/>
                <a:gd name="T87" fmla="*/ 57 h 294"/>
                <a:gd name="T88" fmla="*/ 83 w 135"/>
                <a:gd name="T89" fmla="*/ 55 h 294"/>
                <a:gd name="T90" fmla="*/ 84 w 135"/>
                <a:gd name="T91" fmla="*/ 54 h 294"/>
                <a:gd name="T92" fmla="*/ 84 w 135"/>
                <a:gd name="T93" fmla="*/ 52 h 294"/>
                <a:gd name="T94" fmla="*/ 82 w 135"/>
                <a:gd name="T95" fmla="*/ 49 h 294"/>
                <a:gd name="T96" fmla="*/ 84 w 135"/>
                <a:gd name="T97" fmla="*/ 50 h 294"/>
                <a:gd name="T98" fmla="*/ 79 w 135"/>
                <a:gd name="T99" fmla="*/ 45 h 294"/>
                <a:gd name="T100" fmla="*/ 75 w 135"/>
                <a:gd name="T101" fmla="*/ 43 h 294"/>
                <a:gd name="T102" fmla="*/ 98 w 135"/>
                <a:gd name="T103" fmla="*/ 45 h 294"/>
                <a:gd name="T104" fmla="*/ 131 w 135"/>
                <a:gd name="T105" fmla="*/ 40 h 294"/>
                <a:gd name="T106" fmla="*/ 95 w 135"/>
                <a:gd name="T107" fmla="*/ 122 h 294"/>
                <a:gd name="T108" fmla="*/ 96 w 135"/>
                <a:gd name="T109" fmla="*/ 137 h 294"/>
                <a:gd name="T110" fmla="*/ 83 w 135"/>
                <a:gd name="T111" fmla="*/ 57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35" h="294">
                  <a:moveTo>
                    <a:pt x="135" y="41"/>
                  </a:moveTo>
                  <a:cubicBezTo>
                    <a:pt x="134" y="41"/>
                    <a:pt x="134" y="41"/>
                    <a:pt x="134" y="41"/>
                  </a:cubicBezTo>
                  <a:cubicBezTo>
                    <a:pt x="134" y="41"/>
                    <a:pt x="134" y="40"/>
                    <a:pt x="132" y="38"/>
                  </a:cubicBezTo>
                  <a:cubicBezTo>
                    <a:pt x="131" y="36"/>
                    <a:pt x="124" y="28"/>
                    <a:pt x="119" y="23"/>
                  </a:cubicBezTo>
                  <a:cubicBezTo>
                    <a:pt x="115" y="18"/>
                    <a:pt x="109" y="12"/>
                    <a:pt x="102" y="9"/>
                  </a:cubicBezTo>
                  <a:cubicBezTo>
                    <a:pt x="96" y="6"/>
                    <a:pt x="92" y="5"/>
                    <a:pt x="88" y="4"/>
                  </a:cubicBezTo>
                  <a:cubicBezTo>
                    <a:pt x="84" y="3"/>
                    <a:pt x="82" y="3"/>
                    <a:pt x="80" y="3"/>
                  </a:cubicBezTo>
                  <a:cubicBezTo>
                    <a:pt x="78" y="2"/>
                    <a:pt x="77" y="2"/>
                    <a:pt x="76" y="2"/>
                  </a:cubicBezTo>
                  <a:cubicBezTo>
                    <a:pt x="75" y="2"/>
                    <a:pt x="75" y="1"/>
                    <a:pt x="74" y="2"/>
                  </a:cubicBezTo>
                  <a:cubicBezTo>
                    <a:pt x="72" y="2"/>
                    <a:pt x="70" y="2"/>
                    <a:pt x="69" y="1"/>
                  </a:cubicBezTo>
                  <a:cubicBezTo>
                    <a:pt x="67" y="1"/>
                    <a:pt x="67" y="1"/>
                    <a:pt x="66" y="1"/>
                  </a:cubicBezTo>
                  <a:cubicBezTo>
                    <a:pt x="66" y="1"/>
                    <a:pt x="65" y="1"/>
                    <a:pt x="65" y="1"/>
                  </a:cubicBezTo>
                  <a:cubicBezTo>
                    <a:pt x="65" y="1"/>
                    <a:pt x="65" y="0"/>
                    <a:pt x="65" y="0"/>
                  </a:cubicBezTo>
                  <a:cubicBezTo>
                    <a:pt x="65" y="0"/>
                    <a:pt x="65" y="1"/>
                    <a:pt x="65" y="1"/>
                  </a:cubicBezTo>
                  <a:cubicBezTo>
                    <a:pt x="65" y="1"/>
                    <a:pt x="64" y="1"/>
                    <a:pt x="63" y="1"/>
                  </a:cubicBezTo>
                  <a:cubicBezTo>
                    <a:pt x="62" y="2"/>
                    <a:pt x="61" y="2"/>
                    <a:pt x="60" y="2"/>
                  </a:cubicBezTo>
                  <a:cubicBezTo>
                    <a:pt x="58" y="2"/>
                    <a:pt x="58" y="2"/>
                    <a:pt x="53" y="3"/>
                  </a:cubicBezTo>
                  <a:cubicBezTo>
                    <a:pt x="48" y="4"/>
                    <a:pt x="43" y="5"/>
                    <a:pt x="38" y="7"/>
                  </a:cubicBezTo>
                  <a:cubicBezTo>
                    <a:pt x="33" y="8"/>
                    <a:pt x="30" y="10"/>
                    <a:pt x="25" y="14"/>
                  </a:cubicBezTo>
                  <a:cubicBezTo>
                    <a:pt x="20" y="18"/>
                    <a:pt x="18" y="20"/>
                    <a:pt x="14" y="25"/>
                  </a:cubicBezTo>
                  <a:cubicBezTo>
                    <a:pt x="10" y="31"/>
                    <a:pt x="9" y="33"/>
                    <a:pt x="6" y="36"/>
                  </a:cubicBezTo>
                  <a:cubicBezTo>
                    <a:pt x="4" y="39"/>
                    <a:pt x="2" y="42"/>
                    <a:pt x="1" y="43"/>
                  </a:cubicBezTo>
                  <a:cubicBezTo>
                    <a:pt x="1" y="44"/>
                    <a:pt x="0" y="45"/>
                    <a:pt x="0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45"/>
                    <a:pt x="0" y="45"/>
                    <a:pt x="0" y="4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1" y="45"/>
                    <a:pt x="1" y="45"/>
                    <a:pt x="1" y="45"/>
                  </a:cubicBezTo>
                  <a:cubicBezTo>
                    <a:pt x="1" y="45"/>
                    <a:pt x="11" y="43"/>
                    <a:pt x="19" y="43"/>
                  </a:cubicBezTo>
                  <a:cubicBezTo>
                    <a:pt x="28" y="43"/>
                    <a:pt x="34" y="44"/>
                    <a:pt x="37" y="45"/>
                  </a:cubicBezTo>
                  <a:cubicBezTo>
                    <a:pt x="40" y="46"/>
                    <a:pt x="40" y="46"/>
                    <a:pt x="40" y="46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40" y="47"/>
                    <a:pt x="40" y="47"/>
                    <a:pt x="41" y="47"/>
                  </a:cubicBezTo>
                  <a:cubicBezTo>
                    <a:pt x="41" y="47"/>
                    <a:pt x="40" y="46"/>
                    <a:pt x="41" y="46"/>
                  </a:cubicBezTo>
                  <a:cubicBezTo>
                    <a:pt x="42" y="46"/>
                    <a:pt x="43" y="46"/>
                    <a:pt x="44" y="45"/>
                  </a:cubicBezTo>
                  <a:cubicBezTo>
                    <a:pt x="45" y="45"/>
                    <a:pt x="51" y="44"/>
                    <a:pt x="57" y="43"/>
                  </a:cubicBezTo>
                  <a:cubicBezTo>
                    <a:pt x="63" y="43"/>
                    <a:pt x="66" y="43"/>
                    <a:pt x="66" y="43"/>
                  </a:cubicBezTo>
                  <a:cubicBezTo>
                    <a:pt x="66" y="44"/>
                    <a:pt x="66" y="44"/>
                    <a:pt x="66" y="44"/>
                  </a:cubicBezTo>
                  <a:cubicBezTo>
                    <a:pt x="66" y="44"/>
                    <a:pt x="63" y="45"/>
                    <a:pt x="63" y="46"/>
                  </a:cubicBezTo>
                  <a:cubicBezTo>
                    <a:pt x="61" y="47"/>
                    <a:pt x="60" y="48"/>
                    <a:pt x="60" y="50"/>
                  </a:cubicBezTo>
                  <a:cubicBezTo>
                    <a:pt x="59" y="53"/>
                    <a:pt x="59" y="54"/>
                    <a:pt x="59" y="55"/>
                  </a:cubicBezTo>
                  <a:cubicBezTo>
                    <a:pt x="58" y="56"/>
                    <a:pt x="58" y="57"/>
                    <a:pt x="58" y="58"/>
                  </a:cubicBezTo>
                  <a:cubicBezTo>
                    <a:pt x="58" y="60"/>
                    <a:pt x="58" y="60"/>
                    <a:pt x="58" y="61"/>
                  </a:cubicBezTo>
                  <a:cubicBezTo>
                    <a:pt x="59" y="62"/>
                    <a:pt x="58" y="62"/>
                    <a:pt x="59" y="63"/>
                  </a:cubicBezTo>
                  <a:cubicBezTo>
                    <a:pt x="59" y="64"/>
                    <a:pt x="60" y="64"/>
                    <a:pt x="60" y="64"/>
                  </a:cubicBezTo>
                  <a:cubicBezTo>
                    <a:pt x="60" y="65"/>
                    <a:pt x="60" y="65"/>
                    <a:pt x="60" y="66"/>
                  </a:cubicBezTo>
                  <a:cubicBezTo>
                    <a:pt x="60" y="67"/>
                    <a:pt x="60" y="66"/>
                    <a:pt x="61" y="67"/>
                  </a:cubicBezTo>
                  <a:cubicBezTo>
                    <a:pt x="61" y="68"/>
                    <a:pt x="61" y="69"/>
                    <a:pt x="61" y="71"/>
                  </a:cubicBezTo>
                  <a:cubicBezTo>
                    <a:pt x="61" y="72"/>
                    <a:pt x="61" y="72"/>
                    <a:pt x="61" y="72"/>
                  </a:cubicBezTo>
                  <a:cubicBezTo>
                    <a:pt x="61" y="72"/>
                    <a:pt x="61" y="72"/>
                    <a:pt x="61" y="72"/>
                  </a:cubicBezTo>
                  <a:cubicBezTo>
                    <a:pt x="60" y="73"/>
                    <a:pt x="60" y="74"/>
                    <a:pt x="60" y="74"/>
                  </a:cubicBezTo>
                  <a:cubicBezTo>
                    <a:pt x="60" y="74"/>
                    <a:pt x="59" y="74"/>
                    <a:pt x="58" y="75"/>
                  </a:cubicBezTo>
                  <a:cubicBezTo>
                    <a:pt x="57" y="76"/>
                    <a:pt x="57" y="75"/>
                    <a:pt x="56" y="76"/>
                  </a:cubicBezTo>
                  <a:cubicBezTo>
                    <a:pt x="55" y="77"/>
                    <a:pt x="55" y="78"/>
                    <a:pt x="54" y="78"/>
                  </a:cubicBezTo>
                  <a:cubicBezTo>
                    <a:pt x="53" y="78"/>
                    <a:pt x="51" y="78"/>
                    <a:pt x="49" y="79"/>
                  </a:cubicBezTo>
                  <a:cubicBezTo>
                    <a:pt x="46" y="80"/>
                    <a:pt x="45" y="81"/>
                    <a:pt x="44" y="81"/>
                  </a:cubicBezTo>
                  <a:cubicBezTo>
                    <a:pt x="43" y="82"/>
                    <a:pt x="42" y="82"/>
                    <a:pt x="40" y="82"/>
                  </a:cubicBezTo>
                  <a:cubicBezTo>
                    <a:pt x="39" y="83"/>
                    <a:pt x="36" y="85"/>
                    <a:pt x="36" y="85"/>
                  </a:cubicBezTo>
                  <a:cubicBezTo>
                    <a:pt x="36" y="85"/>
                    <a:pt x="36" y="85"/>
                    <a:pt x="35" y="86"/>
                  </a:cubicBezTo>
                  <a:cubicBezTo>
                    <a:pt x="35" y="86"/>
                    <a:pt x="35" y="87"/>
                    <a:pt x="35" y="88"/>
                  </a:cubicBezTo>
                  <a:cubicBezTo>
                    <a:pt x="34" y="88"/>
                    <a:pt x="34" y="88"/>
                    <a:pt x="34" y="89"/>
                  </a:cubicBezTo>
                  <a:cubicBezTo>
                    <a:pt x="34" y="89"/>
                    <a:pt x="34" y="91"/>
                    <a:pt x="34" y="92"/>
                  </a:cubicBezTo>
                  <a:cubicBezTo>
                    <a:pt x="34" y="94"/>
                    <a:pt x="34" y="94"/>
                    <a:pt x="35" y="94"/>
                  </a:cubicBezTo>
                  <a:cubicBezTo>
                    <a:pt x="35" y="95"/>
                    <a:pt x="35" y="95"/>
                    <a:pt x="35" y="95"/>
                  </a:cubicBezTo>
                  <a:cubicBezTo>
                    <a:pt x="35" y="95"/>
                    <a:pt x="35" y="100"/>
                    <a:pt x="35" y="103"/>
                  </a:cubicBezTo>
                  <a:cubicBezTo>
                    <a:pt x="34" y="106"/>
                    <a:pt x="34" y="108"/>
                    <a:pt x="34" y="110"/>
                  </a:cubicBezTo>
                  <a:cubicBezTo>
                    <a:pt x="34" y="112"/>
                    <a:pt x="34" y="112"/>
                    <a:pt x="34" y="113"/>
                  </a:cubicBezTo>
                  <a:cubicBezTo>
                    <a:pt x="34" y="114"/>
                    <a:pt x="34" y="114"/>
                    <a:pt x="35" y="116"/>
                  </a:cubicBezTo>
                  <a:cubicBezTo>
                    <a:pt x="36" y="118"/>
                    <a:pt x="38" y="122"/>
                    <a:pt x="38" y="123"/>
                  </a:cubicBezTo>
                  <a:cubicBezTo>
                    <a:pt x="39" y="123"/>
                    <a:pt x="40" y="124"/>
                    <a:pt x="41" y="125"/>
                  </a:cubicBezTo>
                  <a:cubicBezTo>
                    <a:pt x="43" y="126"/>
                    <a:pt x="44" y="126"/>
                    <a:pt x="44" y="126"/>
                  </a:cubicBezTo>
                  <a:cubicBezTo>
                    <a:pt x="45" y="125"/>
                    <a:pt x="45" y="125"/>
                    <a:pt x="45" y="125"/>
                  </a:cubicBezTo>
                  <a:cubicBezTo>
                    <a:pt x="45" y="125"/>
                    <a:pt x="44" y="129"/>
                    <a:pt x="44" y="131"/>
                  </a:cubicBezTo>
                  <a:cubicBezTo>
                    <a:pt x="44" y="133"/>
                    <a:pt x="44" y="134"/>
                    <a:pt x="44" y="135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5" y="138"/>
                    <a:pt x="45" y="139"/>
                    <a:pt x="44" y="140"/>
                  </a:cubicBezTo>
                  <a:cubicBezTo>
                    <a:pt x="44" y="140"/>
                    <a:pt x="43" y="140"/>
                    <a:pt x="43" y="142"/>
                  </a:cubicBezTo>
                  <a:cubicBezTo>
                    <a:pt x="43" y="145"/>
                    <a:pt x="43" y="146"/>
                    <a:pt x="43" y="146"/>
                  </a:cubicBezTo>
                  <a:cubicBezTo>
                    <a:pt x="43" y="146"/>
                    <a:pt x="44" y="145"/>
                    <a:pt x="44" y="146"/>
                  </a:cubicBezTo>
                  <a:cubicBezTo>
                    <a:pt x="44" y="146"/>
                    <a:pt x="44" y="149"/>
                    <a:pt x="44" y="151"/>
                  </a:cubicBezTo>
                  <a:cubicBezTo>
                    <a:pt x="44" y="153"/>
                    <a:pt x="44" y="156"/>
                    <a:pt x="44" y="159"/>
                  </a:cubicBezTo>
                  <a:cubicBezTo>
                    <a:pt x="44" y="162"/>
                    <a:pt x="44" y="163"/>
                    <a:pt x="44" y="166"/>
                  </a:cubicBezTo>
                  <a:cubicBezTo>
                    <a:pt x="44" y="168"/>
                    <a:pt x="44" y="171"/>
                    <a:pt x="44" y="171"/>
                  </a:cubicBezTo>
                  <a:cubicBezTo>
                    <a:pt x="44" y="171"/>
                    <a:pt x="45" y="172"/>
                    <a:pt x="45" y="172"/>
                  </a:cubicBezTo>
                  <a:cubicBezTo>
                    <a:pt x="45" y="172"/>
                    <a:pt x="45" y="174"/>
                    <a:pt x="45" y="178"/>
                  </a:cubicBezTo>
                  <a:cubicBezTo>
                    <a:pt x="46" y="182"/>
                    <a:pt x="46" y="187"/>
                    <a:pt x="46" y="192"/>
                  </a:cubicBezTo>
                  <a:cubicBezTo>
                    <a:pt x="47" y="196"/>
                    <a:pt x="47" y="198"/>
                    <a:pt x="47" y="202"/>
                  </a:cubicBezTo>
                  <a:cubicBezTo>
                    <a:pt x="48" y="206"/>
                    <a:pt x="48" y="214"/>
                    <a:pt x="48" y="219"/>
                  </a:cubicBezTo>
                  <a:cubicBezTo>
                    <a:pt x="49" y="223"/>
                    <a:pt x="49" y="232"/>
                    <a:pt x="50" y="236"/>
                  </a:cubicBezTo>
                  <a:cubicBezTo>
                    <a:pt x="50" y="239"/>
                    <a:pt x="50" y="242"/>
                    <a:pt x="51" y="245"/>
                  </a:cubicBezTo>
                  <a:cubicBezTo>
                    <a:pt x="51" y="248"/>
                    <a:pt x="52" y="251"/>
                    <a:pt x="52" y="251"/>
                  </a:cubicBezTo>
                  <a:cubicBezTo>
                    <a:pt x="52" y="252"/>
                    <a:pt x="50" y="259"/>
                    <a:pt x="50" y="262"/>
                  </a:cubicBezTo>
                  <a:cubicBezTo>
                    <a:pt x="50" y="266"/>
                    <a:pt x="50" y="267"/>
                    <a:pt x="51" y="269"/>
                  </a:cubicBezTo>
                  <a:cubicBezTo>
                    <a:pt x="51" y="270"/>
                    <a:pt x="52" y="271"/>
                    <a:pt x="52" y="272"/>
                  </a:cubicBezTo>
                  <a:cubicBezTo>
                    <a:pt x="52" y="272"/>
                    <a:pt x="52" y="273"/>
                    <a:pt x="52" y="274"/>
                  </a:cubicBezTo>
                  <a:cubicBezTo>
                    <a:pt x="51" y="274"/>
                    <a:pt x="50" y="275"/>
                    <a:pt x="50" y="275"/>
                  </a:cubicBezTo>
                  <a:cubicBezTo>
                    <a:pt x="50" y="276"/>
                    <a:pt x="49" y="279"/>
                    <a:pt x="49" y="279"/>
                  </a:cubicBezTo>
                  <a:cubicBezTo>
                    <a:pt x="49" y="279"/>
                    <a:pt x="48" y="280"/>
                    <a:pt x="48" y="280"/>
                  </a:cubicBezTo>
                  <a:cubicBezTo>
                    <a:pt x="48" y="281"/>
                    <a:pt x="48" y="281"/>
                    <a:pt x="48" y="281"/>
                  </a:cubicBezTo>
                  <a:cubicBezTo>
                    <a:pt x="48" y="281"/>
                    <a:pt x="48" y="281"/>
                    <a:pt x="48" y="282"/>
                  </a:cubicBezTo>
                  <a:cubicBezTo>
                    <a:pt x="47" y="282"/>
                    <a:pt x="47" y="283"/>
                    <a:pt x="47" y="283"/>
                  </a:cubicBezTo>
                  <a:cubicBezTo>
                    <a:pt x="47" y="283"/>
                    <a:pt x="47" y="283"/>
                    <a:pt x="47" y="283"/>
                  </a:cubicBezTo>
                  <a:cubicBezTo>
                    <a:pt x="47" y="283"/>
                    <a:pt x="47" y="283"/>
                    <a:pt x="47" y="284"/>
                  </a:cubicBezTo>
                  <a:cubicBezTo>
                    <a:pt x="46" y="284"/>
                    <a:pt x="46" y="284"/>
                    <a:pt x="45" y="285"/>
                  </a:cubicBezTo>
                  <a:cubicBezTo>
                    <a:pt x="45" y="285"/>
                    <a:pt x="44" y="285"/>
                    <a:pt x="44" y="286"/>
                  </a:cubicBezTo>
                  <a:cubicBezTo>
                    <a:pt x="43" y="286"/>
                    <a:pt x="42" y="286"/>
                    <a:pt x="41" y="287"/>
                  </a:cubicBezTo>
                  <a:cubicBezTo>
                    <a:pt x="41" y="287"/>
                    <a:pt x="41" y="288"/>
                    <a:pt x="41" y="288"/>
                  </a:cubicBezTo>
                  <a:cubicBezTo>
                    <a:pt x="40" y="289"/>
                    <a:pt x="41" y="289"/>
                    <a:pt x="41" y="289"/>
                  </a:cubicBezTo>
                  <a:cubicBezTo>
                    <a:pt x="41" y="289"/>
                    <a:pt x="40" y="289"/>
                    <a:pt x="40" y="290"/>
                  </a:cubicBezTo>
                  <a:cubicBezTo>
                    <a:pt x="40" y="290"/>
                    <a:pt x="40" y="292"/>
                    <a:pt x="41" y="292"/>
                  </a:cubicBezTo>
                  <a:cubicBezTo>
                    <a:pt x="41" y="292"/>
                    <a:pt x="43" y="294"/>
                    <a:pt x="48" y="293"/>
                  </a:cubicBezTo>
                  <a:cubicBezTo>
                    <a:pt x="53" y="292"/>
                    <a:pt x="53" y="291"/>
                    <a:pt x="55" y="290"/>
                  </a:cubicBezTo>
                  <a:cubicBezTo>
                    <a:pt x="56" y="290"/>
                    <a:pt x="58" y="290"/>
                    <a:pt x="58" y="290"/>
                  </a:cubicBezTo>
                  <a:cubicBezTo>
                    <a:pt x="58" y="291"/>
                    <a:pt x="58" y="291"/>
                    <a:pt x="58" y="291"/>
                  </a:cubicBezTo>
                  <a:cubicBezTo>
                    <a:pt x="58" y="291"/>
                    <a:pt x="60" y="291"/>
                    <a:pt x="62" y="290"/>
                  </a:cubicBezTo>
                  <a:cubicBezTo>
                    <a:pt x="65" y="289"/>
                    <a:pt x="65" y="290"/>
                    <a:pt x="65" y="288"/>
                  </a:cubicBezTo>
                  <a:cubicBezTo>
                    <a:pt x="65" y="287"/>
                    <a:pt x="65" y="287"/>
                    <a:pt x="65" y="286"/>
                  </a:cubicBezTo>
                  <a:cubicBezTo>
                    <a:pt x="65" y="286"/>
                    <a:pt x="65" y="286"/>
                    <a:pt x="65" y="286"/>
                  </a:cubicBezTo>
                  <a:cubicBezTo>
                    <a:pt x="65" y="286"/>
                    <a:pt x="65" y="286"/>
                    <a:pt x="65" y="285"/>
                  </a:cubicBezTo>
                  <a:cubicBezTo>
                    <a:pt x="65" y="283"/>
                    <a:pt x="65" y="284"/>
                    <a:pt x="65" y="283"/>
                  </a:cubicBezTo>
                  <a:cubicBezTo>
                    <a:pt x="65" y="283"/>
                    <a:pt x="65" y="283"/>
                    <a:pt x="64" y="282"/>
                  </a:cubicBezTo>
                  <a:cubicBezTo>
                    <a:pt x="64" y="282"/>
                    <a:pt x="64" y="282"/>
                    <a:pt x="64" y="282"/>
                  </a:cubicBezTo>
                  <a:cubicBezTo>
                    <a:pt x="64" y="281"/>
                    <a:pt x="64" y="281"/>
                    <a:pt x="64" y="281"/>
                  </a:cubicBezTo>
                  <a:cubicBezTo>
                    <a:pt x="64" y="281"/>
                    <a:pt x="64" y="281"/>
                    <a:pt x="65" y="280"/>
                  </a:cubicBezTo>
                  <a:cubicBezTo>
                    <a:pt x="65" y="279"/>
                    <a:pt x="67" y="274"/>
                    <a:pt x="67" y="270"/>
                  </a:cubicBezTo>
                  <a:cubicBezTo>
                    <a:pt x="67" y="266"/>
                    <a:pt x="68" y="258"/>
                    <a:pt x="68" y="254"/>
                  </a:cubicBezTo>
                  <a:cubicBezTo>
                    <a:pt x="68" y="250"/>
                    <a:pt x="67" y="242"/>
                    <a:pt x="67" y="238"/>
                  </a:cubicBezTo>
                  <a:cubicBezTo>
                    <a:pt x="68" y="234"/>
                    <a:pt x="68" y="230"/>
                    <a:pt x="68" y="228"/>
                  </a:cubicBezTo>
                  <a:cubicBezTo>
                    <a:pt x="67" y="225"/>
                    <a:pt x="67" y="225"/>
                    <a:pt x="67" y="225"/>
                  </a:cubicBezTo>
                  <a:cubicBezTo>
                    <a:pt x="67" y="225"/>
                    <a:pt x="69" y="219"/>
                    <a:pt x="69" y="215"/>
                  </a:cubicBezTo>
                  <a:cubicBezTo>
                    <a:pt x="69" y="211"/>
                    <a:pt x="68" y="208"/>
                    <a:pt x="68" y="208"/>
                  </a:cubicBezTo>
                  <a:cubicBezTo>
                    <a:pt x="68" y="208"/>
                    <a:pt x="69" y="205"/>
                    <a:pt x="69" y="203"/>
                  </a:cubicBezTo>
                  <a:cubicBezTo>
                    <a:pt x="69" y="200"/>
                    <a:pt x="70" y="198"/>
                    <a:pt x="70" y="198"/>
                  </a:cubicBezTo>
                  <a:cubicBezTo>
                    <a:pt x="70" y="198"/>
                    <a:pt x="70" y="203"/>
                    <a:pt x="70" y="208"/>
                  </a:cubicBezTo>
                  <a:cubicBezTo>
                    <a:pt x="70" y="214"/>
                    <a:pt x="70" y="219"/>
                    <a:pt x="71" y="224"/>
                  </a:cubicBezTo>
                  <a:cubicBezTo>
                    <a:pt x="71" y="228"/>
                    <a:pt x="71" y="245"/>
                    <a:pt x="71" y="245"/>
                  </a:cubicBezTo>
                  <a:cubicBezTo>
                    <a:pt x="71" y="245"/>
                    <a:pt x="72" y="254"/>
                    <a:pt x="72" y="261"/>
                  </a:cubicBezTo>
                  <a:cubicBezTo>
                    <a:pt x="72" y="269"/>
                    <a:pt x="72" y="273"/>
                    <a:pt x="73" y="274"/>
                  </a:cubicBezTo>
                  <a:cubicBezTo>
                    <a:pt x="73" y="275"/>
                    <a:pt x="73" y="276"/>
                    <a:pt x="73" y="277"/>
                  </a:cubicBezTo>
                  <a:cubicBezTo>
                    <a:pt x="74" y="277"/>
                    <a:pt x="74" y="277"/>
                    <a:pt x="74" y="277"/>
                  </a:cubicBezTo>
                  <a:cubicBezTo>
                    <a:pt x="74" y="277"/>
                    <a:pt x="74" y="277"/>
                    <a:pt x="74" y="277"/>
                  </a:cubicBezTo>
                  <a:cubicBezTo>
                    <a:pt x="74" y="277"/>
                    <a:pt x="74" y="278"/>
                    <a:pt x="75" y="280"/>
                  </a:cubicBezTo>
                  <a:cubicBezTo>
                    <a:pt x="76" y="281"/>
                    <a:pt x="76" y="281"/>
                    <a:pt x="76" y="281"/>
                  </a:cubicBezTo>
                  <a:cubicBezTo>
                    <a:pt x="77" y="281"/>
                    <a:pt x="77" y="281"/>
                    <a:pt x="77" y="281"/>
                  </a:cubicBezTo>
                  <a:cubicBezTo>
                    <a:pt x="77" y="281"/>
                    <a:pt x="76" y="282"/>
                    <a:pt x="76" y="282"/>
                  </a:cubicBezTo>
                  <a:cubicBezTo>
                    <a:pt x="76" y="283"/>
                    <a:pt x="77" y="283"/>
                    <a:pt x="76" y="283"/>
                  </a:cubicBezTo>
                  <a:cubicBezTo>
                    <a:pt x="76" y="283"/>
                    <a:pt x="76" y="283"/>
                    <a:pt x="76" y="284"/>
                  </a:cubicBezTo>
                  <a:cubicBezTo>
                    <a:pt x="76" y="285"/>
                    <a:pt x="76" y="286"/>
                    <a:pt x="76" y="286"/>
                  </a:cubicBezTo>
                  <a:cubicBezTo>
                    <a:pt x="77" y="286"/>
                    <a:pt x="77" y="287"/>
                    <a:pt x="77" y="287"/>
                  </a:cubicBezTo>
                  <a:cubicBezTo>
                    <a:pt x="77" y="287"/>
                    <a:pt x="76" y="287"/>
                    <a:pt x="76" y="287"/>
                  </a:cubicBezTo>
                  <a:cubicBezTo>
                    <a:pt x="77" y="288"/>
                    <a:pt x="77" y="289"/>
                    <a:pt x="77" y="290"/>
                  </a:cubicBezTo>
                  <a:cubicBezTo>
                    <a:pt x="77" y="290"/>
                    <a:pt x="77" y="290"/>
                    <a:pt x="77" y="290"/>
                  </a:cubicBezTo>
                  <a:cubicBezTo>
                    <a:pt x="77" y="290"/>
                    <a:pt x="77" y="290"/>
                    <a:pt x="78" y="291"/>
                  </a:cubicBezTo>
                  <a:cubicBezTo>
                    <a:pt x="78" y="291"/>
                    <a:pt x="78" y="291"/>
                    <a:pt x="79" y="291"/>
                  </a:cubicBezTo>
                  <a:cubicBezTo>
                    <a:pt x="80" y="292"/>
                    <a:pt x="82" y="294"/>
                    <a:pt x="86" y="293"/>
                  </a:cubicBezTo>
                  <a:cubicBezTo>
                    <a:pt x="91" y="293"/>
                    <a:pt x="92" y="293"/>
                    <a:pt x="92" y="292"/>
                  </a:cubicBezTo>
                  <a:cubicBezTo>
                    <a:pt x="92" y="292"/>
                    <a:pt x="92" y="291"/>
                    <a:pt x="92" y="291"/>
                  </a:cubicBezTo>
                  <a:cubicBezTo>
                    <a:pt x="92" y="291"/>
                    <a:pt x="92" y="291"/>
                    <a:pt x="92" y="291"/>
                  </a:cubicBezTo>
                  <a:cubicBezTo>
                    <a:pt x="92" y="291"/>
                    <a:pt x="93" y="290"/>
                    <a:pt x="92" y="288"/>
                  </a:cubicBezTo>
                  <a:cubicBezTo>
                    <a:pt x="92" y="287"/>
                    <a:pt x="91" y="287"/>
                    <a:pt x="91" y="287"/>
                  </a:cubicBezTo>
                  <a:cubicBezTo>
                    <a:pt x="91" y="286"/>
                    <a:pt x="90" y="286"/>
                    <a:pt x="89" y="285"/>
                  </a:cubicBezTo>
                  <a:cubicBezTo>
                    <a:pt x="89" y="284"/>
                    <a:pt x="88" y="284"/>
                    <a:pt x="88" y="282"/>
                  </a:cubicBezTo>
                  <a:cubicBezTo>
                    <a:pt x="88" y="281"/>
                    <a:pt x="88" y="281"/>
                    <a:pt x="88" y="281"/>
                  </a:cubicBezTo>
                  <a:cubicBezTo>
                    <a:pt x="88" y="281"/>
                    <a:pt x="88" y="281"/>
                    <a:pt x="88" y="281"/>
                  </a:cubicBezTo>
                  <a:cubicBezTo>
                    <a:pt x="88" y="281"/>
                    <a:pt x="92" y="277"/>
                    <a:pt x="90" y="271"/>
                  </a:cubicBezTo>
                  <a:cubicBezTo>
                    <a:pt x="89" y="267"/>
                    <a:pt x="89" y="268"/>
                    <a:pt x="88" y="264"/>
                  </a:cubicBezTo>
                  <a:cubicBezTo>
                    <a:pt x="88" y="261"/>
                    <a:pt x="88" y="261"/>
                    <a:pt x="88" y="260"/>
                  </a:cubicBezTo>
                  <a:cubicBezTo>
                    <a:pt x="88" y="259"/>
                    <a:pt x="88" y="256"/>
                    <a:pt x="88" y="253"/>
                  </a:cubicBezTo>
                  <a:cubicBezTo>
                    <a:pt x="88" y="250"/>
                    <a:pt x="88" y="242"/>
                    <a:pt x="88" y="236"/>
                  </a:cubicBezTo>
                  <a:cubicBezTo>
                    <a:pt x="88" y="230"/>
                    <a:pt x="89" y="229"/>
                    <a:pt x="89" y="228"/>
                  </a:cubicBezTo>
                  <a:cubicBezTo>
                    <a:pt x="89" y="228"/>
                    <a:pt x="89" y="225"/>
                    <a:pt x="89" y="220"/>
                  </a:cubicBezTo>
                  <a:cubicBezTo>
                    <a:pt x="89" y="216"/>
                    <a:pt x="89" y="212"/>
                    <a:pt x="90" y="207"/>
                  </a:cubicBezTo>
                  <a:cubicBezTo>
                    <a:pt x="91" y="203"/>
                    <a:pt x="91" y="199"/>
                    <a:pt x="91" y="192"/>
                  </a:cubicBezTo>
                  <a:cubicBezTo>
                    <a:pt x="91" y="185"/>
                    <a:pt x="92" y="173"/>
                    <a:pt x="92" y="169"/>
                  </a:cubicBezTo>
                  <a:cubicBezTo>
                    <a:pt x="92" y="165"/>
                    <a:pt x="93" y="164"/>
                    <a:pt x="93" y="163"/>
                  </a:cubicBezTo>
                  <a:cubicBezTo>
                    <a:pt x="93" y="162"/>
                    <a:pt x="94" y="162"/>
                    <a:pt x="95" y="160"/>
                  </a:cubicBezTo>
                  <a:cubicBezTo>
                    <a:pt x="96" y="158"/>
                    <a:pt x="96" y="159"/>
                    <a:pt x="96" y="159"/>
                  </a:cubicBezTo>
                  <a:cubicBezTo>
                    <a:pt x="96" y="159"/>
                    <a:pt x="96" y="160"/>
                    <a:pt x="97" y="160"/>
                  </a:cubicBezTo>
                  <a:cubicBezTo>
                    <a:pt x="98" y="160"/>
                    <a:pt x="99" y="160"/>
                    <a:pt x="100" y="160"/>
                  </a:cubicBezTo>
                  <a:cubicBezTo>
                    <a:pt x="100" y="160"/>
                    <a:pt x="100" y="160"/>
                    <a:pt x="100" y="161"/>
                  </a:cubicBezTo>
                  <a:cubicBezTo>
                    <a:pt x="100" y="161"/>
                    <a:pt x="99" y="162"/>
                    <a:pt x="100" y="160"/>
                  </a:cubicBezTo>
                  <a:cubicBezTo>
                    <a:pt x="102" y="158"/>
                    <a:pt x="102" y="157"/>
                    <a:pt x="102" y="157"/>
                  </a:cubicBezTo>
                  <a:cubicBezTo>
                    <a:pt x="102" y="156"/>
                    <a:pt x="103" y="155"/>
                    <a:pt x="103" y="155"/>
                  </a:cubicBezTo>
                  <a:cubicBezTo>
                    <a:pt x="103" y="155"/>
                    <a:pt x="103" y="155"/>
                    <a:pt x="104" y="155"/>
                  </a:cubicBezTo>
                  <a:cubicBezTo>
                    <a:pt x="104" y="154"/>
                    <a:pt x="105" y="154"/>
                    <a:pt x="105" y="154"/>
                  </a:cubicBezTo>
                  <a:cubicBezTo>
                    <a:pt x="105" y="153"/>
                    <a:pt x="106" y="152"/>
                    <a:pt x="107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7" y="148"/>
                    <a:pt x="107" y="146"/>
                    <a:pt x="108" y="143"/>
                  </a:cubicBezTo>
                  <a:cubicBezTo>
                    <a:pt x="109" y="140"/>
                    <a:pt x="111" y="138"/>
                    <a:pt x="111" y="136"/>
                  </a:cubicBezTo>
                  <a:cubicBezTo>
                    <a:pt x="112" y="134"/>
                    <a:pt x="112" y="133"/>
                    <a:pt x="111" y="132"/>
                  </a:cubicBezTo>
                  <a:cubicBezTo>
                    <a:pt x="111" y="130"/>
                    <a:pt x="111" y="130"/>
                    <a:pt x="111" y="129"/>
                  </a:cubicBezTo>
                  <a:cubicBezTo>
                    <a:pt x="111" y="127"/>
                    <a:pt x="111" y="127"/>
                    <a:pt x="111" y="125"/>
                  </a:cubicBezTo>
                  <a:cubicBezTo>
                    <a:pt x="110" y="122"/>
                    <a:pt x="110" y="121"/>
                    <a:pt x="110" y="118"/>
                  </a:cubicBezTo>
                  <a:cubicBezTo>
                    <a:pt x="110" y="115"/>
                    <a:pt x="109" y="112"/>
                    <a:pt x="108" y="109"/>
                  </a:cubicBezTo>
                  <a:cubicBezTo>
                    <a:pt x="108" y="107"/>
                    <a:pt x="106" y="103"/>
                    <a:pt x="106" y="102"/>
                  </a:cubicBezTo>
                  <a:cubicBezTo>
                    <a:pt x="105" y="101"/>
                    <a:pt x="106" y="101"/>
                    <a:pt x="105" y="99"/>
                  </a:cubicBezTo>
                  <a:cubicBezTo>
                    <a:pt x="105" y="97"/>
                    <a:pt x="105" y="96"/>
                    <a:pt x="105" y="95"/>
                  </a:cubicBezTo>
                  <a:cubicBezTo>
                    <a:pt x="104" y="93"/>
                    <a:pt x="104" y="93"/>
                    <a:pt x="104" y="92"/>
                  </a:cubicBezTo>
                  <a:cubicBezTo>
                    <a:pt x="104" y="92"/>
                    <a:pt x="104" y="91"/>
                    <a:pt x="104" y="90"/>
                  </a:cubicBezTo>
                  <a:cubicBezTo>
                    <a:pt x="103" y="89"/>
                    <a:pt x="103" y="89"/>
                    <a:pt x="103" y="88"/>
                  </a:cubicBezTo>
                  <a:cubicBezTo>
                    <a:pt x="102" y="87"/>
                    <a:pt x="102" y="87"/>
                    <a:pt x="102" y="86"/>
                  </a:cubicBezTo>
                  <a:cubicBezTo>
                    <a:pt x="102" y="85"/>
                    <a:pt x="102" y="84"/>
                    <a:pt x="101" y="84"/>
                  </a:cubicBezTo>
                  <a:cubicBezTo>
                    <a:pt x="101" y="84"/>
                    <a:pt x="101" y="85"/>
                    <a:pt x="100" y="84"/>
                  </a:cubicBezTo>
                  <a:cubicBezTo>
                    <a:pt x="100" y="84"/>
                    <a:pt x="98" y="83"/>
                    <a:pt x="96" y="82"/>
                  </a:cubicBezTo>
                  <a:cubicBezTo>
                    <a:pt x="94" y="81"/>
                    <a:pt x="95" y="81"/>
                    <a:pt x="92" y="81"/>
                  </a:cubicBezTo>
                  <a:cubicBezTo>
                    <a:pt x="90" y="80"/>
                    <a:pt x="90" y="80"/>
                    <a:pt x="88" y="79"/>
                  </a:cubicBezTo>
                  <a:cubicBezTo>
                    <a:pt x="86" y="79"/>
                    <a:pt x="84" y="79"/>
                    <a:pt x="84" y="79"/>
                  </a:cubicBezTo>
                  <a:cubicBezTo>
                    <a:pt x="83" y="78"/>
                    <a:pt x="82" y="78"/>
                    <a:pt x="82" y="78"/>
                  </a:cubicBezTo>
                  <a:cubicBezTo>
                    <a:pt x="81" y="78"/>
                    <a:pt x="81" y="77"/>
                    <a:pt x="80" y="77"/>
                  </a:cubicBezTo>
                  <a:cubicBezTo>
                    <a:pt x="80" y="77"/>
                    <a:pt x="80" y="77"/>
                    <a:pt x="79" y="76"/>
                  </a:cubicBezTo>
                  <a:cubicBezTo>
                    <a:pt x="79" y="76"/>
                    <a:pt x="78" y="76"/>
                    <a:pt x="78" y="76"/>
                  </a:cubicBezTo>
                  <a:cubicBezTo>
                    <a:pt x="78" y="75"/>
                    <a:pt x="78" y="75"/>
                    <a:pt x="78" y="75"/>
                  </a:cubicBezTo>
                  <a:cubicBezTo>
                    <a:pt x="78" y="75"/>
                    <a:pt x="79" y="72"/>
                    <a:pt x="79" y="72"/>
                  </a:cubicBezTo>
                  <a:cubicBezTo>
                    <a:pt x="79" y="71"/>
                    <a:pt x="80" y="69"/>
                    <a:pt x="81" y="68"/>
                  </a:cubicBezTo>
                  <a:cubicBezTo>
                    <a:pt x="81" y="66"/>
                    <a:pt x="81" y="66"/>
                    <a:pt x="81" y="65"/>
                  </a:cubicBezTo>
                  <a:cubicBezTo>
                    <a:pt x="81" y="63"/>
                    <a:pt x="82" y="62"/>
                    <a:pt x="82" y="62"/>
                  </a:cubicBezTo>
                  <a:cubicBezTo>
                    <a:pt x="82" y="61"/>
                    <a:pt x="83" y="61"/>
                    <a:pt x="83" y="60"/>
                  </a:cubicBezTo>
                  <a:cubicBezTo>
                    <a:pt x="83" y="59"/>
                    <a:pt x="83" y="58"/>
                    <a:pt x="83" y="58"/>
                  </a:cubicBezTo>
                  <a:cubicBezTo>
                    <a:pt x="83" y="57"/>
                    <a:pt x="82" y="56"/>
                    <a:pt x="82" y="56"/>
                  </a:cubicBezTo>
                  <a:cubicBezTo>
                    <a:pt x="82" y="56"/>
                    <a:pt x="82" y="56"/>
                    <a:pt x="83" y="57"/>
                  </a:cubicBezTo>
                  <a:cubicBezTo>
                    <a:pt x="83" y="57"/>
                    <a:pt x="83" y="58"/>
                    <a:pt x="83" y="58"/>
                  </a:cubicBezTo>
                  <a:cubicBezTo>
                    <a:pt x="83" y="58"/>
                    <a:pt x="83" y="57"/>
                    <a:pt x="83" y="57"/>
                  </a:cubicBezTo>
                  <a:cubicBezTo>
                    <a:pt x="83" y="56"/>
                    <a:pt x="83" y="56"/>
                    <a:pt x="83" y="56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83" y="55"/>
                    <a:pt x="84" y="56"/>
                    <a:pt x="83" y="55"/>
                  </a:cubicBezTo>
                  <a:cubicBezTo>
                    <a:pt x="83" y="55"/>
                    <a:pt x="83" y="54"/>
                    <a:pt x="83" y="54"/>
                  </a:cubicBezTo>
                  <a:cubicBezTo>
                    <a:pt x="83" y="54"/>
                    <a:pt x="84" y="54"/>
                    <a:pt x="84" y="54"/>
                  </a:cubicBezTo>
                  <a:cubicBezTo>
                    <a:pt x="84" y="54"/>
                    <a:pt x="84" y="54"/>
                    <a:pt x="84" y="54"/>
                  </a:cubicBezTo>
                  <a:cubicBezTo>
                    <a:pt x="84" y="54"/>
                    <a:pt x="84" y="54"/>
                    <a:pt x="84" y="54"/>
                  </a:cubicBezTo>
                  <a:cubicBezTo>
                    <a:pt x="84" y="54"/>
                    <a:pt x="84" y="54"/>
                    <a:pt x="84" y="54"/>
                  </a:cubicBezTo>
                  <a:cubicBezTo>
                    <a:pt x="84" y="54"/>
                    <a:pt x="85" y="54"/>
                    <a:pt x="84" y="54"/>
                  </a:cubicBezTo>
                  <a:cubicBezTo>
                    <a:pt x="84" y="53"/>
                    <a:pt x="85" y="53"/>
                    <a:pt x="84" y="53"/>
                  </a:cubicBezTo>
                  <a:cubicBezTo>
                    <a:pt x="84" y="53"/>
                    <a:pt x="85" y="53"/>
                    <a:pt x="84" y="52"/>
                  </a:cubicBezTo>
                  <a:cubicBezTo>
                    <a:pt x="84" y="52"/>
                    <a:pt x="84" y="53"/>
                    <a:pt x="84" y="52"/>
                  </a:cubicBezTo>
                  <a:cubicBezTo>
                    <a:pt x="83" y="52"/>
                    <a:pt x="84" y="52"/>
                    <a:pt x="84" y="52"/>
                  </a:cubicBezTo>
                  <a:cubicBezTo>
                    <a:pt x="84" y="52"/>
                    <a:pt x="84" y="52"/>
                    <a:pt x="84" y="52"/>
                  </a:cubicBezTo>
                  <a:cubicBezTo>
                    <a:pt x="83" y="52"/>
                    <a:pt x="83" y="51"/>
                    <a:pt x="83" y="51"/>
                  </a:cubicBezTo>
                  <a:cubicBezTo>
                    <a:pt x="84" y="51"/>
                    <a:pt x="84" y="51"/>
                    <a:pt x="84" y="51"/>
                  </a:cubicBezTo>
                  <a:cubicBezTo>
                    <a:pt x="84" y="51"/>
                    <a:pt x="83" y="50"/>
                    <a:pt x="83" y="50"/>
                  </a:cubicBezTo>
                  <a:cubicBezTo>
                    <a:pt x="83" y="50"/>
                    <a:pt x="82" y="49"/>
                    <a:pt x="82" y="49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2" y="48"/>
                    <a:pt x="82" y="49"/>
                  </a:cubicBezTo>
                  <a:cubicBezTo>
                    <a:pt x="83" y="49"/>
                    <a:pt x="83" y="49"/>
                    <a:pt x="83" y="49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0"/>
                    <a:pt x="84" y="50"/>
                    <a:pt x="83" y="49"/>
                  </a:cubicBezTo>
                  <a:cubicBezTo>
                    <a:pt x="83" y="48"/>
                    <a:pt x="82" y="48"/>
                    <a:pt x="82" y="48"/>
                  </a:cubicBezTo>
                  <a:cubicBezTo>
                    <a:pt x="81" y="47"/>
                    <a:pt x="81" y="47"/>
                    <a:pt x="80" y="47"/>
                  </a:cubicBezTo>
                  <a:cubicBezTo>
                    <a:pt x="80" y="46"/>
                    <a:pt x="80" y="46"/>
                    <a:pt x="79" y="45"/>
                  </a:cubicBezTo>
                  <a:cubicBezTo>
                    <a:pt x="79" y="45"/>
                    <a:pt x="79" y="45"/>
                    <a:pt x="79" y="45"/>
                  </a:cubicBezTo>
                  <a:cubicBezTo>
                    <a:pt x="79" y="45"/>
                    <a:pt x="80" y="45"/>
                    <a:pt x="80" y="45"/>
                  </a:cubicBezTo>
                  <a:cubicBezTo>
                    <a:pt x="80" y="45"/>
                    <a:pt x="79" y="45"/>
                    <a:pt x="79" y="45"/>
                  </a:cubicBezTo>
                  <a:cubicBezTo>
                    <a:pt x="79" y="45"/>
                    <a:pt x="78" y="45"/>
                    <a:pt x="78" y="44"/>
                  </a:cubicBezTo>
                  <a:cubicBezTo>
                    <a:pt x="78" y="44"/>
                    <a:pt x="77" y="43"/>
                    <a:pt x="77" y="43"/>
                  </a:cubicBezTo>
                  <a:cubicBezTo>
                    <a:pt x="77" y="43"/>
                    <a:pt x="76" y="43"/>
                    <a:pt x="75" y="43"/>
                  </a:cubicBezTo>
                  <a:cubicBezTo>
                    <a:pt x="75" y="43"/>
                    <a:pt x="75" y="42"/>
                    <a:pt x="75" y="42"/>
                  </a:cubicBezTo>
                  <a:cubicBezTo>
                    <a:pt x="75" y="42"/>
                    <a:pt x="82" y="42"/>
                    <a:pt x="86" y="43"/>
                  </a:cubicBezTo>
                  <a:cubicBezTo>
                    <a:pt x="91" y="43"/>
                    <a:pt x="93" y="43"/>
                    <a:pt x="95" y="44"/>
                  </a:cubicBezTo>
                  <a:cubicBezTo>
                    <a:pt x="98" y="45"/>
                    <a:pt x="98" y="45"/>
                    <a:pt x="98" y="45"/>
                  </a:cubicBezTo>
                  <a:cubicBezTo>
                    <a:pt x="98" y="45"/>
                    <a:pt x="98" y="45"/>
                    <a:pt x="98" y="45"/>
                  </a:cubicBezTo>
                  <a:cubicBezTo>
                    <a:pt x="98" y="46"/>
                    <a:pt x="99" y="46"/>
                    <a:pt x="99" y="46"/>
                  </a:cubicBezTo>
                  <a:cubicBezTo>
                    <a:pt x="98" y="45"/>
                    <a:pt x="98" y="45"/>
                    <a:pt x="98" y="45"/>
                  </a:cubicBezTo>
                  <a:cubicBezTo>
                    <a:pt x="98" y="45"/>
                    <a:pt x="98" y="45"/>
                    <a:pt x="98" y="45"/>
                  </a:cubicBezTo>
                  <a:cubicBezTo>
                    <a:pt x="98" y="45"/>
                    <a:pt x="106" y="41"/>
                    <a:pt x="113" y="40"/>
                  </a:cubicBezTo>
                  <a:cubicBezTo>
                    <a:pt x="122" y="40"/>
                    <a:pt x="128" y="40"/>
                    <a:pt x="131" y="40"/>
                  </a:cubicBezTo>
                  <a:cubicBezTo>
                    <a:pt x="133" y="41"/>
                    <a:pt x="133" y="41"/>
                    <a:pt x="134" y="41"/>
                  </a:cubicBezTo>
                  <a:cubicBezTo>
                    <a:pt x="135" y="41"/>
                    <a:pt x="135" y="42"/>
                    <a:pt x="135" y="42"/>
                  </a:cubicBezTo>
                  <a:cubicBezTo>
                    <a:pt x="135" y="42"/>
                    <a:pt x="135" y="42"/>
                    <a:pt x="135" y="41"/>
                  </a:cubicBezTo>
                  <a:close/>
                  <a:moveTo>
                    <a:pt x="94" y="128"/>
                  </a:moveTo>
                  <a:cubicBezTo>
                    <a:pt x="94" y="126"/>
                    <a:pt x="95" y="122"/>
                    <a:pt x="95" y="122"/>
                  </a:cubicBezTo>
                  <a:cubicBezTo>
                    <a:pt x="95" y="122"/>
                    <a:pt x="95" y="122"/>
                    <a:pt x="95" y="123"/>
                  </a:cubicBezTo>
                  <a:cubicBezTo>
                    <a:pt x="95" y="124"/>
                    <a:pt x="95" y="125"/>
                    <a:pt x="95" y="127"/>
                  </a:cubicBezTo>
                  <a:cubicBezTo>
                    <a:pt x="95" y="128"/>
                    <a:pt x="95" y="130"/>
                    <a:pt x="95" y="132"/>
                  </a:cubicBezTo>
                  <a:cubicBezTo>
                    <a:pt x="95" y="134"/>
                    <a:pt x="96" y="136"/>
                    <a:pt x="96" y="136"/>
                  </a:cubicBezTo>
                  <a:cubicBezTo>
                    <a:pt x="96" y="136"/>
                    <a:pt x="96" y="137"/>
                    <a:pt x="96" y="137"/>
                  </a:cubicBezTo>
                  <a:cubicBezTo>
                    <a:pt x="97" y="137"/>
                    <a:pt x="95" y="138"/>
                    <a:pt x="95" y="138"/>
                  </a:cubicBezTo>
                  <a:cubicBezTo>
                    <a:pt x="95" y="138"/>
                    <a:pt x="95" y="138"/>
                    <a:pt x="95" y="136"/>
                  </a:cubicBezTo>
                  <a:cubicBezTo>
                    <a:pt x="94" y="133"/>
                    <a:pt x="94" y="130"/>
                    <a:pt x="94" y="128"/>
                  </a:cubicBezTo>
                  <a:close/>
                  <a:moveTo>
                    <a:pt x="83" y="55"/>
                  </a:moveTo>
                  <a:cubicBezTo>
                    <a:pt x="83" y="55"/>
                    <a:pt x="83" y="57"/>
                    <a:pt x="83" y="57"/>
                  </a:cubicBezTo>
                  <a:cubicBezTo>
                    <a:pt x="83" y="57"/>
                    <a:pt x="82" y="56"/>
                    <a:pt x="82" y="56"/>
                  </a:cubicBezTo>
                  <a:cubicBezTo>
                    <a:pt x="82" y="56"/>
                    <a:pt x="82" y="54"/>
                    <a:pt x="82" y="54"/>
                  </a:cubicBezTo>
                  <a:cubicBezTo>
                    <a:pt x="82" y="54"/>
                    <a:pt x="83" y="55"/>
                    <a:pt x="83" y="55"/>
                  </a:cubicBezTo>
                  <a:close/>
                </a:path>
              </a:pathLst>
            </a:custGeom>
            <a:solidFill>
              <a:schemeClr val="tx2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norm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algn="l"/>
            </a:p>
          </p:txBody>
        </p:sp>
        <p:sp>
          <p:nvSpPr>
            <p:cNvPr id="30" name="Title" descr="2408422e-fed4-424a-9256-1ae8ef1d0544"/>
            <p:cNvSpPr txBox="1"/>
            <p:nvPr/>
          </p:nvSpPr>
          <p:spPr>
            <a:xfrm>
              <a:off x="673100" y="1130300"/>
              <a:ext cx="10845800" cy="1215204"/>
            </a:xfrm>
            <a:prstGeom prst="rect">
              <a:avLst/>
            </a:prstGeom>
            <a:noFill/>
          </p:spPr>
          <p:txBody>
            <a:bodyPr vert="horz" wrap="square" rtlCol="0" anchor="ctr" anchorCtr="1">
              <a:normAutofit/>
            </a:bodyPr>
            <a:lstStyle/>
            <a:p>
              <a:pPr algn="ctr"/>
              <a:r>
                <a:rPr lang="en-US" sz="2400" b="1" i="0" u="none">
                  <a:solidFill>
                    <a:srgbClr val="2F2F2F"/>
                  </a:solidFill>
                  <a:ea typeface="微软雅黑" panose="020B0503020204020204" charset="-122"/>
                </a:rPr>
                <a:t>保护自己免受感染</a:t>
              </a:r>
              <a:endParaRPr lang="en-US" sz="2400" b="1" i="0" u="none">
                <a:solidFill>
                  <a:srgbClr val="2F2F2F"/>
                </a:solidFill>
                <a:ea typeface="微软雅黑" panose="020B0503020204020204" charset="-122"/>
              </a:endParaRPr>
            </a:p>
          </p:txBody>
        </p:sp>
        <p:grpSp>
          <p:nvGrpSpPr>
            <p:cNvPr id="32" name="组合 31" descr="33d24543-9937-4577-8ff4-f43d4b0d0e64"/>
            <p:cNvGrpSpPr/>
            <p:nvPr/>
          </p:nvGrpSpPr>
          <p:grpSpPr>
            <a:xfrm>
              <a:off x="7712075" y="4717964"/>
              <a:ext cx="3806825" cy="1354589"/>
              <a:chOff x="7712075" y="4717964"/>
              <a:chExt cx="3806825" cy="1354589"/>
            </a:xfrm>
          </p:grpSpPr>
          <p:sp>
            <p:nvSpPr>
              <p:cNvPr id="28" name="Bullet1" descr="cb7bd829-c37f-45a4-8df0-e6fd4fc8ea4d"/>
              <p:cNvSpPr txBox="1"/>
              <p:nvPr/>
            </p:nvSpPr>
            <p:spPr bwMode="auto">
              <a:xfrm>
                <a:off x="7712075" y="4717964"/>
                <a:ext cx="3806825" cy="47022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spcBef>
                    <a:spcPct val="0"/>
                  </a:spcBef>
                </a:pPr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穿着防护建议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9" name="Text1" descr="3abfceb9-ab10-47a2-b2ef-983171ce82bd"/>
              <p:cNvSpPr/>
              <p:nvPr/>
            </p:nvSpPr>
            <p:spPr bwMode="auto">
              <a:xfrm>
                <a:off x="7712075" y="5270251"/>
                <a:ext cx="3806825" cy="802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在蚊虫多的地方，尽量穿浅色、长袖的衣服和长裤，减少皮肤暴露。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33" name="组合 32" descr="e508da02-95f7-40d2-adf9-d4cd51952fe5"/>
            <p:cNvGrpSpPr/>
            <p:nvPr/>
          </p:nvGrpSpPr>
          <p:grpSpPr>
            <a:xfrm>
              <a:off x="7712075" y="3363374"/>
              <a:ext cx="3806825" cy="1354589"/>
              <a:chOff x="7712075" y="3363374"/>
              <a:chExt cx="3806825" cy="1354589"/>
            </a:xfrm>
          </p:grpSpPr>
          <p:sp>
            <p:nvSpPr>
              <p:cNvPr id="26" name="Bullet2" descr="83f14fdd-ac63-4652-83d0-62e7eea634bc"/>
              <p:cNvSpPr txBox="1"/>
              <p:nvPr/>
            </p:nvSpPr>
            <p:spPr bwMode="auto">
              <a:xfrm>
                <a:off x="7712075" y="3363374"/>
                <a:ext cx="3806825" cy="47022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spcBef>
                    <a:spcPct val="0"/>
                  </a:spcBef>
                </a:pPr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驱蚊剂选择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7" name="Text2" descr="876e05ab-384e-4d9a-a50f-8994d9cc1ae6"/>
              <p:cNvSpPr/>
              <p:nvPr/>
            </p:nvSpPr>
            <p:spPr bwMode="auto">
              <a:xfrm>
                <a:off x="7712075" y="3915661"/>
                <a:ext cx="3806825" cy="802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选择有效成分的驱蚊剂，如含有避蚊胺、驱蚊酯等，正确使用。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34" name="组合 33" descr="82c27b2f-8102-490c-a9f8-4dd8b8f9840a"/>
            <p:cNvGrpSpPr/>
            <p:nvPr/>
          </p:nvGrpSpPr>
          <p:grpSpPr>
            <a:xfrm>
              <a:off x="660400" y="3363374"/>
              <a:ext cx="3806825" cy="1354589"/>
              <a:chOff x="660400" y="3363374"/>
              <a:chExt cx="3806825" cy="1354589"/>
            </a:xfrm>
          </p:grpSpPr>
          <p:sp>
            <p:nvSpPr>
              <p:cNvPr id="24" name="Bullet3" descr="9ed78795-24f4-484c-9aa2-e3a648040003"/>
              <p:cNvSpPr txBox="1"/>
              <p:nvPr/>
            </p:nvSpPr>
            <p:spPr bwMode="auto">
              <a:xfrm>
                <a:off x="660400" y="3363374"/>
                <a:ext cx="3806825" cy="47022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spcBef>
                    <a:spcPct val="0"/>
                  </a:spcBef>
                </a:pPr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防蚊时段注意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5" name="Text3" descr="44aa3795-cf58-462d-ae8b-972b843f3566"/>
              <p:cNvSpPr/>
              <p:nvPr/>
            </p:nvSpPr>
            <p:spPr bwMode="auto">
              <a:xfrm>
                <a:off x="660400" y="3915661"/>
                <a:ext cx="3806825" cy="802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了解蚊虫活动的高峰时段，尽量避免在这些时段外出或做好防护措施。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35" name="组合 34" descr="e38c1ed7-83f2-449c-9ee0-b7f28cacc7a3"/>
            <p:cNvGrpSpPr/>
            <p:nvPr/>
          </p:nvGrpSpPr>
          <p:grpSpPr>
            <a:xfrm>
              <a:off x="660400" y="4717964"/>
              <a:ext cx="3806825" cy="1354589"/>
              <a:chOff x="660400" y="4717964"/>
              <a:chExt cx="3806825" cy="1354589"/>
            </a:xfrm>
          </p:grpSpPr>
          <p:sp>
            <p:nvSpPr>
              <p:cNvPr id="22" name="Bullet4" descr="f336e7ea-2d51-4735-9f6f-39a2842cc227"/>
              <p:cNvSpPr txBox="1"/>
              <p:nvPr/>
            </p:nvSpPr>
            <p:spPr bwMode="auto">
              <a:xfrm>
                <a:off x="660400" y="4717964"/>
                <a:ext cx="3806825" cy="47022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spcBef>
                    <a:spcPct val="0"/>
                  </a:spcBef>
                </a:pPr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居家防蚊方法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3" name="Text4" descr="7697d8b7-3ed5-4b4b-884a-8e7fc0e17de8"/>
              <p:cNvSpPr/>
              <p:nvPr/>
            </p:nvSpPr>
            <p:spPr bwMode="auto">
              <a:xfrm>
                <a:off x="660400" y="5270251"/>
                <a:ext cx="3806825" cy="8023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安装纱门、纱窗，使用蚊帐等，防止蚊虫进入室内叮咬。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</p:grp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c7ba1c0-dbe1-443f-8d95-f6079f5adcf9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b="1" i="0" u="none">
                <a:solidFill>
                  <a:srgbClr val="2F2F2F"/>
                </a:solidFill>
                <a:ea typeface="微软雅黑" panose="020B0503020204020204" charset="-122"/>
              </a:rPr>
              <a:t>社区防控措施</a:t>
            </a:r>
            <a:endParaRPr lang="en-US" sz="28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grpSp>
        <p:nvGrpSpPr>
          <p:cNvPr id="27" name="9ca48a8d-20e9-4a16-9d03-7290e11ce4d0.source.4.zh-Hans.pptx" descr="043ab491-dc3f-4883-9c38-8c20dbac4a57"/>
          <p:cNvGrpSpPr/>
          <p:nvPr/>
        </p:nvGrpSpPr>
        <p:grpSpPr>
          <a:xfrm>
            <a:off x="673099" y="1130300"/>
            <a:ext cx="10845800" cy="4902470"/>
            <a:chOff x="673099" y="1130300"/>
            <a:chExt cx="10845800" cy="4902470"/>
          </a:xfrm>
        </p:grpSpPr>
        <p:sp>
          <p:nvSpPr>
            <p:cNvPr id="11" name="i$ḷíḋè" descr="61ed3876-9131-4b5d-bed2-99701954b5c3"/>
            <p:cNvSpPr/>
            <p:nvPr/>
          </p:nvSpPr>
          <p:spPr>
            <a:xfrm>
              <a:off x="5166466" y="3176600"/>
              <a:ext cx="1848524" cy="184852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  <a:miter lim="400000"/>
            </a:ln>
          </p:spPr>
          <p:txBody>
            <a:bodyPr wrap="square" lIns="91440" tIns="45720" rIns="91440" bIns="45720" anchor="ctr" anchorCtr="0">
              <a:normAutofit/>
            </a:bodyPr>
            <a:lstStyle/>
            <a:p>
              <a:pPr algn="ctr"/>
            </a:p>
          </p:txBody>
        </p:sp>
        <p:sp>
          <p:nvSpPr>
            <p:cNvPr id="12" name="ïṧľîdê" descr="7fb20cc8-2ee9-42c8-94c3-7707b3d690b7"/>
            <p:cNvSpPr/>
            <p:nvPr/>
          </p:nvSpPr>
          <p:spPr>
            <a:xfrm>
              <a:off x="5618941" y="3758916"/>
              <a:ext cx="921956" cy="683891"/>
            </a:xfrm>
            <a:custGeom>
              <a:avLst/>
              <a:gdLst>
                <a:gd name="connsiteX0" fmla="*/ 9246 w 338138"/>
                <a:gd name="connsiteY0" fmla="*/ 217487 h 250825"/>
                <a:gd name="connsiteX1" fmla="*/ 328892 w 338138"/>
                <a:gd name="connsiteY1" fmla="*/ 217487 h 250825"/>
                <a:gd name="connsiteX2" fmla="*/ 338138 w 338138"/>
                <a:gd name="connsiteY2" fmla="*/ 226822 h 250825"/>
                <a:gd name="connsiteX3" fmla="*/ 314363 w 338138"/>
                <a:gd name="connsiteY3" fmla="*/ 250825 h 250825"/>
                <a:gd name="connsiteX4" fmla="*/ 23775 w 338138"/>
                <a:gd name="connsiteY4" fmla="*/ 250825 h 250825"/>
                <a:gd name="connsiteX5" fmla="*/ 0 w 338138"/>
                <a:gd name="connsiteY5" fmla="*/ 226822 h 250825"/>
                <a:gd name="connsiteX6" fmla="*/ 9246 w 338138"/>
                <a:gd name="connsiteY6" fmla="*/ 217487 h 250825"/>
                <a:gd name="connsiteX7" fmla="*/ 100182 w 338138"/>
                <a:gd name="connsiteY7" fmla="*/ 100012 h 250825"/>
                <a:gd name="connsiteX8" fmla="*/ 123655 w 338138"/>
                <a:gd name="connsiteY8" fmla="*/ 100012 h 250825"/>
                <a:gd name="connsiteX9" fmla="*/ 130175 w 338138"/>
                <a:gd name="connsiteY9" fmla="*/ 106705 h 250825"/>
                <a:gd name="connsiteX10" fmla="*/ 130175 w 338138"/>
                <a:gd name="connsiteY10" fmla="*/ 161583 h 250825"/>
                <a:gd name="connsiteX11" fmla="*/ 123655 w 338138"/>
                <a:gd name="connsiteY11" fmla="*/ 168275 h 250825"/>
                <a:gd name="connsiteX12" fmla="*/ 100182 w 338138"/>
                <a:gd name="connsiteY12" fmla="*/ 168275 h 250825"/>
                <a:gd name="connsiteX13" fmla="*/ 93662 w 338138"/>
                <a:gd name="connsiteY13" fmla="*/ 161583 h 250825"/>
                <a:gd name="connsiteX14" fmla="*/ 93662 w 338138"/>
                <a:gd name="connsiteY14" fmla="*/ 106705 h 250825"/>
                <a:gd name="connsiteX15" fmla="*/ 100182 w 338138"/>
                <a:gd name="connsiteY15" fmla="*/ 100012 h 250825"/>
                <a:gd name="connsiteX16" fmla="*/ 157332 w 338138"/>
                <a:gd name="connsiteY16" fmla="*/ 77787 h 250825"/>
                <a:gd name="connsiteX17" fmla="*/ 180805 w 338138"/>
                <a:gd name="connsiteY17" fmla="*/ 77787 h 250825"/>
                <a:gd name="connsiteX18" fmla="*/ 187325 w 338138"/>
                <a:gd name="connsiteY18" fmla="*/ 84441 h 250825"/>
                <a:gd name="connsiteX19" fmla="*/ 187325 w 338138"/>
                <a:gd name="connsiteY19" fmla="*/ 161622 h 250825"/>
                <a:gd name="connsiteX20" fmla="*/ 180805 w 338138"/>
                <a:gd name="connsiteY20" fmla="*/ 168275 h 250825"/>
                <a:gd name="connsiteX21" fmla="*/ 157332 w 338138"/>
                <a:gd name="connsiteY21" fmla="*/ 168275 h 250825"/>
                <a:gd name="connsiteX22" fmla="*/ 150812 w 338138"/>
                <a:gd name="connsiteY22" fmla="*/ 161622 h 250825"/>
                <a:gd name="connsiteX23" fmla="*/ 150812 w 338138"/>
                <a:gd name="connsiteY23" fmla="*/ 84441 h 250825"/>
                <a:gd name="connsiteX24" fmla="*/ 157332 w 338138"/>
                <a:gd name="connsiteY24" fmla="*/ 77787 h 250825"/>
                <a:gd name="connsiteX25" fmla="*/ 216070 w 338138"/>
                <a:gd name="connsiteY25" fmla="*/ 49212 h 250825"/>
                <a:gd name="connsiteX26" fmla="*/ 239543 w 338138"/>
                <a:gd name="connsiteY26" fmla="*/ 49212 h 250825"/>
                <a:gd name="connsiteX27" fmla="*/ 246063 w 338138"/>
                <a:gd name="connsiteY27" fmla="*/ 55827 h 250825"/>
                <a:gd name="connsiteX28" fmla="*/ 246063 w 338138"/>
                <a:gd name="connsiteY28" fmla="*/ 161661 h 250825"/>
                <a:gd name="connsiteX29" fmla="*/ 239543 w 338138"/>
                <a:gd name="connsiteY29" fmla="*/ 168275 h 250825"/>
                <a:gd name="connsiteX30" fmla="*/ 216070 w 338138"/>
                <a:gd name="connsiteY30" fmla="*/ 168275 h 250825"/>
                <a:gd name="connsiteX31" fmla="*/ 209550 w 338138"/>
                <a:gd name="connsiteY31" fmla="*/ 161661 h 250825"/>
                <a:gd name="connsiteX32" fmla="*/ 209550 w 338138"/>
                <a:gd name="connsiteY32" fmla="*/ 55827 h 250825"/>
                <a:gd name="connsiteX33" fmla="*/ 216070 w 338138"/>
                <a:gd name="connsiteY33" fmla="*/ 49212 h 250825"/>
                <a:gd name="connsiteX34" fmla="*/ 53428 w 338138"/>
                <a:gd name="connsiteY34" fmla="*/ 22225 h 250825"/>
                <a:gd name="connsiteX35" fmla="*/ 50800 w 338138"/>
                <a:gd name="connsiteY35" fmla="*/ 24858 h 250825"/>
                <a:gd name="connsiteX36" fmla="*/ 50800 w 338138"/>
                <a:gd name="connsiteY36" fmla="*/ 182834 h 250825"/>
                <a:gd name="connsiteX37" fmla="*/ 53428 w 338138"/>
                <a:gd name="connsiteY37" fmla="*/ 184150 h 250825"/>
                <a:gd name="connsiteX38" fmla="*/ 284710 w 338138"/>
                <a:gd name="connsiteY38" fmla="*/ 184150 h 250825"/>
                <a:gd name="connsiteX39" fmla="*/ 287338 w 338138"/>
                <a:gd name="connsiteY39" fmla="*/ 182834 h 250825"/>
                <a:gd name="connsiteX40" fmla="*/ 287338 w 338138"/>
                <a:gd name="connsiteY40" fmla="*/ 24858 h 250825"/>
                <a:gd name="connsiteX41" fmla="*/ 284710 w 338138"/>
                <a:gd name="connsiteY41" fmla="*/ 22225 h 250825"/>
                <a:gd name="connsiteX42" fmla="*/ 53428 w 338138"/>
                <a:gd name="connsiteY42" fmla="*/ 22225 h 250825"/>
                <a:gd name="connsiteX43" fmla="*/ 53663 w 338138"/>
                <a:gd name="connsiteY43" fmla="*/ 0 h 250825"/>
                <a:gd name="connsiteX44" fmla="*/ 286062 w 338138"/>
                <a:gd name="connsiteY44" fmla="*/ 0 h 250825"/>
                <a:gd name="connsiteX45" fmla="*/ 311150 w 338138"/>
                <a:gd name="connsiteY45" fmla="*/ 25008 h 250825"/>
                <a:gd name="connsiteX46" fmla="*/ 311150 w 338138"/>
                <a:gd name="connsiteY46" fmla="*/ 182955 h 250825"/>
                <a:gd name="connsiteX47" fmla="*/ 286062 w 338138"/>
                <a:gd name="connsiteY47" fmla="*/ 207963 h 250825"/>
                <a:gd name="connsiteX48" fmla="*/ 53663 w 338138"/>
                <a:gd name="connsiteY48" fmla="*/ 207963 h 250825"/>
                <a:gd name="connsiteX49" fmla="*/ 28575 w 338138"/>
                <a:gd name="connsiteY49" fmla="*/ 182955 h 250825"/>
                <a:gd name="connsiteX50" fmla="*/ 28575 w 338138"/>
                <a:gd name="connsiteY50" fmla="*/ 25008 h 250825"/>
                <a:gd name="connsiteX51" fmla="*/ 53663 w 338138"/>
                <a:gd name="connsiteY51" fmla="*/ 0 h 250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338138" h="250825">
                  <a:moveTo>
                    <a:pt x="9246" y="217487"/>
                  </a:moveTo>
                  <a:cubicBezTo>
                    <a:pt x="9246" y="217487"/>
                    <a:pt x="9246" y="217487"/>
                    <a:pt x="328892" y="217487"/>
                  </a:cubicBezTo>
                  <a:cubicBezTo>
                    <a:pt x="334176" y="217487"/>
                    <a:pt x="338138" y="221488"/>
                    <a:pt x="338138" y="226822"/>
                  </a:cubicBezTo>
                  <a:cubicBezTo>
                    <a:pt x="338138" y="240157"/>
                    <a:pt x="327571" y="250825"/>
                    <a:pt x="314363" y="250825"/>
                  </a:cubicBezTo>
                  <a:cubicBezTo>
                    <a:pt x="314363" y="250825"/>
                    <a:pt x="314363" y="250825"/>
                    <a:pt x="23775" y="250825"/>
                  </a:cubicBezTo>
                  <a:cubicBezTo>
                    <a:pt x="10567" y="250825"/>
                    <a:pt x="0" y="240157"/>
                    <a:pt x="0" y="226822"/>
                  </a:cubicBezTo>
                  <a:cubicBezTo>
                    <a:pt x="0" y="221488"/>
                    <a:pt x="3962" y="217487"/>
                    <a:pt x="9246" y="217487"/>
                  </a:cubicBezTo>
                  <a:close/>
                  <a:moveTo>
                    <a:pt x="100182" y="100012"/>
                  </a:moveTo>
                  <a:cubicBezTo>
                    <a:pt x="100182" y="100012"/>
                    <a:pt x="100182" y="100012"/>
                    <a:pt x="123655" y="100012"/>
                  </a:cubicBezTo>
                  <a:cubicBezTo>
                    <a:pt x="127567" y="100012"/>
                    <a:pt x="130175" y="102689"/>
                    <a:pt x="130175" y="106705"/>
                  </a:cubicBezTo>
                  <a:cubicBezTo>
                    <a:pt x="130175" y="106705"/>
                    <a:pt x="130175" y="106705"/>
                    <a:pt x="130175" y="161583"/>
                  </a:cubicBezTo>
                  <a:cubicBezTo>
                    <a:pt x="130175" y="165598"/>
                    <a:pt x="127567" y="168275"/>
                    <a:pt x="123655" y="168275"/>
                  </a:cubicBezTo>
                  <a:cubicBezTo>
                    <a:pt x="123655" y="168275"/>
                    <a:pt x="123655" y="168275"/>
                    <a:pt x="100182" y="168275"/>
                  </a:cubicBezTo>
                  <a:cubicBezTo>
                    <a:pt x="96270" y="168275"/>
                    <a:pt x="93662" y="165598"/>
                    <a:pt x="93662" y="161583"/>
                  </a:cubicBezTo>
                  <a:cubicBezTo>
                    <a:pt x="93662" y="161583"/>
                    <a:pt x="93662" y="161583"/>
                    <a:pt x="93662" y="106705"/>
                  </a:cubicBezTo>
                  <a:cubicBezTo>
                    <a:pt x="93662" y="102689"/>
                    <a:pt x="96270" y="100012"/>
                    <a:pt x="100182" y="100012"/>
                  </a:cubicBezTo>
                  <a:close/>
                  <a:moveTo>
                    <a:pt x="157332" y="77787"/>
                  </a:moveTo>
                  <a:cubicBezTo>
                    <a:pt x="157332" y="77787"/>
                    <a:pt x="157332" y="77787"/>
                    <a:pt x="180805" y="77787"/>
                  </a:cubicBezTo>
                  <a:cubicBezTo>
                    <a:pt x="184717" y="77787"/>
                    <a:pt x="187325" y="81779"/>
                    <a:pt x="187325" y="84441"/>
                  </a:cubicBezTo>
                  <a:cubicBezTo>
                    <a:pt x="187325" y="84441"/>
                    <a:pt x="187325" y="84441"/>
                    <a:pt x="187325" y="161622"/>
                  </a:cubicBezTo>
                  <a:cubicBezTo>
                    <a:pt x="187325" y="165614"/>
                    <a:pt x="184717" y="168275"/>
                    <a:pt x="180805" y="168275"/>
                  </a:cubicBezTo>
                  <a:cubicBezTo>
                    <a:pt x="180805" y="168275"/>
                    <a:pt x="180805" y="168275"/>
                    <a:pt x="157332" y="168275"/>
                  </a:cubicBezTo>
                  <a:cubicBezTo>
                    <a:pt x="153420" y="168275"/>
                    <a:pt x="150812" y="165614"/>
                    <a:pt x="150812" y="161622"/>
                  </a:cubicBezTo>
                  <a:cubicBezTo>
                    <a:pt x="150812" y="161622"/>
                    <a:pt x="150812" y="161622"/>
                    <a:pt x="150812" y="84441"/>
                  </a:cubicBezTo>
                  <a:cubicBezTo>
                    <a:pt x="150812" y="81779"/>
                    <a:pt x="153420" y="77787"/>
                    <a:pt x="157332" y="77787"/>
                  </a:cubicBezTo>
                  <a:close/>
                  <a:moveTo>
                    <a:pt x="216070" y="49212"/>
                  </a:moveTo>
                  <a:cubicBezTo>
                    <a:pt x="216070" y="49212"/>
                    <a:pt x="216070" y="49212"/>
                    <a:pt x="239543" y="49212"/>
                  </a:cubicBezTo>
                  <a:cubicBezTo>
                    <a:pt x="243455" y="49212"/>
                    <a:pt x="246063" y="51858"/>
                    <a:pt x="246063" y="55827"/>
                  </a:cubicBezTo>
                  <a:cubicBezTo>
                    <a:pt x="246063" y="55827"/>
                    <a:pt x="246063" y="55827"/>
                    <a:pt x="246063" y="161661"/>
                  </a:cubicBezTo>
                  <a:cubicBezTo>
                    <a:pt x="246063" y="165629"/>
                    <a:pt x="243455" y="168275"/>
                    <a:pt x="239543" y="168275"/>
                  </a:cubicBezTo>
                  <a:cubicBezTo>
                    <a:pt x="239543" y="168275"/>
                    <a:pt x="239543" y="168275"/>
                    <a:pt x="216070" y="168275"/>
                  </a:cubicBezTo>
                  <a:cubicBezTo>
                    <a:pt x="212158" y="168275"/>
                    <a:pt x="209550" y="165629"/>
                    <a:pt x="209550" y="161661"/>
                  </a:cubicBezTo>
                  <a:cubicBezTo>
                    <a:pt x="209550" y="161661"/>
                    <a:pt x="209550" y="161661"/>
                    <a:pt x="209550" y="55827"/>
                  </a:cubicBezTo>
                  <a:cubicBezTo>
                    <a:pt x="209550" y="51858"/>
                    <a:pt x="212158" y="49212"/>
                    <a:pt x="216070" y="49212"/>
                  </a:cubicBezTo>
                  <a:close/>
                  <a:moveTo>
                    <a:pt x="53428" y="22225"/>
                  </a:moveTo>
                  <a:cubicBezTo>
                    <a:pt x="52114" y="22225"/>
                    <a:pt x="50800" y="23541"/>
                    <a:pt x="50800" y="24858"/>
                  </a:cubicBezTo>
                  <a:lnTo>
                    <a:pt x="50800" y="182834"/>
                  </a:lnTo>
                  <a:cubicBezTo>
                    <a:pt x="50800" y="184150"/>
                    <a:pt x="52114" y="184150"/>
                    <a:pt x="53428" y="184150"/>
                  </a:cubicBezTo>
                  <a:cubicBezTo>
                    <a:pt x="53428" y="184150"/>
                    <a:pt x="53428" y="184150"/>
                    <a:pt x="284710" y="184150"/>
                  </a:cubicBezTo>
                  <a:cubicBezTo>
                    <a:pt x="286024" y="184150"/>
                    <a:pt x="287338" y="184150"/>
                    <a:pt x="287338" y="182834"/>
                  </a:cubicBezTo>
                  <a:cubicBezTo>
                    <a:pt x="287338" y="182834"/>
                    <a:pt x="287338" y="182834"/>
                    <a:pt x="287338" y="24858"/>
                  </a:cubicBezTo>
                  <a:cubicBezTo>
                    <a:pt x="287338" y="23541"/>
                    <a:pt x="286024" y="22225"/>
                    <a:pt x="284710" y="22225"/>
                  </a:cubicBezTo>
                  <a:cubicBezTo>
                    <a:pt x="284710" y="22225"/>
                    <a:pt x="284710" y="22225"/>
                    <a:pt x="53428" y="22225"/>
                  </a:cubicBezTo>
                  <a:close/>
                  <a:moveTo>
                    <a:pt x="53663" y="0"/>
                  </a:moveTo>
                  <a:cubicBezTo>
                    <a:pt x="53663" y="0"/>
                    <a:pt x="53663" y="0"/>
                    <a:pt x="286062" y="0"/>
                  </a:cubicBezTo>
                  <a:cubicBezTo>
                    <a:pt x="300587" y="0"/>
                    <a:pt x="311150" y="10530"/>
                    <a:pt x="311150" y="25008"/>
                  </a:cubicBezTo>
                  <a:cubicBezTo>
                    <a:pt x="311150" y="25008"/>
                    <a:pt x="311150" y="25008"/>
                    <a:pt x="311150" y="182955"/>
                  </a:cubicBezTo>
                  <a:cubicBezTo>
                    <a:pt x="311150" y="196117"/>
                    <a:pt x="300587" y="207963"/>
                    <a:pt x="286062" y="207963"/>
                  </a:cubicBezTo>
                  <a:cubicBezTo>
                    <a:pt x="286062" y="207963"/>
                    <a:pt x="286062" y="207963"/>
                    <a:pt x="53663" y="207963"/>
                  </a:cubicBezTo>
                  <a:cubicBezTo>
                    <a:pt x="39138" y="207963"/>
                    <a:pt x="28575" y="196117"/>
                    <a:pt x="28575" y="182955"/>
                  </a:cubicBezTo>
                  <a:cubicBezTo>
                    <a:pt x="28575" y="182955"/>
                    <a:pt x="28575" y="182955"/>
                    <a:pt x="28575" y="25008"/>
                  </a:cubicBezTo>
                  <a:cubicBezTo>
                    <a:pt x="28575" y="10530"/>
                    <a:pt x="39138" y="0"/>
                    <a:pt x="53663" y="0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wrap="square" lIns="91440" tIns="45720" rIns="91440" bIns="45720" anchor="ctr" anchorCtr="0">
              <a:normAutofit/>
            </a:bodyPr>
            <a:lstStyle/>
            <a:p>
              <a:pPr algn="ctr"/>
            </a:p>
          </p:txBody>
        </p:sp>
        <p:sp>
          <p:nvSpPr>
            <p:cNvPr id="21" name="Title" descr="c09866b8-e6d4-437f-958e-f94d0f69ed2e"/>
            <p:cNvSpPr txBox="1"/>
            <p:nvPr/>
          </p:nvSpPr>
          <p:spPr>
            <a:xfrm>
              <a:off x="673099" y="1130300"/>
              <a:ext cx="10845800" cy="7765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anchor="t" anchorCtr="1">
              <a:norm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i="0" u="none" strike="noStrike">
                  <a:solidFill>
                    <a:srgbClr val="2F2F2F"/>
                  </a:solidFill>
                  <a:ea typeface="微软雅黑" panose="020B0503020204020204" charset="-122"/>
                </a:rPr>
                <a:t>携手共建健康社区</a:t>
              </a:r>
              <a:endParaRPr lang="en-US" sz="2400" b="1" i="0" u="none" strike="noStrike">
                <a:solidFill>
                  <a:srgbClr val="2F2F2F"/>
                </a:solidFill>
                <a:ea typeface="微软雅黑" panose="020B0503020204020204" charset="-122"/>
              </a:endParaRPr>
            </a:p>
          </p:txBody>
        </p:sp>
        <p:grpSp>
          <p:nvGrpSpPr>
            <p:cNvPr id="25" name="组合 24" descr="3b463a68-257e-488c-b652-5e762f6d9a78"/>
            <p:cNvGrpSpPr/>
            <p:nvPr/>
          </p:nvGrpSpPr>
          <p:grpSpPr>
            <a:xfrm>
              <a:off x="802793" y="2178122"/>
              <a:ext cx="4965141" cy="1622815"/>
              <a:chOff x="802793" y="2178122"/>
              <a:chExt cx="4965141" cy="1622815"/>
            </a:xfrm>
          </p:grpSpPr>
          <p:sp>
            <p:nvSpPr>
              <p:cNvPr id="9" name="Shape1" descr="be87ccad-11af-4da9-9e21-7057fdc20d09"/>
              <p:cNvSpPr/>
              <p:nvPr/>
            </p:nvSpPr>
            <p:spPr>
              <a:xfrm rot="8046499" flipH="1">
                <a:off x="4775054" y="2808057"/>
                <a:ext cx="992880" cy="9928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3109" y="2352"/>
                      <a:pt x="6901" y="3625"/>
                      <a:pt x="10800" y="3625"/>
                    </a:cubicBezTo>
                    <a:cubicBezTo>
                      <a:pt x="14699" y="3625"/>
                      <a:pt x="18491" y="2352"/>
                      <a:pt x="21600" y="0"/>
                    </a:cubicBez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>
                <a:miter lim="400000"/>
              </a:ln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10" name="Number1" descr="3b5f5570-8232-471f-be97-c1ff1c37191c"/>
              <p:cNvSpPr/>
              <p:nvPr/>
            </p:nvSpPr>
            <p:spPr>
              <a:xfrm flipH="1">
                <a:off x="4339584" y="2387834"/>
                <a:ext cx="1029055" cy="1024147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r>
                  <a:rPr lang="en-US" sz="2400" b="1" i="0" u="none">
                    <a:solidFill>
                      <a:srgbClr val="009A8C"/>
                    </a:solidFill>
                    <a:latin typeface="Arial" panose="020B0604020202020204"/>
                  </a:rPr>
                  <a:t>01</a:t>
                </a:r>
                <a:endParaRPr lang="en-US" sz="2400" b="1" i="0" u="none">
                  <a:solidFill>
                    <a:srgbClr val="009A8C"/>
                  </a:solidFill>
                  <a:latin typeface="Arial" panose="020B0604020202020204"/>
                </a:endParaRPr>
              </a:p>
            </p:txBody>
          </p:sp>
          <p:sp>
            <p:nvSpPr>
              <p:cNvPr id="15" name="Text1" descr="61515d1d-8049-4c2a-bdda-ca64400b0cc6"/>
              <p:cNvSpPr txBox="1"/>
              <p:nvPr/>
            </p:nvSpPr>
            <p:spPr>
              <a:xfrm>
                <a:off x="802793" y="2685953"/>
                <a:ext cx="3321580" cy="72602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Ctr="0">
                <a:normAutofit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通过宣传栏、讲座等形式，向居民普及登革热和基孔肯雅热的防控知识。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6" name="Bullet1" descr="89225a7e-12dd-4f72-ad65-8e9fb3a7bb14"/>
              <p:cNvSpPr/>
              <p:nvPr/>
            </p:nvSpPr>
            <p:spPr>
              <a:xfrm>
                <a:off x="802793" y="2178122"/>
                <a:ext cx="3321580" cy="507831"/>
              </a:xfrm>
              <a:prstGeom prst="rect">
                <a:avLst/>
              </a:prstGeom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algn="r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社区宣传内容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22" name="组合 21" descr="939c4238-d821-47d4-99c2-c5fb2d6043f4"/>
            <p:cNvGrpSpPr/>
            <p:nvPr/>
          </p:nvGrpSpPr>
          <p:grpSpPr>
            <a:xfrm>
              <a:off x="6391902" y="2178122"/>
              <a:ext cx="4952348" cy="1604246"/>
              <a:chOff x="6391902" y="2178122"/>
              <a:chExt cx="4952348" cy="1604246"/>
            </a:xfrm>
          </p:grpSpPr>
          <p:sp>
            <p:nvSpPr>
              <p:cNvPr id="3" name="Shape2" descr="31c2bd29-de6a-4b7c-b894-f1195544248a"/>
              <p:cNvSpPr/>
              <p:nvPr/>
            </p:nvSpPr>
            <p:spPr>
              <a:xfrm rot="13446499">
                <a:off x="6391902" y="2789488"/>
                <a:ext cx="992880" cy="9928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3109" y="2352"/>
                      <a:pt x="6901" y="3625"/>
                      <a:pt x="10800" y="3625"/>
                    </a:cubicBezTo>
                    <a:cubicBezTo>
                      <a:pt x="14699" y="3625"/>
                      <a:pt x="18491" y="2352"/>
                      <a:pt x="21600" y="0"/>
                    </a:cubicBez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>
                <a:miter lim="400000"/>
              </a:ln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4" name="Number2" descr="a5c10745-c2cd-47fd-9772-993aadb1537c"/>
              <p:cNvSpPr/>
              <p:nvPr/>
            </p:nvSpPr>
            <p:spPr>
              <a:xfrm>
                <a:off x="6778404" y="2356472"/>
                <a:ext cx="1029055" cy="1024147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r>
                  <a:rPr lang="en-US" sz="2400" b="1" i="0" u="none">
                    <a:solidFill>
                      <a:srgbClr val="009A8C"/>
                    </a:solidFill>
                    <a:latin typeface="Arial" panose="020B0604020202020204"/>
                  </a:rPr>
                  <a:t>02</a:t>
                </a:r>
                <a:endParaRPr lang="en-US" sz="2400" b="1" i="0" u="none">
                  <a:solidFill>
                    <a:srgbClr val="009A8C"/>
                  </a:solidFill>
                  <a:latin typeface="Arial" panose="020B0604020202020204"/>
                </a:endParaRPr>
              </a:p>
            </p:txBody>
          </p:sp>
          <p:sp>
            <p:nvSpPr>
              <p:cNvPr id="13" name="Text2" descr="4c9d15b4-b7f6-4e9c-9824-4b20bda749ae"/>
              <p:cNvSpPr txBox="1"/>
              <p:nvPr/>
            </p:nvSpPr>
            <p:spPr>
              <a:xfrm>
                <a:off x="8022670" y="2685953"/>
                <a:ext cx="3321580" cy="72602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Ctr="0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组织专业人员进行定期消杀，重点针对蚊虫孳生地和活动区域。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4" name="Bullet2" descr="27c99449-525b-47d8-b7fe-a6032c42d8ed"/>
              <p:cNvSpPr/>
              <p:nvPr/>
            </p:nvSpPr>
            <p:spPr>
              <a:xfrm>
                <a:off x="8022670" y="2178122"/>
                <a:ext cx="3321580" cy="507831"/>
              </a:xfrm>
              <a:prstGeom prst="rect">
                <a:avLst/>
              </a:prstGeom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algn="l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定期消杀安排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24" name="组合 23" descr="5d4ebb0a-4c0a-4a83-b31d-0ead887e9cfb"/>
            <p:cNvGrpSpPr/>
            <p:nvPr/>
          </p:nvGrpSpPr>
          <p:grpSpPr>
            <a:xfrm>
              <a:off x="802793" y="4432632"/>
              <a:ext cx="4983266" cy="1600138"/>
              <a:chOff x="802793" y="4432632"/>
              <a:chExt cx="4983266" cy="1600138"/>
            </a:xfrm>
          </p:grpSpPr>
          <p:sp>
            <p:nvSpPr>
              <p:cNvPr id="7" name="Shape3" descr="9e2759d3-deeb-4345-bb25-4b446a8d43b6"/>
              <p:cNvSpPr/>
              <p:nvPr/>
            </p:nvSpPr>
            <p:spPr>
              <a:xfrm rot="2646498">
                <a:off x="4793179" y="4432632"/>
                <a:ext cx="992880" cy="9928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3109" y="2352"/>
                      <a:pt x="6901" y="3625"/>
                      <a:pt x="10800" y="3625"/>
                    </a:cubicBezTo>
                    <a:cubicBezTo>
                      <a:pt x="14699" y="3625"/>
                      <a:pt x="18491" y="2352"/>
                      <a:pt x="21600" y="0"/>
                    </a:cubicBez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>
                <a:miter lim="400000"/>
              </a:ln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8" name="Number3" descr="b8a10d7e-98f8-46f6-8b39-4804a935241b"/>
              <p:cNvSpPr/>
              <p:nvPr/>
            </p:nvSpPr>
            <p:spPr>
              <a:xfrm>
                <a:off x="4370502" y="4834383"/>
                <a:ext cx="1029055" cy="1024147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r>
                  <a:rPr lang="en-US" sz="2400" b="1" i="0" u="none">
                    <a:solidFill>
                      <a:srgbClr val="009A8C"/>
                    </a:solidFill>
                    <a:latin typeface="Arial" panose="020B0604020202020204"/>
                  </a:rPr>
                  <a:t>03</a:t>
                </a:r>
                <a:endParaRPr lang="en-US" sz="2400" b="1" i="0" u="none">
                  <a:solidFill>
                    <a:srgbClr val="009A8C"/>
                  </a:solidFill>
                  <a:latin typeface="Arial" panose="020B0604020202020204"/>
                </a:endParaRPr>
              </a:p>
            </p:txBody>
          </p:sp>
          <p:sp>
            <p:nvSpPr>
              <p:cNvPr id="19" name="Text3" descr="0fc288fe-0b7f-4a25-914a-2798b56934c6"/>
              <p:cNvSpPr txBox="1"/>
              <p:nvPr/>
            </p:nvSpPr>
            <p:spPr>
              <a:xfrm>
                <a:off x="802793" y="5306742"/>
                <a:ext cx="3321580" cy="72602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Ctr="0">
                <a:normAutofit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鼓励居民积极参与社区防控活动，如清理自家积水、监督社区环境等。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0" name="Bullet3" descr="16922efc-32b1-4124-9487-f4aeb221039a"/>
              <p:cNvSpPr/>
              <p:nvPr/>
            </p:nvSpPr>
            <p:spPr>
              <a:xfrm>
                <a:off x="802793" y="4798911"/>
                <a:ext cx="3321580" cy="507831"/>
              </a:xfrm>
              <a:prstGeom prst="rect">
                <a:avLst/>
              </a:prstGeom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algn="r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居民参与方式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23" name="组合 22" descr="088b20a9-7127-45b6-9339-d7a797e79e49"/>
            <p:cNvGrpSpPr/>
            <p:nvPr/>
          </p:nvGrpSpPr>
          <p:grpSpPr>
            <a:xfrm>
              <a:off x="6422563" y="4405068"/>
              <a:ext cx="4921687" cy="1627702"/>
              <a:chOff x="6422563" y="4405068"/>
              <a:chExt cx="4921687" cy="1627702"/>
            </a:xfrm>
          </p:grpSpPr>
          <p:sp>
            <p:nvSpPr>
              <p:cNvPr id="5" name="Shape4" descr="3a68e087-dc29-4b3b-9a43-7ae9d0cdee8e"/>
              <p:cNvSpPr/>
              <p:nvPr/>
            </p:nvSpPr>
            <p:spPr>
              <a:xfrm rot="18846498" flipH="1">
                <a:off x="6422563" y="4405068"/>
                <a:ext cx="992880" cy="9928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cubicBezTo>
                      <a:pt x="3109" y="2352"/>
                      <a:pt x="6901" y="3625"/>
                      <a:pt x="10800" y="3625"/>
                    </a:cubicBezTo>
                    <a:cubicBezTo>
                      <a:pt x="14699" y="3625"/>
                      <a:pt x="18491" y="2352"/>
                      <a:pt x="21600" y="0"/>
                    </a:cubicBez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2700">
                <a:miter lim="400000"/>
              </a:ln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6" name="Number4" descr="45419a68-ecae-4dca-80e7-7a6c737bf54d"/>
              <p:cNvSpPr/>
              <p:nvPr/>
            </p:nvSpPr>
            <p:spPr>
              <a:xfrm flipH="1">
                <a:off x="6821858" y="4794024"/>
                <a:ext cx="1029055" cy="1024147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noAutofit/>
              </a:bodyPr>
              <a:lstStyle/>
              <a:p>
                <a:pPr algn="ctr"/>
                <a:r>
                  <a:rPr lang="en-US" sz="2400" b="1" i="0" u="none">
                    <a:solidFill>
                      <a:srgbClr val="009A8C"/>
                    </a:solidFill>
                    <a:latin typeface="Arial" panose="020B0604020202020204"/>
                  </a:rPr>
                  <a:t>04</a:t>
                </a:r>
                <a:endParaRPr lang="en-US" sz="2400" b="1" i="0" u="none">
                  <a:solidFill>
                    <a:srgbClr val="009A8C"/>
                  </a:solidFill>
                  <a:latin typeface="Arial" panose="020B0604020202020204"/>
                </a:endParaRPr>
              </a:p>
            </p:txBody>
          </p:sp>
          <p:sp>
            <p:nvSpPr>
              <p:cNvPr id="17" name="Text4" descr="f396b1ba-2cab-49c8-902a-ba91029b4439"/>
              <p:cNvSpPr txBox="1"/>
              <p:nvPr/>
            </p:nvSpPr>
            <p:spPr>
              <a:xfrm>
                <a:off x="8022670" y="5306742"/>
                <a:ext cx="3321580" cy="72602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Ctr="0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定期对社区防控效果进行评估，及时调整防控策略，确保防控工作有效开展。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8" name="Bullet4" descr="3a99c867-87e1-49dd-9a33-b2806a00cc69"/>
              <p:cNvSpPr/>
              <p:nvPr/>
            </p:nvSpPr>
            <p:spPr>
              <a:xfrm>
                <a:off x="8022670" y="4798911"/>
                <a:ext cx="3321580" cy="507831"/>
              </a:xfrm>
              <a:prstGeom prst="rect">
                <a:avLst/>
              </a:prstGeom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algn="l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防控效果评估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</p:grp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 descr="72c5cea0-c1d2-40c9-a8e1-b75c0e049bd3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US" sz="3600" b="1" i="0" u="none">
                <a:solidFill>
                  <a:srgbClr val="2F2F2F"/>
                </a:solidFill>
                <a:ea typeface="微软雅黑" panose="020B0503020204020204" charset="-122"/>
              </a:rPr>
              <a:t>总结与建议</a:t>
            </a:r>
            <a:endParaRPr lang="en-US" sz="36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sp>
        <p:nvSpPr>
          <p:cNvPr id="25" name="文本占位符 24" descr="7f032694-830f-491e-875c-14554c1d49be"/>
          <p:cNvSpPr>
            <a:spLocks noGrp="1"/>
          </p:cNvSpPr>
          <p:nvPr>
            <p:ph type="body" sz="quarter" idx="1" hasCustomPrompt="1"/>
          </p:nvPr>
        </p:nvSpPr>
        <p:spPr/>
        <p:txBody>
          <a:bodyPr anchorCtr="0"/>
          <a:lstStyle/>
          <a:p>
            <a:pPr algn="r">
              <a:lnSpc>
                <a:spcPct val="120000"/>
              </a:lnSpc>
              <a:spcBef>
                <a:spcPts val="1000"/>
              </a:spcBef>
            </a:pPr>
            <a:r>
              <a:rPr lang="en-US" sz="2000" b="0" i="0" u="none">
                <a:solidFill>
                  <a:srgbClr val="2F2F2F"/>
                </a:solidFill>
                <a:ea typeface="微软雅黑" panose="020B0503020204020204" charset="-122"/>
              </a:rPr>
              <a:t>总结知识，提出实用建议</a:t>
            </a:r>
            <a:endParaRPr lang="en-US" sz="2000" b="0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c7ba1c0-dbe1-443f-8d95-f6079f5adcf9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b="1" i="0" u="none">
                <a:solidFill>
                  <a:srgbClr val="2F2F2F"/>
                </a:solidFill>
                <a:ea typeface="微软雅黑" panose="020B0503020204020204" charset="-122"/>
              </a:rPr>
              <a:t>总结回顾</a:t>
            </a:r>
            <a:endParaRPr lang="en-US" sz="28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grpSp>
        <p:nvGrpSpPr>
          <p:cNvPr id="3" name="4d342503-9cc7-4ba7-9837-7538349ed8a5.source.3.zh-Hans.pptx" descr="40cf73b4-6cbb-4e78-836e-b56abe932393"/>
          <p:cNvGrpSpPr/>
          <p:nvPr/>
        </p:nvGrpSpPr>
        <p:grpSpPr>
          <a:xfrm>
            <a:off x="606248" y="1119705"/>
            <a:ext cx="11666483" cy="4600573"/>
            <a:chOff x="606248" y="1119705"/>
            <a:chExt cx="11666483" cy="4600573"/>
          </a:xfrm>
        </p:grpSpPr>
        <p:sp>
          <p:nvSpPr>
            <p:cNvPr id="438" name="ïsḻiḋê" descr="e3c3c9c3-10e0-47ec-8ed4-6268b9c502ed"/>
            <p:cNvSpPr/>
            <p:nvPr/>
          </p:nvSpPr>
          <p:spPr bwMode="auto">
            <a:xfrm>
              <a:off x="606248" y="2173804"/>
              <a:ext cx="3546475" cy="3546474"/>
            </a:xfrm>
            <a:custGeom>
              <a:avLst/>
              <a:gdLst>
                <a:gd name="T0" fmla="*/ 387 w 774"/>
                <a:gd name="T1" fmla="*/ 0 h 774"/>
                <a:gd name="T2" fmla="*/ 435 w 774"/>
                <a:gd name="T3" fmla="*/ 3 h 774"/>
                <a:gd name="T4" fmla="*/ 482 w 774"/>
                <a:gd name="T5" fmla="*/ 12 h 774"/>
                <a:gd name="T6" fmla="*/ 526 w 774"/>
                <a:gd name="T7" fmla="*/ 26 h 774"/>
                <a:gd name="T8" fmla="*/ 568 w 774"/>
                <a:gd name="T9" fmla="*/ 45 h 774"/>
                <a:gd name="T10" fmla="*/ 608 w 774"/>
                <a:gd name="T11" fmla="*/ 69 h 774"/>
                <a:gd name="T12" fmla="*/ 643 w 774"/>
                <a:gd name="T13" fmla="*/ 98 h 774"/>
                <a:gd name="T14" fmla="*/ 676 w 774"/>
                <a:gd name="T15" fmla="*/ 130 h 774"/>
                <a:gd name="T16" fmla="*/ 704 w 774"/>
                <a:gd name="T17" fmla="*/ 166 h 774"/>
                <a:gd name="T18" fmla="*/ 728 w 774"/>
                <a:gd name="T19" fmla="*/ 205 h 774"/>
                <a:gd name="T20" fmla="*/ 747 w 774"/>
                <a:gd name="T21" fmla="*/ 247 h 774"/>
                <a:gd name="T22" fmla="*/ 761 w 774"/>
                <a:gd name="T23" fmla="*/ 292 h 774"/>
                <a:gd name="T24" fmla="*/ 770 w 774"/>
                <a:gd name="T25" fmla="*/ 338 h 774"/>
                <a:gd name="T26" fmla="*/ 774 w 774"/>
                <a:gd name="T27" fmla="*/ 387 h 774"/>
                <a:gd name="T28" fmla="*/ 770 w 774"/>
                <a:gd name="T29" fmla="*/ 435 h 774"/>
                <a:gd name="T30" fmla="*/ 761 w 774"/>
                <a:gd name="T31" fmla="*/ 483 h 774"/>
                <a:gd name="T32" fmla="*/ 747 w 774"/>
                <a:gd name="T33" fmla="*/ 527 h 774"/>
                <a:gd name="T34" fmla="*/ 728 w 774"/>
                <a:gd name="T35" fmla="*/ 569 h 774"/>
                <a:gd name="T36" fmla="*/ 704 w 774"/>
                <a:gd name="T37" fmla="*/ 608 h 774"/>
                <a:gd name="T38" fmla="*/ 676 w 774"/>
                <a:gd name="T39" fmla="*/ 644 h 774"/>
                <a:gd name="T40" fmla="*/ 643 w 774"/>
                <a:gd name="T41" fmla="*/ 676 h 774"/>
                <a:gd name="T42" fmla="*/ 608 w 774"/>
                <a:gd name="T43" fmla="*/ 705 h 774"/>
                <a:gd name="T44" fmla="*/ 568 w 774"/>
                <a:gd name="T45" fmla="*/ 728 h 774"/>
                <a:gd name="T46" fmla="*/ 526 w 774"/>
                <a:gd name="T47" fmla="*/ 748 h 774"/>
                <a:gd name="T48" fmla="*/ 482 w 774"/>
                <a:gd name="T49" fmla="*/ 763 h 774"/>
                <a:gd name="T50" fmla="*/ 435 w 774"/>
                <a:gd name="T51" fmla="*/ 772 h 774"/>
                <a:gd name="T52" fmla="*/ 387 w 774"/>
                <a:gd name="T53" fmla="*/ 774 h 774"/>
                <a:gd name="T54" fmla="*/ 338 w 774"/>
                <a:gd name="T55" fmla="*/ 772 h 774"/>
                <a:gd name="T56" fmla="*/ 291 w 774"/>
                <a:gd name="T57" fmla="*/ 763 h 774"/>
                <a:gd name="T58" fmla="*/ 246 w 774"/>
                <a:gd name="T59" fmla="*/ 748 h 774"/>
                <a:gd name="T60" fmla="*/ 204 w 774"/>
                <a:gd name="T61" fmla="*/ 728 h 774"/>
                <a:gd name="T62" fmla="*/ 165 w 774"/>
                <a:gd name="T63" fmla="*/ 705 h 774"/>
                <a:gd name="T64" fmla="*/ 129 w 774"/>
                <a:gd name="T65" fmla="*/ 676 h 774"/>
                <a:gd name="T66" fmla="*/ 97 w 774"/>
                <a:gd name="T67" fmla="*/ 644 h 774"/>
                <a:gd name="T68" fmla="*/ 68 w 774"/>
                <a:gd name="T69" fmla="*/ 608 h 774"/>
                <a:gd name="T70" fmla="*/ 45 w 774"/>
                <a:gd name="T71" fmla="*/ 569 h 774"/>
                <a:gd name="T72" fmla="*/ 25 w 774"/>
                <a:gd name="T73" fmla="*/ 527 h 774"/>
                <a:gd name="T74" fmla="*/ 11 w 774"/>
                <a:gd name="T75" fmla="*/ 483 h 774"/>
                <a:gd name="T76" fmla="*/ 2 w 774"/>
                <a:gd name="T77" fmla="*/ 435 h 774"/>
                <a:gd name="T78" fmla="*/ 0 w 774"/>
                <a:gd name="T79" fmla="*/ 387 h 774"/>
                <a:gd name="T80" fmla="*/ 2 w 774"/>
                <a:gd name="T81" fmla="*/ 338 h 774"/>
                <a:gd name="T82" fmla="*/ 11 w 774"/>
                <a:gd name="T83" fmla="*/ 292 h 774"/>
                <a:gd name="T84" fmla="*/ 25 w 774"/>
                <a:gd name="T85" fmla="*/ 247 h 774"/>
                <a:gd name="T86" fmla="*/ 45 w 774"/>
                <a:gd name="T87" fmla="*/ 205 h 774"/>
                <a:gd name="T88" fmla="*/ 68 w 774"/>
                <a:gd name="T89" fmla="*/ 166 h 774"/>
                <a:gd name="T90" fmla="*/ 97 w 774"/>
                <a:gd name="T91" fmla="*/ 130 h 774"/>
                <a:gd name="T92" fmla="*/ 129 w 774"/>
                <a:gd name="T93" fmla="*/ 98 h 774"/>
                <a:gd name="T94" fmla="*/ 165 w 774"/>
                <a:gd name="T95" fmla="*/ 69 h 774"/>
                <a:gd name="T96" fmla="*/ 204 w 774"/>
                <a:gd name="T97" fmla="*/ 45 h 774"/>
                <a:gd name="T98" fmla="*/ 246 w 774"/>
                <a:gd name="T99" fmla="*/ 26 h 774"/>
                <a:gd name="T100" fmla="*/ 291 w 774"/>
                <a:gd name="T101" fmla="*/ 12 h 774"/>
                <a:gd name="T102" fmla="*/ 338 w 774"/>
                <a:gd name="T103" fmla="*/ 3 h 774"/>
                <a:gd name="T104" fmla="*/ 387 w 774"/>
                <a:gd name="T105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774" h="774">
                  <a:moveTo>
                    <a:pt x="387" y="0"/>
                  </a:moveTo>
                  <a:lnTo>
                    <a:pt x="435" y="3"/>
                  </a:lnTo>
                  <a:lnTo>
                    <a:pt x="482" y="12"/>
                  </a:lnTo>
                  <a:lnTo>
                    <a:pt x="526" y="26"/>
                  </a:lnTo>
                  <a:lnTo>
                    <a:pt x="568" y="45"/>
                  </a:lnTo>
                  <a:lnTo>
                    <a:pt x="608" y="69"/>
                  </a:lnTo>
                  <a:lnTo>
                    <a:pt x="643" y="98"/>
                  </a:lnTo>
                  <a:lnTo>
                    <a:pt x="676" y="130"/>
                  </a:lnTo>
                  <a:lnTo>
                    <a:pt x="704" y="166"/>
                  </a:lnTo>
                  <a:lnTo>
                    <a:pt x="728" y="205"/>
                  </a:lnTo>
                  <a:lnTo>
                    <a:pt x="747" y="247"/>
                  </a:lnTo>
                  <a:lnTo>
                    <a:pt x="761" y="292"/>
                  </a:lnTo>
                  <a:lnTo>
                    <a:pt x="770" y="338"/>
                  </a:lnTo>
                  <a:lnTo>
                    <a:pt x="774" y="387"/>
                  </a:lnTo>
                  <a:lnTo>
                    <a:pt x="770" y="435"/>
                  </a:lnTo>
                  <a:lnTo>
                    <a:pt x="761" y="483"/>
                  </a:lnTo>
                  <a:lnTo>
                    <a:pt x="747" y="527"/>
                  </a:lnTo>
                  <a:lnTo>
                    <a:pt x="728" y="569"/>
                  </a:lnTo>
                  <a:lnTo>
                    <a:pt x="704" y="608"/>
                  </a:lnTo>
                  <a:lnTo>
                    <a:pt x="676" y="644"/>
                  </a:lnTo>
                  <a:lnTo>
                    <a:pt x="643" y="676"/>
                  </a:lnTo>
                  <a:lnTo>
                    <a:pt x="608" y="705"/>
                  </a:lnTo>
                  <a:lnTo>
                    <a:pt x="568" y="728"/>
                  </a:lnTo>
                  <a:lnTo>
                    <a:pt x="526" y="748"/>
                  </a:lnTo>
                  <a:lnTo>
                    <a:pt x="482" y="763"/>
                  </a:lnTo>
                  <a:lnTo>
                    <a:pt x="435" y="772"/>
                  </a:lnTo>
                  <a:lnTo>
                    <a:pt x="387" y="774"/>
                  </a:lnTo>
                  <a:lnTo>
                    <a:pt x="338" y="772"/>
                  </a:lnTo>
                  <a:lnTo>
                    <a:pt x="291" y="763"/>
                  </a:lnTo>
                  <a:lnTo>
                    <a:pt x="246" y="748"/>
                  </a:lnTo>
                  <a:lnTo>
                    <a:pt x="204" y="728"/>
                  </a:lnTo>
                  <a:lnTo>
                    <a:pt x="165" y="705"/>
                  </a:lnTo>
                  <a:lnTo>
                    <a:pt x="129" y="676"/>
                  </a:lnTo>
                  <a:lnTo>
                    <a:pt x="97" y="644"/>
                  </a:lnTo>
                  <a:lnTo>
                    <a:pt x="68" y="608"/>
                  </a:lnTo>
                  <a:lnTo>
                    <a:pt x="45" y="569"/>
                  </a:lnTo>
                  <a:lnTo>
                    <a:pt x="25" y="527"/>
                  </a:lnTo>
                  <a:lnTo>
                    <a:pt x="11" y="483"/>
                  </a:lnTo>
                  <a:lnTo>
                    <a:pt x="2" y="435"/>
                  </a:lnTo>
                  <a:lnTo>
                    <a:pt x="0" y="387"/>
                  </a:lnTo>
                  <a:lnTo>
                    <a:pt x="2" y="338"/>
                  </a:lnTo>
                  <a:lnTo>
                    <a:pt x="11" y="292"/>
                  </a:lnTo>
                  <a:lnTo>
                    <a:pt x="25" y="247"/>
                  </a:lnTo>
                  <a:lnTo>
                    <a:pt x="45" y="205"/>
                  </a:lnTo>
                  <a:lnTo>
                    <a:pt x="68" y="166"/>
                  </a:lnTo>
                  <a:lnTo>
                    <a:pt x="97" y="130"/>
                  </a:lnTo>
                  <a:lnTo>
                    <a:pt x="129" y="98"/>
                  </a:lnTo>
                  <a:lnTo>
                    <a:pt x="165" y="69"/>
                  </a:lnTo>
                  <a:lnTo>
                    <a:pt x="204" y="45"/>
                  </a:lnTo>
                  <a:lnTo>
                    <a:pt x="246" y="26"/>
                  </a:lnTo>
                  <a:lnTo>
                    <a:pt x="291" y="12"/>
                  </a:lnTo>
                  <a:lnTo>
                    <a:pt x="338" y="3"/>
                  </a:lnTo>
                  <a:lnTo>
                    <a:pt x="387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76200">
              <a:noFill/>
              <a:prstDash val="solid"/>
              <a:round/>
            </a:ln>
          </p:spPr>
          <p:txBody>
            <a:bodyPr vert="horz" wrap="square" lIns="91440" tIns="45720" rIns="91440" bIns="45720" numCol="1" anchor="t" anchorCtr="0" compatLnSpc="1">
              <a:normAutofit/>
            </a:bodyPr>
            <a:lstStyle/>
            <a:p>
              <a:pPr algn="l"/>
            </a:p>
          </p:txBody>
        </p:sp>
        <p:sp>
          <p:nvSpPr>
            <p:cNvPr id="570" name="ís1iďe" descr="a1699bba-b800-4516-a5bf-33785ee72a84"/>
            <p:cNvSpPr/>
            <p:nvPr/>
          </p:nvSpPr>
          <p:spPr bwMode="auto">
            <a:xfrm>
              <a:off x="1060367" y="4340740"/>
              <a:ext cx="2601352" cy="1379538"/>
            </a:xfrm>
            <a:custGeom>
              <a:avLst/>
              <a:gdLst>
                <a:gd name="connsiteX0" fmla="*/ 829470 w 2601352"/>
                <a:gd name="connsiteY0" fmla="*/ 0 h 1379538"/>
                <a:gd name="connsiteX1" fmla="*/ 1268464 w 2601352"/>
                <a:gd name="connsiteY1" fmla="*/ 437415 h 1379538"/>
                <a:gd name="connsiteX2" fmla="*/ 1673690 w 2601352"/>
                <a:gd name="connsiteY2" fmla="*/ 0 h 1379538"/>
                <a:gd name="connsiteX3" fmla="*/ 2584041 w 2601352"/>
                <a:gd name="connsiteY3" fmla="*/ 790711 h 1379538"/>
                <a:gd name="connsiteX4" fmla="*/ 2601352 w 2601352"/>
                <a:gd name="connsiteY4" fmla="*/ 824573 h 1379538"/>
                <a:gd name="connsiteX5" fmla="*/ 2492113 w 2601352"/>
                <a:gd name="connsiteY5" fmla="*/ 930501 h 1379538"/>
                <a:gd name="connsiteX6" fmla="*/ 2331742 w 2601352"/>
                <a:gd name="connsiteY6" fmla="*/ 1063380 h 1379538"/>
                <a:gd name="connsiteX7" fmla="*/ 2148462 w 2601352"/>
                <a:gd name="connsiteY7" fmla="*/ 1168766 h 1379538"/>
                <a:gd name="connsiteX8" fmla="*/ 1956018 w 2601352"/>
                <a:gd name="connsiteY8" fmla="*/ 1260406 h 1379538"/>
                <a:gd name="connsiteX9" fmla="*/ 1754409 w 2601352"/>
                <a:gd name="connsiteY9" fmla="*/ 1329136 h 1379538"/>
                <a:gd name="connsiteX10" fmla="*/ 1539055 w 2601352"/>
                <a:gd name="connsiteY10" fmla="*/ 1370374 h 1379538"/>
                <a:gd name="connsiteX11" fmla="*/ 1319118 w 2601352"/>
                <a:gd name="connsiteY11" fmla="*/ 1379538 h 1379538"/>
                <a:gd name="connsiteX12" fmla="*/ 1094600 w 2601352"/>
                <a:gd name="connsiteY12" fmla="*/ 1370374 h 1379538"/>
                <a:gd name="connsiteX13" fmla="*/ 879246 w 2601352"/>
                <a:gd name="connsiteY13" fmla="*/ 1329136 h 1379538"/>
                <a:gd name="connsiteX14" fmla="*/ 673055 w 2601352"/>
                <a:gd name="connsiteY14" fmla="*/ 1260406 h 1379538"/>
                <a:gd name="connsiteX15" fmla="*/ 480611 w 2601352"/>
                <a:gd name="connsiteY15" fmla="*/ 1168766 h 1379538"/>
                <a:gd name="connsiteX16" fmla="*/ 301913 w 2601352"/>
                <a:gd name="connsiteY16" fmla="*/ 1063380 h 1379538"/>
                <a:gd name="connsiteX17" fmla="*/ 136960 w 2601352"/>
                <a:gd name="connsiteY17" fmla="*/ 930501 h 1379538"/>
                <a:gd name="connsiteX18" fmla="*/ 0 w 2601352"/>
                <a:gd name="connsiteY18" fmla="*/ 793541 h 1379538"/>
                <a:gd name="connsiteX19" fmla="*/ 57382 w 2601352"/>
                <a:gd name="connsiteY19" fmla="*/ 677554 h 1379538"/>
                <a:gd name="connsiteX20" fmla="*/ 829470 w 2601352"/>
                <a:gd name="connsiteY20" fmla="*/ 0 h 1379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601352" h="1379538">
                  <a:moveTo>
                    <a:pt x="829470" y="0"/>
                  </a:moveTo>
                  <a:cubicBezTo>
                    <a:pt x="829470" y="145805"/>
                    <a:pt x="874495" y="459846"/>
                    <a:pt x="1268464" y="437415"/>
                  </a:cubicBezTo>
                  <a:cubicBezTo>
                    <a:pt x="1662434" y="426199"/>
                    <a:pt x="1684946" y="134589"/>
                    <a:pt x="1673690" y="0"/>
                  </a:cubicBezTo>
                  <a:cubicBezTo>
                    <a:pt x="2129569" y="134589"/>
                    <a:pt x="2413790" y="479474"/>
                    <a:pt x="2584041" y="790711"/>
                  </a:cubicBezTo>
                  <a:lnTo>
                    <a:pt x="2601352" y="824573"/>
                  </a:lnTo>
                  <a:lnTo>
                    <a:pt x="2492113" y="930501"/>
                  </a:lnTo>
                  <a:lnTo>
                    <a:pt x="2331742" y="1063380"/>
                  </a:lnTo>
                  <a:lnTo>
                    <a:pt x="2148462" y="1168766"/>
                  </a:lnTo>
                  <a:lnTo>
                    <a:pt x="1956018" y="1260406"/>
                  </a:lnTo>
                  <a:lnTo>
                    <a:pt x="1754409" y="1329136"/>
                  </a:lnTo>
                  <a:lnTo>
                    <a:pt x="1539055" y="1370374"/>
                  </a:lnTo>
                  <a:lnTo>
                    <a:pt x="1319118" y="1379538"/>
                  </a:lnTo>
                  <a:lnTo>
                    <a:pt x="1094600" y="1370374"/>
                  </a:lnTo>
                  <a:lnTo>
                    <a:pt x="879246" y="1329136"/>
                  </a:lnTo>
                  <a:lnTo>
                    <a:pt x="673055" y="1260406"/>
                  </a:lnTo>
                  <a:lnTo>
                    <a:pt x="480611" y="1168766"/>
                  </a:lnTo>
                  <a:lnTo>
                    <a:pt x="301913" y="1063380"/>
                  </a:lnTo>
                  <a:lnTo>
                    <a:pt x="136960" y="930501"/>
                  </a:lnTo>
                  <a:lnTo>
                    <a:pt x="0" y="793541"/>
                  </a:lnTo>
                  <a:lnTo>
                    <a:pt x="57382" y="677554"/>
                  </a:lnTo>
                  <a:cubicBezTo>
                    <a:pt x="205582" y="402059"/>
                    <a:pt x="445350" y="122673"/>
                    <a:pt x="829470" y="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square" anchor="ctr" anchorCtr="0">
              <a:noAutofit/>
            </a:bodyPr>
            <a:lstStyle/>
            <a:p>
              <a:pPr algn="ctr"/>
            </a:p>
          </p:txBody>
        </p:sp>
        <p:sp>
          <p:nvSpPr>
            <p:cNvPr id="550" name="îṩḻiḋe" descr="cf25d8df-11f9-439c-b040-9e4d2dfd011d"/>
            <p:cNvSpPr/>
            <p:nvPr/>
          </p:nvSpPr>
          <p:spPr bwMode="auto">
            <a:xfrm>
              <a:off x="1889740" y="4283592"/>
              <a:ext cx="855663" cy="514350"/>
            </a:xfrm>
            <a:custGeom>
              <a:avLst/>
              <a:gdLst>
                <a:gd name="T0" fmla="*/ 39 w 76"/>
                <a:gd name="T1" fmla="*/ 44 h 46"/>
                <a:gd name="T2" fmla="*/ 0 w 76"/>
                <a:gd name="T3" fmla="*/ 5 h 46"/>
                <a:gd name="T4" fmla="*/ 38 w 76"/>
                <a:gd name="T5" fmla="*/ 0 h 46"/>
                <a:gd name="T6" fmla="*/ 75 w 76"/>
                <a:gd name="T7" fmla="*/ 5 h 46"/>
                <a:gd name="T8" fmla="*/ 39 w 76"/>
                <a:gd name="T9" fmla="*/ 44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" h="46">
                  <a:moveTo>
                    <a:pt x="39" y="44"/>
                  </a:moveTo>
                  <a:cubicBezTo>
                    <a:pt x="4" y="46"/>
                    <a:pt x="0" y="18"/>
                    <a:pt x="0" y="5"/>
                  </a:cubicBezTo>
                  <a:cubicBezTo>
                    <a:pt x="11" y="2"/>
                    <a:pt x="24" y="0"/>
                    <a:pt x="38" y="0"/>
                  </a:cubicBezTo>
                  <a:cubicBezTo>
                    <a:pt x="52" y="0"/>
                    <a:pt x="64" y="2"/>
                    <a:pt x="75" y="5"/>
                  </a:cubicBezTo>
                  <a:cubicBezTo>
                    <a:pt x="76" y="17"/>
                    <a:pt x="74" y="43"/>
                    <a:pt x="39" y="44"/>
                  </a:cubicBezTo>
                  <a:close/>
                </a:path>
              </a:pathLst>
            </a:custGeom>
            <a:solidFill>
              <a:srgbClr val="6078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 anchorCtr="0"/>
            <a:lstStyle/>
            <a:p>
              <a:pPr algn="ctr"/>
            </a:p>
          </p:txBody>
        </p:sp>
        <p:sp>
          <p:nvSpPr>
            <p:cNvPr id="552" name="isļidé" descr="04f2bf15-e600-45ae-b567-b1015c532e18"/>
            <p:cNvSpPr/>
            <p:nvPr/>
          </p:nvSpPr>
          <p:spPr bwMode="auto">
            <a:xfrm>
              <a:off x="1237278" y="2084905"/>
              <a:ext cx="2206625" cy="1311275"/>
            </a:xfrm>
            <a:custGeom>
              <a:avLst/>
              <a:gdLst>
                <a:gd name="T0" fmla="*/ 170 w 196"/>
                <a:gd name="T1" fmla="*/ 37 h 117"/>
                <a:gd name="T2" fmla="*/ 170 w 196"/>
                <a:gd name="T3" fmla="*/ 90 h 117"/>
                <a:gd name="T4" fmla="*/ 18 w 196"/>
                <a:gd name="T5" fmla="*/ 89 h 117"/>
                <a:gd name="T6" fmla="*/ 30 w 196"/>
                <a:gd name="T7" fmla="*/ 26 h 117"/>
                <a:gd name="T8" fmla="*/ 131 w 196"/>
                <a:gd name="T9" fmla="*/ 8 h 117"/>
                <a:gd name="T10" fmla="*/ 170 w 196"/>
                <a:gd name="T11" fmla="*/ 3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6" h="117">
                  <a:moveTo>
                    <a:pt x="170" y="37"/>
                  </a:moveTo>
                  <a:cubicBezTo>
                    <a:pt x="170" y="37"/>
                    <a:pt x="196" y="64"/>
                    <a:pt x="170" y="90"/>
                  </a:cubicBezTo>
                  <a:cubicBezTo>
                    <a:pt x="144" y="117"/>
                    <a:pt x="18" y="89"/>
                    <a:pt x="18" y="89"/>
                  </a:cubicBezTo>
                  <a:cubicBezTo>
                    <a:pt x="18" y="89"/>
                    <a:pt x="0" y="52"/>
                    <a:pt x="30" y="26"/>
                  </a:cubicBezTo>
                  <a:cubicBezTo>
                    <a:pt x="60" y="0"/>
                    <a:pt x="130" y="8"/>
                    <a:pt x="131" y="8"/>
                  </a:cubicBezTo>
                  <a:cubicBezTo>
                    <a:pt x="131" y="8"/>
                    <a:pt x="170" y="37"/>
                    <a:pt x="170" y="37"/>
                  </a:cubicBezTo>
                  <a:close/>
                </a:path>
              </a:pathLst>
            </a:custGeom>
            <a:solidFill>
              <a:srgbClr val="323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 anchorCtr="0"/>
            <a:lstStyle/>
            <a:p>
              <a:pPr algn="ctr"/>
            </a:p>
          </p:txBody>
        </p:sp>
        <p:sp>
          <p:nvSpPr>
            <p:cNvPr id="553" name="iṣḻîḋè" descr="64742a78-c3fe-4d5c-ab51-5c0321cf0eb0"/>
            <p:cNvSpPr/>
            <p:nvPr/>
          </p:nvSpPr>
          <p:spPr bwMode="auto">
            <a:xfrm>
              <a:off x="3004165" y="2970730"/>
              <a:ext cx="461963" cy="471488"/>
            </a:xfrm>
            <a:prstGeom prst="ellipse">
              <a:avLst/>
            </a:prstGeom>
            <a:solidFill>
              <a:srgbClr val="7789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 anchorCtr="0"/>
            <a:lstStyle/>
            <a:p>
              <a:pPr algn="ctr"/>
            </a:p>
          </p:txBody>
        </p:sp>
        <p:sp>
          <p:nvSpPr>
            <p:cNvPr id="554" name="îSľiḓê" descr="45123bd3-dc89-4ef2-9aa4-94e0e802001e"/>
            <p:cNvSpPr/>
            <p:nvPr/>
          </p:nvSpPr>
          <p:spPr bwMode="auto">
            <a:xfrm>
              <a:off x="1259503" y="2970730"/>
              <a:ext cx="473075" cy="471488"/>
            </a:xfrm>
            <a:prstGeom prst="ellipse">
              <a:avLst/>
            </a:prstGeom>
            <a:solidFill>
              <a:srgbClr val="7789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 anchorCtr="0"/>
            <a:lstStyle/>
            <a:p>
              <a:pPr algn="ctr"/>
            </a:p>
          </p:txBody>
        </p:sp>
        <p:sp>
          <p:nvSpPr>
            <p:cNvPr id="555" name="ïsḻíḍé" descr="ca86b6cf-0f1c-4a5a-8607-4c0e198dcaca"/>
            <p:cNvSpPr/>
            <p:nvPr/>
          </p:nvSpPr>
          <p:spPr bwMode="auto">
            <a:xfrm>
              <a:off x="1540490" y="1938855"/>
              <a:ext cx="1631950" cy="2063750"/>
            </a:xfrm>
            <a:custGeom>
              <a:avLst/>
              <a:gdLst>
                <a:gd name="T0" fmla="*/ 145 w 145"/>
                <a:gd name="T1" fmla="*/ 93 h 184"/>
                <a:gd name="T2" fmla="*/ 144 w 145"/>
                <a:gd name="T3" fmla="*/ 119 h 184"/>
                <a:gd name="T4" fmla="*/ 111 w 145"/>
                <a:gd name="T5" fmla="*/ 170 h 184"/>
                <a:gd name="T6" fmla="*/ 43 w 145"/>
                <a:gd name="T7" fmla="*/ 176 h 184"/>
                <a:gd name="T8" fmla="*/ 7 w 145"/>
                <a:gd name="T9" fmla="*/ 141 h 184"/>
                <a:gd name="T10" fmla="*/ 1 w 145"/>
                <a:gd name="T11" fmla="*/ 79 h 184"/>
                <a:gd name="T12" fmla="*/ 65 w 145"/>
                <a:gd name="T13" fmla="*/ 6 h 184"/>
                <a:gd name="T14" fmla="*/ 145 w 145"/>
                <a:gd name="T15" fmla="*/ 93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5" h="184">
                  <a:moveTo>
                    <a:pt x="145" y="93"/>
                  </a:moveTo>
                  <a:cubicBezTo>
                    <a:pt x="145" y="104"/>
                    <a:pt x="145" y="108"/>
                    <a:pt x="144" y="119"/>
                  </a:cubicBezTo>
                  <a:cubicBezTo>
                    <a:pt x="141" y="141"/>
                    <a:pt x="131" y="160"/>
                    <a:pt x="111" y="170"/>
                  </a:cubicBezTo>
                  <a:cubicBezTo>
                    <a:pt x="91" y="181"/>
                    <a:pt x="64" y="184"/>
                    <a:pt x="43" y="176"/>
                  </a:cubicBezTo>
                  <a:cubicBezTo>
                    <a:pt x="26" y="169"/>
                    <a:pt x="14" y="157"/>
                    <a:pt x="7" y="141"/>
                  </a:cubicBezTo>
                  <a:cubicBezTo>
                    <a:pt x="0" y="122"/>
                    <a:pt x="0" y="99"/>
                    <a:pt x="1" y="79"/>
                  </a:cubicBezTo>
                  <a:cubicBezTo>
                    <a:pt x="5" y="5"/>
                    <a:pt x="65" y="6"/>
                    <a:pt x="65" y="6"/>
                  </a:cubicBezTo>
                  <a:cubicBezTo>
                    <a:pt x="65" y="6"/>
                    <a:pt x="145" y="0"/>
                    <a:pt x="145" y="93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 anchorCtr="0"/>
            <a:lstStyle/>
            <a:p>
              <a:pPr algn="ctr"/>
            </a:p>
          </p:txBody>
        </p:sp>
        <p:sp>
          <p:nvSpPr>
            <p:cNvPr id="556" name="íṥľïďe" descr="0f8e0b9d-170d-4258-9140-216e4445dbbe"/>
            <p:cNvSpPr/>
            <p:nvPr/>
          </p:nvSpPr>
          <p:spPr bwMode="auto">
            <a:xfrm>
              <a:off x="2013565" y="3856555"/>
              <a:ext cx="585788" cy="863600"/>
            </a:xfrm>
            <a:custGeom>
              <a:avLst/>
              <a:gdLst>
                <a:gd name="T0" fmla="*/ 50 w 52"/>
                <a:gd name="T1" fmla="*/ 27 h 77"/>
                <a:gd name="T2" fmla="*/ 52 w 52"/>
                <a:gd name="T3" fmla="*/ 56 h 77"/>
                <a:gd name="T4" fmla="*/ 27 w 52"/>
                <a:gd name="T5" fmla="*/ 74 h 77"/>
                <a:gd name="T6" fmla="*/ 0 w 52"/>
                <a:gd name="T7" fmla="*/ 52 h 77"/>
                <a:gd name="T8" fmla="*/ 4 w 52"/>
                <a:gd name="T9" fmla="*/ 0 h 77"/>
                <a:gd name="T10" fmla="*/ 50 w 52"/>
                <a:gd name="T11" fmla="*/ 2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77">
                  <a:moveTo>
                    <a:pt x="50" y="27"/>
                  </a:moveTo>
                  <a:cubicBezTo>
                    <a:pt x="52" y="56"/>
                    <a:pt x="52" y="56"/>
                    <a:pt x="52" y="56"/>
                  </a:cubicBezTo>
                  <a:cubicBezTo>
                    <a:pt x="52" y="56"/>
                    <a:pt x="51" y="71"/>
                    <a:pt x="27" y="74"/>
                  </a:cubicBezTo>
                  <a:cubicBezTo>
                    <a:pt x="3" y="77"/>
                    <a:pt x="0" y="52"/>
                    <a:pt x="0" y="52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9" y="20"/>
                    <a:pt x="38" y="25"/>
                    <a:pt x="50" y="27"/>
                  </a:cubicBezTo>
                  <a:close/>
                </a:path>
              </a:pathLst>
            </a:custGeom>
            <a:solidFill>
              <a:srgbClr val="8B9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 anchorCtr="0"/>
            <a:lstStyle/>
            <a:p>
              <a:pPr algn="ctr"/>
            </a:p>
          </p:txBody>
        </p:sp>
        <p:sp>
          <p:nvSpPr>
            <p:cNvPr id="557" name="ïSļídé" descr="60fa55da-3fe2-4f8f-be33-17afb61d0857"/>
            <p:cNvSpPr/>
            <p:nvPr/>
          </p:nvSpPr>
          <p:spPr bwMode="auto">
            <a:xfrm>
              <a:off x="2058015" y="3486667"/>
              <a:ext cx="519113" cy="819150"/>
            </a:xfrm>
            <a:custGeom>
              <a:avLst/>
              <a:gdLst>
                <a:gd name="T0" fmla="*/ 0 w 46"/>
                <a:gd name="T1" fmla="*/ 46 h 73"/>
                <a:gd name="T2" fmla="*/ 4 w 46"/>
                <a:gd name="T3" fmla="*/ 0 h 73"/>
                <a:gd name="T4" fmla="*/ 40 w 46"/>
                <a:gd name="T5" fmla="*/ 5 h 73"/>
                <a:gd name="T6" fmla="*/ 46 w 46"/>
                <a:gd name="T7" fmla="*/ 73 h 73"/>
                <a:gd name="T8" fmla="*/ 0 w 46"/>
                <a:gd name="T9" fmla="*/ 46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73">
                  <a:moveTo>
                    <a:pt x="0" y="46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0" y="5"/>
                    <a:pt x="40" y="5"/>
                    <a:pt x="40" y="5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34" y="71"/>
                    <a:pt x="15" y="66"/>
                    <a:pt x="0" y="46"/>
                  </a:cubicBezTo>
                  <a:close/>
                </a:path>
              </a:pathLst>
            </a:custGeom>
            <a:solidFill>
              <a:srgbClr val="7789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 anchorCtr="0"/>
            <a:lstStyle/>
            <a:p>
              <a:pPr algn="ctr"/>
            </a:p>
          </p:txBody>
        </p:sp>
        <p:sp>
          <p:nvSpPr>
            <p:cNvPr id="558" name="iṧḻîḓe" descr="28072b92-7f89-4716-8751-00efa1ce6b59"/>
            <p:cNvSpPr/>
            <p:nvPr/>
          </p:nvSpPr>
          <p:spPr bwMode="auto">
            <a:xfrm>
              <a:off x="2689840" y="2869130"/>
              <a:ext cx="77788" cy="168275"/>
            </a:xfrm>
            <a:prstGeom prst="ellipse">
              <a:avLst/>
            </a:prstGeom>
            <a:solidFill>
              <a:srgbClr val="323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 anchorCtr="0"/>
            <a:lstStyle/>
            <a:p>
              <a:pPr algn="ctr"/>
            </a:p>
          </p:txBody>
        </p:sp>
        <p:sp>
          <p:nvSpPr>
            <p:cNvPr id="559" name="íṥľîḓé" descr="97a03631-5364-4dee-a12e-fc7cf9e61dfc"/>
            <p:cNvSpPr/>
            <p:nvPr/>
          </p:nvSpPr>
          <p:spPr bwMode="auto">
            <a:xfrm>
              <a:off x="1923078" y="2892942"/>
              <a:ext cx="79375" cy="155575"/>
            </a:xfrm>
            <a:prstGeom prst="ellipse">
              <a:avLst/>
            </a:prstGeom>
            <a:solidFill>
              <a:srgbClr val="323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 anchorCtr="0"/>
            <a:lstStyle/>
            <a:p>
              <a:pPr algn="ctr"/>
            </a:p>
          </p:txBody>
        </p:sp>
        <p:sp>
          <p:nvSpPr>
            <p:cNvPr id="560" name="íṧliḋé" descr="85666268-cff9-4114-a2e6-96d06b51333d"/>
            <p:cNvSpPr/>
            <p:nvPr/>
          </p:nvSpPr>
          <p:spPr bwMode="auto">
            <a:xfrm>
              <a:off x="1451590" y="1715017"/>
              <a:ext cx="2070100" cy="1222375"/>
            </a:xfrm>
            <a:custGeom>
              <a:avLst/>
              <a:gdLst>
                <a:gd name="T0" fmla="*/ 124 w 184"/>
                <a:gd name="T1" fmla="*/ 85 h 109"/>
                <a:gd name="T2" fmla="*/ 139 w 184"/>
                <a:gd name="T3" fmla="*/ 96 h 109"/>
                <a:gd name="T4" fmla="*/ 162 w 184"/>
                <a:gd name="T5" fmla="*/ 87 h 109"/>
                <a:gd name="T6" fmla="*/ 158 w 184"/>
                <a:gd name="T7" fmla="*/ 54 h 109"/>
                <a:gd name="T8" fmla="*/ 165 w 184"/>
                <a:gd name="T9" fmla="*/ 17 h 109"/>
                <a:gd name="T10" fmla="*/ 134 w 184"/>
                <a:gd name="T11" fmla="*/ 20 h 109"/>
                <a:gd name="T12" fmla="*/ 114 w 184"/>
                <a:gd name="T13" fmla="*/ 1 h 109"/>
                <a:gd name="T14" fmla="*/ 90 w 184"/>
                <a:gd name="T15" fmla="*/ 17 h 109"/>
                <a:gd name="T16" fmla="*/ 60 w 184"/>
                <a:gd name="T17" fmla="*/ 4 h 109"/>
                <a:gd name="T18" fmla="*/ 43 w 184"/>
                <a:gd name="T19" fmla="*/ 29 h 109"/>
                <a:gd name="T20" fmla="*/ 26 w 184"/>
                <a:gd name="T21" fmla="*/ 27 h 109"/>
                <a:gd name="T22" fmla="*/ 4 w 184"/>
                <a:gd name="T23" fmla="*/ 69 h 109"/>
                <a:gd name="T24" fmla="*/ 1 w 184"/>
                <a:gd name="T25" fmla="*/ 101 h 109"/>
                <a:gd name="T26" fmla="*/ 4 w 184"/>
                <a:gd name="T27" fmla="*/ 108 h 109"/>
                <a:gd name="T28" fmla="*/ 27 w 184"/>
                <a:gd name="T29" fmla="*/ 64 h 109"/>
                <a:gd name="T30" fmla="*/ 46 w 184"/>
                <a:gd name="T31" fmla="*/ 86 h 109"/>
                <a:gd name="T32" fmla="*/ 54 w 184"/>
                <a:gd name="T33" fmla="*/ 80 h 109"/>
                <a:gd name="T34" fmla="*/ 63 w 184"/>
                <a:gd name="T35" fmla="*/ 67 h 109"/>
                <a:gd name="T36" fmla="*/ 71 w 184"/>
                <a:gd name="T37" fmla="*/ 60 h 109"/>
                <a:gd name="T38" fmla="*/ 96 w 184"/>
                <a:gd name="T39" fmla="*/ 60 h 109"/>
                <a:gd name="T40" fmla="*/ 124 w 184"/>
                <a:gd name="T41" fmla="*/ 8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84" h="109">
                  <a:moveTo>
                    <a:pt x="124" y="85"/>
                  </a:moveTo>
                  <a:cubicBezTo>
                    <a:pt x="127" y="90"/>
                    <a:pt x="133" y="94"/>
                    <a:pt x="139" y="96"/>
                  </a:cubicBezTo>
                  <a:cubicBezTo>
                    <a:pt x="147" y="98"/>
                    <a:pt x="158" y="98"/>
                    <a:pt x="162" y="87"/>
                  </a:cubicBezTo>
                  <a:cubicBezTo>
                    <a:pt x="170" y="68"/>
                    <a:pt x="158" y="54"/>
                    <a:pt x="158" y="54"/>
                  </a:cubicBezTo>
                  <a:cubicBezTo>
                    <a:pt x="158" y="54"/>
                    <a:pt x="184" y="33"/>
                    <a:pt x="165" y="17"/>
                  </a:cubicBezTo>
                  <a:cubicBezTo>
                    <a:pt x="146" y="0"/>
                    <a:pt x="134" y="20"/>
                    <a:pt x="134" y="20"/>
                  </a:cubicBezTo>
                  <a:cubicBezTo>
                    <a:pt x="134" y="20"/>
                    <a:pt x="131" y="2"/>
                    <a:pt x="114" y="1"/>
                  </a:cubicBezTo>
                  <a:cubicBezTo>
                    <a:pt x="96" y="0"/>
                    <a:pt x="90" y="17"/>
                    <a:pt x="90" y="17"/>
                  </a:cubicBezTo>
                  <a:cubicBezTo>
                    <a:pt x="90" y="17"/>
                    <a:pt x="80" y="0"/>
                    <a:pt x="60" y="4"/>
                  </a:cubicBezTo>
                  <a:cubicBezTo>
                    <a:pt x="39" y="8"/>
                    <a:pt x="43" y="29"/>
                    <a:pt x="43" y="29"/>
                  </a:cubicBezTo>
                  <a:cubicBezTo>
                    <a:pt x="43" y="29"/>
                    <a:pt x="36" y="24"/>
                    <a:pt x="26" y="27"/>
                  </a:cubicBezTo>
                  <a:cubicBezTo>
                    <a:pt x="8" y="30"/>
                    <a:pt x="0" y="50"/>
                    <a:pt x="4" y="69"/>
                  </a:cubicBezTo>
                  <a:cubicBezTo>
                    <a:pt x="6" y="82"/>
                    <a:pt x="4" y="94"/>
                    <a:pt x="1" y="101"/>
                  </a:cubicBezTo>
                  <a:cubicBezTo>
                    <a:pt x="0" y="105"/>
                    <a:pt x="2" y="109"/>
                    <a:pt x="4" y="108"/>
                  </a:cubicBezTo>
                  <a:cubicBezTo>
                    <a:pt x="9" y="107"/>
                    <a:pt x="9" y="63"/>
                    <a:pt x="27" y="64"/>
                  </a:cubicBezTo>
                  <a:cubicBezTo>
                    <a:pt x="27" y="74"/>
                    <a:pt x="32" y="90"/>
                    <a:pt x="46" y="86"/>
                  </a:cubicBezTo>
                  <a:cubicBezTo>
                    <a:pt x="49" y="85"/>
                    <a:pt x="51" y="83"/>
                    <a:pt x="54" y="80"/>
                  </a:cubicBezTo>
                  <a:cubicBezTo>
                    <a:pt x="57" y="76"/>
                    <a:pt x="59" y="71"/>
                    <a:pt x="63" y="67"/>
                  </a:cubicBezTo>
                  <a:cubicBezTo>
                    <a:pt x="65" y="64"/>
                    <a:pt x="68" y="62"/>
                    <a:pt x="71" y="60"/>
                  </a:cubicBezTo>
                  <a:cubicBezTo>
                    <a:pt x="79" y="56"/>
                    <a:pt x="88" y="57"/>
                    <a:pt x="96" y="60"/>
                  </a:cubicBezTo>
                  <a:cubicBezTo>
                    <a:pt x="110" y="66"/>
                    <a:pt x="119" y="76"/>
                    <a:pt x="124" y="85"/>
                  </a:cubicBezTo>
                  <a:close/>
                </a:path>
              </a:pathLst>
            </a:custGeom>
            <a:solidFill>
              <a:srgbClr val="323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 anchorCtr="0"/>
            <a:lstStyle/>
            <a:p>
              <a:pPr algn="ctr"/>
            </a:p>
          </p:txBody>
        </p:sp>
        <p:sp>
          <p:nvSpPr>
            <p:cNvPr id="561" name="í$ḷiḓè" descr="504c7ff9-7617-42c9-9458-6db3f6688cb7"/>
            <p:cNvSpPr/>
            <p:nvPr/>
          </p:nvSpPr>
          <p:spPr bwMode="auto">
            <a:xfrm>
              <a:off x="1732578" y="3116780"/>
              <a:ext cx="1271588" cy="1054100"/>
            </a:xfrm>
            <a:custGeom>
              <a:avLst/>
              <a:gdLst>
                <a:gd name="T0" fmla="*/ 4 w 113"/>
                <a:gd name="T1" fmla="*/ 59 h 94"/>
                <a:gd name="T2" fmla="*/ 106 w 113"/>
                <a:gd name="T3" fmla="*/ 59 h 94"/>
                <a:gd name="T4" fmla="*/ 113 w 113"/>
                <a:gd name="T5" fmla="*/ 11 h 94"/>
                <a:gd name="T6" fmla="*/ 0 w 113"/>
                <a:gd name="T7" fmla="*/ 11 h 94"/>
                <a:gd name="T8" fmla="*/ 4 w 113"/>
                <a:gd name="T9" fmla="*/ 59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" h="94">
                  <a:moveTo>
                    <a:pt x="4" y="59"/>
                  </a:moveTo>
                  <a:cubicBezTo>
                    <a:pt x="24" y="76"/>
                    <a:pt x="63" y="94"/>
                    <a:pt x="106" y="59"/>
                  </a:cubicBezTo>
                  <a:cubicBezTo>
                    <a:pt x="95" y="46"/>
                    <a:pt x="100" y="29"/>
                    <a:pt x="113" y="11"/>
                  </a:cubicBezTo>
                  <a:cubicBezTo>
                    <a:pt x="81" y="0"/>
                    <a:pt x="32" y="0"/>
                    <a:pt x="0" y="11"/>
                  </a:cubicBezTo>
                  <a:cubicBezTo>
                    <a:pt x="13" y="28"/>
                    <a:pt x="18" y="45"/>
                    <a:pt x="4" y="59"/>
                  </a:cubicBezTo>
                  <a:close/>
                </a:path>
              </a:pathLst>
            </a:custGeom>
            <a:solidFill>
              <a:srgbClr val="EB7B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/>
            <a:lstStyle/>
            <a:p>
              <a:pPr algn="ctr"/>
            </a:p>
          </p:txBody>
        </p:sp>
        <p:sp>
          <p:nvSpPr>
            <p:cNvPr id="562" name="ïŝliḍe" descr="a59d7f05-7fd7-46d1-87f8-87d2318ca6a0"/>
            <p:cNvSpPr/>
            <p:nvPr/>
          </p:nvSpPr>
          <p:spPr bwMode="auto">
            <a:xfrm>
              <a:off x="1507153" y="2981842"/>
              <a:ext cx="269875" cy="269875"/>
            </a:xfrm>
            <a:custGeom>
              <a:avLst/>
              <a:gdLst>
                <a:gd name="T0" fmla="*/ 24 w 24"/>
                <a:gd name="T1" fmla="*/ 24 h 24"/>
                <a:gd name="T2" fmla="*/ 0 w 24"/>
                <a:gd name="T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" h="24">
                  <a:moveTo>
                    <a:pt x="24" y="24"/>
                  </a:moveTo>
                  <a:cubicBezTo>
                    <a:pt x="13" y="18"/>
                    <a:pt x="6" y="9"/>
                    <a:pt x="0" y="0"/>
                  </a:cubicBezTo>
                </a:path>
              </a:pathLst>
            </a:custGeom>
            <a:solidFill>
              <a:srgbClr val="EB7B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 anchorCtr="0"/>
            <a:lstStyle/>
            <a:p>
              <a:pPr algn="ctr"/>
            </a:p>
          </p:txBody>
        </p:sp>
        <p:sp>
          <p:nvSpPr>
            <p:cNvPr id="563" name="íšļiḍé" descr="78525dbd-37d7-42f7-bc57-6163459acbb2"/>
            <p:cNvSpPr/>
            <p:nvPr/>
          </p:nvSpPr>
          <p:spPr bwMode="auto">
            <a:xfrm>
              <a:off x="2937490" y="2981842"/>
              <a:ext cx="234950" cy="292100"/>
            </a:xfrm>
            <a:custGeom>
              <a:avLst/>
              <a:gdLst>
                <a:gd name="T0" fmla="*/ 0 w 21"/>
                <a:gd name="T1" fmla="*/ 26 h 26"/>
                <a:gd name="T2" fmla="*/ 21 w 21"/>
                <a:gd name="T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" h="26">
                  <a:moveTo>
                    <a:pt x="0" y="26"/>
                  </a:moveTo>
                  <a:cubicBezTo>
                    <a:pt x="9" y="19"/>
                    <a:pt x="15" y="10"/>
                    <a:pt x="21" y="0"/>
                  </a:cubicBezTo>
                </a:path>
              </a:pathLst>
            </a:custGeom>
            <a:solidFill>
              <a:srgbClr val="EB7B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 anchorCtr="0"/>
            <a:lstStyle/>
            <a:p>
              <a:pPr algn="ctr"/>
            </a:p>
          </p:txBody>
        </p:sp>
        <p:sp>
          <p:nvSpPr>
            <p:cNvPr id="564" name="iṥľidè" descr="fc9988c4-652e-4b69-a283-e8aa56138126"/>
            <p:cNvSpPr/>
            <p:nvPr/>
          </p:nvSpPr>
          <p:spPr bwMode="auto">
            <a:xfrm>
              <a:off x="2566015" y="2735780"/>
              <a:ext cx="269875" cy="88900"/>
            </a:xfrm>
            <a:custGeom>
              <a:avLst/>
              <a:gdLst>
                <a:gd name="T0" fmla="*/ 0 w 24"/>
                <a:gd name="T1" fmla="*/ 8 h 8"/>
                <a:gd name="T2" fmla="*/ 5 w 24"/>
                <a:gd name="T3" fmla="*/ 3 h 8"/>
                <a:gd name="T4" fmla="*/ 12 w 24"/>
                <a:gd name="T5" fmla="*/ 0 h 8"/>
                <a:gd name="T6" fmla="*/ 19 w 24"/>
                <a:gd name="T7" fmla="*/ 1 h 8"/>
                <a:gd name="T8" fmla="*/ 22 w 24"/>
                <a:gd name="T9" fmla="*/ 4 h 8"/>
                <a:gd name="T10" fmla="*/ 24 w 24"/>
                <a:gd name="T11" fmla="*/ 7 h 8"/>
                <a:gd name="T12" fmla="*/ 18 w 24"/>
                <a:gd name="T13" fmla="*/ 5 h 8"/>
                <a:gd name="T14" fmla="*/ 12 w 24"/>
                <a:gd name="T15" fmla="*/ 5 h 8"/>
                <a:gd name="T16" fmla="*/ 0 w 24"/>
                <a:gd name="T17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" h="8">
                  <a:moveTo>
                    <a:pt x="0" y="8"/>
                  </a:moveTo>
                  <a:cubicBezTo>
                    <a:pt x="1" y="6"/>
                    <a:pt x="3" y="4"/>
                    <a:pt x="5" y="3"/>
                  </a:cubicBezTo>
                  <a:cubicBezTo>
                    <a:pt x="7" y="1"/>
                    <a:pt x="9" y="0"/>
                    <a:pt x="12" y="0"/>
                  </a:cubicBezTo>
                  <a:cubicBezTo>
                    <a:pt x="14" y="0"/>
                    <a:pt x="17" y="0"/>
                    <a:pt x="19" y="1"/>
                  </a:cubicBezTo>
                  <a:cubicBezTo>
                    <a:pt x="20" y="2"/>
                    <a:pt x="21" y="3"/>
                    <a:pt x="22" y="4"/>
                  </a:cubicBezTo>
                  <a:cubicBezTo>
                    <a:pt x="23" y="4"/>
                    <a:pt x="23" y="5"/>
                    <a:pt x="24" y="7"/>
                  </a:cubicBezTo>
                  <a:cubicBezTo>
                    <a:pt x="21" y="6"/>
                    <a:pt x="20" y="5"/>
                    <a:pt x="18" y="5"/>
                  </a:cubicBezTo>
                  <a:cubicBezTo>
                    <a:pt x="16" y="4"/>
                    <a:pt x="14" y="4"/>
                    <a:pt x="12" y="5"/>
                  </a:cubicBezTo>
                  <a:cubicBezTo>
                    <a:pt x="8" y="5"/>
                    <a:pt x="5" y="6"/>
                    <a:pt x="0" y="8"/>
                  </a:cubicBezTo>
                  <a:close/>
                </a:path>
              </a:pathLst>
            </a:custGeom>
            <a:solidFill>
              <a:srgbClr val="323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 anchorCtr="0"/>
            <a:lstStyle/>
            <a:p>
              <a:pPr algn="ctr"/>
            </a:p>
          </p:txBody>
        </p:sp>
        <p:sp>
          <p:nvSpPr>
            <p:cNvPr id="565" name="i$lîḋé" descr="f17a7c1f-465f-4af6-89dc-bbf13f77714e"/>
            <p:cNvSpPr/>
            <p:nvPr/>
          </p:nvSpPr>
          <p:spPr bwMode="auto">
            <a:xfrm>
              <a:off x="1823065" y="2713555"/>
              <a:ext cx="292100" cy="100013"/>
            </a:xfrm>
            <a:custGeom>
              <a:avLst/>
              <a:gdLst>
                <a:gd name="T0" fmla="*/ 26 w 26"/>
                <a:gd name="T1" fmla="*/ 9 h 9"/>
                <a:gd name="T2" fmla="*/ 14 w 26"/>
                <a:gd name="T3" fmla="*/ 4 h 9"/>
                <a:gd name="T4" fmla="*/ 7 w 26"/>
                <a:gd name="T5" fmla="*/ 5 h 9"/>
                <a:gd name="T6" fmla="*/ 4 w 26"/>
                <a:gd name="T7" fmla="*/ 6 h 9"/>
                <a:gd name="T8" fmla="*/ 0 w 26"/>
                <a:gd name="T9" fmla="*/ 7 h 9"/>
                <a:gd name="T10" fmla="*/ 3 w 26"/>
                <a:gd name="T11" fmla="*/ 4 h 9"/>
                <a:gd name="T12" fmla="*/ 6 w 26"/>
                <a:gd name="T13" fmla="*/ 2 h 9"/>
                <a:gd name="T14" fmla="*/ 13 w 26"/>
                <a:gd name="T15" fmla="*/ 0 h 9"/>
                <a:gd name="T16" fmla="*/ 21 w 26"/>
                <a:gd name="T17" fmla="*/ 2 h 9"/>
                <a:gd name="T18" fmla="*/ 26 w 26"/>
                <a:gd name="T1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9">
                  <a:moveTo>
                    <a:pt x="26" y="9"/>
                  </a:moveTo>
                  <a:cubicBezTo>
                    <a:pt x="21" y="5"/>
                    <a:pt x="18" y="4"/>
                    <a:pt x="14" y="4"/>
                  </a:cubicBezTo>
                  <a:cubicBezTo>
                    <a:pt x="12" y="4"/>
                    <a:pt x="9" y="5"/>
                    <a:pt x="7" y="5"/>
                  </a:cubicBezTo>
                  <a:cubicBezTo>
                    <a:pt x="6" y="6"/>
                    <a:pt x="5" y="6"/>
                    <a:pt x="4" y="6"/>
                  </a:cubicBezTo>
                  <a:cubicBezTo>
                    <a:pt x="3" y="6"/>
                    <a:pt x="1" y="7"/>
                    <a:pt x="0" y="7"/>
                  </a:cubicBezTo>
                  <a:cubicBezTo>
                    <a:pt x="1" y="6"/>
                    <a:pt x="2" y="5"/>
                    <a:pt x="3" y="4"/>
                  </a:cubicBezTo>
                  <a:cubicBezTo>
                    <a:pt x="4" y="3"/>
                    <a:pt x="5" y="2"/>
                    <a:pt x="6" y="2"/>
                  </a:cubicBezTo>
                  <a:cubicBezTo>
                    <a:pt x="8" y="1"/>
                    <a:pt x="11" y="0"/>
                    <a:pt x="13" y="0"/>
                  </a:cubicBezTo>
                  <a:cubicBezTo>
                    <a:pt x="16" y="0"/>
                    <a:pt x="19" y="0"/>
                    <a:pt x="21" y="2"/>
                  </a:cubicBezTo>
                  <a:cubicBezTo>
                    <a:pt x="24" y="4"/>
                    <a:pt x="25" y="6"/>
                    <a:pt x="26" y="9"/>
                  </a:cubicBezTo>
                  <a:close/>
                </a:path>
              </a:pathLst>
            </a:custGeom>
            <a:solidFill>
              <a:srgbClr val="323C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 anchorCtr="0"/>
            <a:lstStyle/>
            <a:p>
              <a:pPr algn="ctr"/>
            </a:p>
          </p:txBody>
        </p:sp>
        <p:cxnSp>
          <p:nvCxnSpPr>
            <p:cNvPr id="189" name="íṣḷíḑe" descr="adac3d95-a567-4a81-a87c-0f40f7bf220d"/>
            <p:cNvCxnSpPr>
              <a:stCxn id="185" idx="6"/>
            </p:cNvCxnSpPr>
            <p:nvPr/>
          </p:nvCxnSpPr>
          <p:spPr>
            <a:xfrm>
              <a:off x="10334397" y="3376015"/>
              <a:ext cx="1938334" cy="0"/>
            </a:xfrm>
            <a:prstGeom prst="line">
              <a:avLst/>
            </a:prstGeom>
            <a:ln w="3175" cap="rnd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itle" descr="c7709dab-2adc-4986-a76d-c5c2d045ade7"/>
            <p:cNvSpPr txBox="1"/>
            <p:nvPr/>
          </p:nvSpPr>
          <p:spPr>
            <a:xfrm>
              <a:off x="4547215" y="1119705"/>
              <a:ext cx="6971686" cy="1615516"/>
            </a:xfrm>
            <a:prstGeom prst="rect">
              <a:avLst/>
            </a:prstGeom>
            <a:noFill/>
          </p:spPr>
          <p:txBody>
            <a:bodyPr vert="horz" wrap="square" rtlCol="0" anchor="t" anchorCtr="1">
              <a:normAutofit/>
            </a:bodyPr>
            <a:lstStyle/>
            <a:p>
              <a:pPr algn="ctr"/>
              <a:r>
                <a:rPr lang="en-US" sz="2400" b="1" i="0" u="none">
                  <a:solidFill>
                    <a:srgbClr val="2F2F2F"/>
                  </a:solidFill>
                  <a:ea typeface="微软雅黑" panose="020B0503020204020204" charset="-122"/>
                </a:rPr>
                <a:t>重温重点知识</a:t>
              </a:r>
              <a:endParaRPr lang="en-US" sz="2400" b="1" i="0" u="none">
                <a:solidFill>
                  <a:srgbClr val="2F2F2F"/>
                </a:solidFill>
                <a:ea typeface="微软雅黑" panose="020B0503020204020204" charset="-122"/>
              </a:endParaRPr>
            </a:p>
          </p:txBody>
        </p:sp>
        <p:grpSp>
          <p:nvGrpSpPr>
            <p:cNvPr id="15" name="组合 14" descr="66854f21-0151-4946-8194-44a63e4dfc2d"/>
            <p:cNvGrpSpPr/>
            <p:nvPr/>
          </p:nvGrpSpPr>
          <p:grpSpPr>
            <a:xfrm>
              <a:off x="4665531" y="2994455"/>
              <a:ext cx="2077831" cy="2712814"/>
              <a:chOff x="4665531" y="2994455"/>
              <a:chExt cx="2077831" cy="2712814"/>
            </a:xfrm>
          </p:grpSpPr>
          <p:sp>
            <p:nvSpPr>
              <p:cNvPr id="197" name="Text1" descr="a55e0f0b-e425-4fbf-be85-c7f020ecc683"/>
              <p:cNvSpPr txBox="1"/>
              <p:nvPr/>
            </p:nvSpPr>
            <p:spPr bwMode="auto">
              <a:xfrm>
                <a:off x="4665531" y="4562669"/>
                <a:ext cx="2077830" cy="1144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0000" tIns="46800" rIns="90000" bIns="46800" anchor="t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登革热和基孔肯雅热都是由蚊子传播的疾病，症状有所不同，需准确识别。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4" name="IconBackground1" descr="7f4a0723-e3b4-49a7-83cf-98907b86d299"/>
              <p:cNvSpPr/>
              <p:nvPr/>
            </p:nvSpPr>
            <p:spPr>
              <a:xfrm>
                <a:off x="5322888" y="2994455"/>
                <a:ext cx="763120" cy="763120"/>
              </a:xfrm>
              <a:prstGeom prst="ellipse">
                <a:avLst/>
              </a:prstGeom>
              <a:solidFill>
                <a:schemeClr val="accent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ctr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/>
              </a:p>
            </p:txBody>
          </p:sp>
          <p:sp>
            <p:nvSpPr>
              <p:cNvPr id="25" name="Icon1" descr="b076ca84-7ea9-47bb-962f-830b715f68af"/>
              <p:cNvSpPr/>
              <p:nvPr/>
            </p:nvSpPr>
            <p:spPr bwMode="auto">
              <a:xfrm>
                <a:off x="5513798" y="3186259"/>
                <a:ext cx="381298" cy="379508"/>
              </a:xfrm>
              <a:custGeom>
                <a:avLst/>
                <a:gdLst>
                  <a:gd name="connsiteX0" fmla="*/ 262525 w 338138"/>
                  <a:gd name="connsiteY0" fmla="*/ 84138 h 336551"/>
                  <a:gd name="connsiteX1" fmla="*/ 314260 w 338138"/>
                  <a:gd name="connsiteY1" fmla="*/ 84138 h 336551"/>
                  <a:gd name="connsiteX2" fmla="*/ 338138 w 338138"/>
                  <a:gd name="connsiteY2" fmla="*/ 107802 h 336551"/>
                  <a:gd name="connsiteX3" fmla="*/ 338138 w 338138"/>
                  <a:gd name="connsiteY3" fmla="*/ 191940 h 336551"/>
                  <a:gd name="connsiteX4" fmla="*/ 314260 w 338138"/>
                  <a:gd name="connsiteY4" fmla="*/ 216918 h 336551"/>
                  <a:gd name="connsiteX5" fmla="*/ 314260 w 338138"/>
                  <a:gd name="connsiteY5" fmla="*/ 336551 h 336551"/>
                  <a:gd name="connsiteX6" fmla="*/ 241300 w 338138"/>
                  <a:gd name="connsiteY6" fmla="*/ 336551 h 336551"/>
                  <a:gd name="connsiteX7" fmla="*/ 241300 w 338138"/>
                  <a:gd name="connsiteY7" fmla="*/ 240582 h 336551"/>
                  <a:gd name="connsiteX8" fmla="*/ 265178 w 338138"/>
                  <a:gd name="connsiteY8" fmla="*/ 216918 h 336551"/>
                  <a:gd name="connsiteX9" fmla="*/ 265178 w 338138"/>
                  <a:gd name="connsiteY9" fmla="*/ 95970 h 336551"/>
                  <a:gd name="connsiteX10" fmla="*/ 262525 w 338138"/>
                  <a:gd name="connsiteY10" fmla="*/ 84138 h 336551"/>
                  <a:gd name="connsiteX11" fmla="*/ 120477 w 338138"/>
                  <a:gd name="connsiteY11" fmla="*/ 84138 h 336551"/>
                  <a:gd name="connsiteX12" fmla="*/ 217661 w 338138"/>
                  <a:gd name="connsiteY12" fmla="*/ 84138 h 336551"/>
                  <a:gd name="connsiteX13" fmla="*/ 241300 w 338138"/>
                  <a:gd name="connsiteY13" fmla="*/ 107802 h 336551"/>
                  <a:gd name="connsiteX14" fmla="*/ 241300 w 338138"/>
                  <a:gd name="connsiteY14" fmla="*/ 191940 h 336551"/>
                  <a:gd name="connsiteX15" fmla="*/ 217661 w 338138"/>
                  <a:gd name="connsiteY15" fmla="*/ 216918 h 336551"/>
                  <a:gd name="connsiteX16" fmla="*/ 217661 w 338138"/>
                  <a:gd name="connsiteY16" fmla="*/ 336551 h 336551"/>
                  <a:gd name="connsiteX17" fmla="*/ 120477 w 338138"/>
                  <a:gd name="connsiteY17" fmla="*/ 336551 h 336551"/>
                  <a:gd name="connsiteX18" fmla="*/ 120477 w 338138"/>
                  <a:gd name="connsiteY18" fmla="*/ 216918 h 336551"/>
                  <a:gd name="connsiteX19" fmla="*/ 96837 w 338138"/>
                  <a:gd name="connsiteY19" fmla="*/ 191940 h 336551"/>
                  <a:gd name="connsiteX20" fmla="*/ 96837 w 338138"/>
                  <a:gd name="connsiteY20" fmla="*/ 107802 h 336551"/>
                  <a:gd name="connsiteX21" fmla="*/ 120477 w 338138"/>
                  <a:gd name="connsiteY21" fmla="*/ 84138 h 336551"/>
                  <a:gd name="connsiteX22" fmla="*/ 23878 w 338138"/>
                  <a:gd name="connsiteY22" fmla="*/ 84138 h 336551"/>
                  <a:gd name="connsiteX23" fmla="*/ 75613 w 338138"/>
                  <a:gd name="connsiteY23" fmla="*/ 84138 h 336551"/>
                  <a:gd name="connsiteX24" fmla="*/ 72960 w 338138"/>
                  <a:gd name="connsiteY24" fmla="*/ 95970 h 336551"/>
                  <a:gd name="connsiteX25" fmla="*/ 72960 w 338138"/>
                  <a:gd name="connsiteY25" fmla="*/ 216918 h 336551"/>
                  <a:gd name="connsiteX26" fmla="*/ 96838 w 338138"/>
                  <a:gd name="connsiteY26" fmla="*/ 240582 h 336551"/>
                  <a:gd name="connsiteX27" fmla="*/ 96838 w 338138"/>
                  <a:gd name="connsiteY27" fmla="*/ 336551 h 336551"/>
                  <a:gd name="connsiteX28" fmla="*/ 23878 w 338138"/>
                  <a:gd name="connsiteY28" fmla="*/ 336551 h 336551"/>
                  <a:gd name="connsiteX29" fmla="*/ 23878 w 338138"/>
                  <a:gd name="connsiteY29" fmla="*/ 216918 h 336551"/>
                  <a:gd name="connsiteX30" fmla="*/ 0 w 338138"/>
                  <a:gd name="connsiteY30" fmla="*/ 191940 h 336551"/>
                  <a:gd name="connsiteX31" fmla="*/ 0 w 338138"/>
                  <a:gd name="connsiteY31" fmla="*/ 107802 h 336551"/>
                  <a:gd name="connsiteX32" fmla="*/ 23878 w 338138"/>
                  <a:gd name="connsiteY32" fmla="*/ 84138 h 336551"/>
                  <a:gd name="connsiteX33" fmla="*/ 265257 w 338138"/>
                  <a:gd name="connsiteY33" fmla="*/ 0 h 336551"/>
                  <a:gd name="connsiteX34" fmla="*/ 301625 w 338138"/>
                  <a:gd name="connsiteY34" fmla="*/ 35069 h 336551"/>
                  <a:gd name="connsiteX35" fmla="*/ 265257 w 338138"/>
                  <a:gd name="connsiteY35" fmla="*/ 71438 h 336551"/>
                  <a:gd name="connsiteX36" fmla="*/ 248371 w 338138"/>
                  <a:gd name="connsiteY36" fmla="*/ 66242 h 336551"/>
                  <a:gd name="connsiteX37" fmla="*/ 245774 w 338138"/>
                  <a:gd name="connsiteY37" fmla="*/ 64944 h 336551"/>
                  <a:gd name="connsiteX38" fmla="*/ 230187 w 338138"/>
                  <a:gd name="connsiteY38" fmla="*/ 35069 h 336551"/>
                  <a:gd name="connsiteX39" fmla="*/ 265257 w 338138"/>
                  <a:gd name="connsiteY39" fmla="*/ 0 h 336551"/>
                  <a:gd name="connsiteX40" fmla="*/ 169069 w 338138"/>
                  <a:gd name="connsiteY40" fmla="*/ 0 h 336551"/>
                  <a:gd name="connsiteX41" fmla="*/ 204788 w 338138"/>
                  <a:gd name="connsiteY41" fmla="*/ 35719 h 336551"/>
                  <a:gd name="connsiteX42" fmla="*/ 169069 w 338138"/>
                  <a:gd name="connsiteY42" fmla="*/ 71438 h 336551"/>
                  <a:gd name="connsiteX43" fmla="*/ 133350 w 338138"/>
                  <a:gd name="connsiteY43" fmla="*/ 35719 h 336551"/>
                  <a:gd name="connsiteX44" fmla="*/ 169069 w 338138"/>
                  <a:gd name="connsiteY44" fmla="*/ 0 h 336551"/>
                  <a:gd name="connsiteX45" fmla="*/ 72880 w 338138"/>
                  <a:gd name="connsiteY45" fmla="*/ 0 h 336551"/>
                  <a:gd name="connsiteX46" fmla="*/ 107950 w 338138"/>
                  <a:gd name="connsiteY46" fmla="*/ 35069 h 336551"/>
                  <a:gd name="connsiteX47" fmla="*/ 92363 w 338138"/>
                  <a:gd name="connsiteY47" fmla="*/ 64944 h 336551"/>
                  <a:gd name="connsiteX48" fmla="*/ 89766 w 338138"/>
                  <a:gd name="connsiteY48" fmla="*/ 66242 h 336551"/>
                  <a:gd name="connsiteX49" fmla="*/ 72880 w 338138"/>
                  <a:gd name="connsiteY49" fmla="*/ 71438 h 336551"/>
                  <a:gd name="connsiteX50" fmla="*/ 36512 w 338138"/>
                  <a:gd name="connsiteY50" fmla="*/ 35069 h 336551"/>
                  <a:gd name="connsiteX51" fmla="*/ 72880 w 338138"/>
                  <a:gd name="connsiteY51" fmla="*/ 0 h 336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338138" h="336551">
                    <a:moveTo>
                      <a:pt x="262525" y="84138"/>
                    </a:moveTo>
                    <a:cubicBezTo>
                      <a:pt x="262525" y="84138"/>
                      <a:pt x="262525" y="84138"/>
                      <a:pt x="314260" y="84138"/>
                    </a:cubicBezTo>
                    <a:cubicBezTo>
                      <a:pt x="338138" y="84138"/>
                      <a:pt x="338138" y="107802"/>
                      <a:pt x="338138" y="107802"/>
                    </a:cubicBezTo>
                    <a:cubicBezTo>
                      <a:pt x="338138" y="107802"/>
                      <a:pt x="338138" y="107802"/>
                      <a:pt x="338138" y="191940"/>
                    </a:cubicBezTo>
                    <a:cubicBezTo>
                      <a:pt x="338138" y="216918"/>
                      <a:pt x="314260" y="216918"/>
                      <a:pt x="314260" y="216918"/>
                    </a:cubicBezTo>
                    <a:cubicBezTo>
                      <a:pt x="314260" y="216918"/>
                      <a:pt x="314260" y="216918"/>
                      <a:pt x="314260" y="336551"/>
                    </a:cubicBezTo>
                    <a:cubicBezTo>
                      <a:pt x="314260" y="336551"/>
                      <a:pt x="314260" y="336551"/>
                      <a:pt x="241300" y="336551"/>
                    </a:cubicBezTo>
                    <a:cubicBezTo>
                      <a:pt x="241300" y="336551"/>
                      <a:pt x="241300" y="336551"/>
                      <a:pt x="241300" y="240582"/>
                    </a:cubicBezTo>
                    <a:cubicBezTo>
                      <a:pt x="241300" y="240582"/>
                      <a:pt x="265178" y="240582"/>
                      <a:pt x="265178" y="216918"/>
                    </a:cubicBezTo>
                    <a:cubicBezTo>
                      <a:pt x="265178" y="216918"/>
                      <a:pt x="265178" y="216918"/>
                      <a:pt x="265178" y="95970"/>
                    </a:cubicBezTo>
                    <a:cubicBezTo>
                      <a:pt x="265178" y="95970"/>
                      <a:pt x="265178" y="90711"/>
                      <a:pt x="262525" y="84138"/>
                    </a:cubicBezTo>
                    <a:close/>
                    <a:moveTo>
                      <a:pt x="120477" y="84138"/>
                    </a:moveTo>
                    <a:cubicBezTo>
                      <a:pt x="120477" y="84138"/>
                      <a:pt x="120477" y="84138"/>
                      <a:pt x="217661" y="84138"/>
                    </a:cubicBezTo>
                    <a:cubicBezTo>
                      <a:pt x="241300" y="84138"/>
                      <a:pt x="241300" y="107802"/>
                      <a:pt x="241300" y="107802"/>
                    </a:cubicBezTo>
                    <a:lnTo>
                      <a:pt x="241300" y="191940"/>
                    </a:lnTo>
                    <a:cubicBezTo>
                      <a:pt x="241300" y="216918"/>
                      <a:pt x="217661" y="216918"/>
                      <a:pt x="217661" y="216918"/>
                    </a:cubicBezTo>
                    <a:cubicBezTo>
                      <a:pt x="217661" y="216918"/>
                      <a:pt x="217661" y="216918"/>
                      <a:pt x="217661" y="336551"/>
                    </a:cubicBezTo>
                    <a:cubicBezTo>
                      <a:pt x="217661" y="336551"/>
                      <a:pt x="217661" y="336551"/>
                      <a:pt x="120477" y="336551"/>
                    </a:cubicBezTo>
                    <a:cubicBezTo>
                      <a:pt x="120477" y="336551"/>
                      <a:pt x="120477" y="336551"/>
                      <a:pt x="120477" y="216918"/>
                    </a:cubicBezTo>
                    <a:cubicBezTo>
                      <a:pt x="120477" y="216918"/>
                      <a:pt x="96837" y="216918"/>
                      <a:pt x="96837" y="191940"/>
                    </a:cubicBezTo>
                    <a:cubicBezTo>
                      <a:pt x="96837" y="191940"/>
                      <a:pt x="96837" y="191940"/>
                      <a:pt x="96837" y="107802"/>
                    </a:cubicBezTo>
                    <a:cubicBezTo>
                      <a:pt x="96837" y="84138"/>
                      <a:pt x="120477" y="84138"/>
                      <a:pt x="120477" y="84138"/>
                    </a:cubicBezTo>
                    <a:close/>
                    <a:moveTo>
                      <a:pt x="23878" y="84138"/>
                    </a:moveTo>
                    <a:cubicBezTo>
                      <a:pt x="23878" y="84138"/>
                      <a:pt x="23878" y="84138"/>
                      <a:pt x="75613" y="84138"/>
                    </a:cubicBezTo>
                    <a:cubicBezTo>
                      <a:pt x="72960" y="90711"/>
                      <a:pt x="72960" y="95970"/>
                      <a:pt x="72960" y="95970"/>
                    </a:cubicBezTo>
                    <a:cubicBezTo>
                      <a:pt x="72960" y="95970"/>
                      <a:pt x="72960" y="95970"/>
                      <a:pt x="72960" y="216918"/>
                    </a:cubicBezTo>
                    <a:cubicBezTo>
                      <a:pt x="72960" y="240582"/>
                      <a:pt x="96838" y="240582"/>
                      <a:pt x="96838" y="240582"/>
                    </a:cubicBezTo>
                    <a:cubicBezTo>
                      <a:pt x="96838" y="240582"/>
                      <a:pt x="96838" y="240582"/>
                      <a:pt x="96838" y="336551"/>
                    </a:cubicBezTo>
                    <a:cubicBezTo>
                      <a:pt x="96838" y="336551"/>
                      <a:pt x="96838" y="336551"/>
                      <a:pt x="23878" y="336551"/>
                    </a:cubicBezTo>
                    <a:cubicBezTo>
                      <a:pt x="23878" y="336551"/>
                      <a:pt x="23878" y="336551"/>
                      <a:pt x="23878" y="216918"/>
                    </a:cubicBezTo>
                    <a:cubicBezTo>
                      <a:pt x="23878" y="216918"/>
                      <a:pt x="0" y="216918"/>
                      <a:pt x="0" y="191940"/>
                    </a:cubicBezTo>
                    <a:cubicBezTo>
                      <a:pt x="0" y="191940"/>
                      <a:pt x="0" y="191940"/>
                      <a:pt x="0" y="107802"/>
                    </a:cubicBezTo>
                    <a:cubicBezTo>
                      <a:pt x="0" y="84138"/>
                      <a:pt x="23878" y="84138"/>
                      <a:pt x="23878" y="84138"/>
                    </a:cubicBezTo>
                    <a:close/>
                    <a:moveTo>
                      <a:pt x="265257" y="0"/>
                    </a:moveTo>
                    <a:cubicBezTo>
                      <a:pt x="284740" y="0"/>
                      <a:pt x="301625" y="15586"/>
                      <a:pt x="301625" y="35069"/>
                    </a:cubicBezTo>
                    <a:cubicBezTo>
                      <a:pt x="301625" y="55851"/>
                      <a:pt x="284740" y="71438"/>
                      <a:pt x="265257" y="71438"/>
                    </a:cubicBezTo>
                    <a:cubicBezTo>
                      <a:pt x="258762" y="71438"/>
                      <a:pt x="253567" y="70139"/>
                      <a:pt x="248371" y="66242"/>
                    </a:cubicBezTo>
                    <a:cubicBezTo>
                      <a:pt x="248371" y="66242"/>
                      <a:pt x="247072" y="66242"/>
                      <a:pt x="245774" y="64944"/>
                    </a:cubicBezTo>
                    <a:cubicBezTo>
                      <a:pt x="236681" y="59748"/>
                      <a:pt x="230187" y="48058"/>
                      <a:pt x="230187" y="35069"/>
                    </a:cubicBezTo>
                    <a:cubicBezTo>
                      <a:pt x="230187" y="15586"/>
                      <a:pt x="245774" y="0"/>
                      <a:pt x="265257" y="0"/>
                    </a:cubicBezTo>
                    <a:close/>
                    <a:moveTo>
                      <a:pt x="169069" y="0"/>
                    </a:moveTo>
                    <a:cubicBezTo>
                      <a:pt x="188796" y="0"/>
                      <a:pt x="204788" y="15992"/>
                      <a:pt x="204788" y="35719"/>
                    </a:cubicBezTo>
                    <a:cubicBezTo>
                      <a:pt x="204788" y="55446"/>
                      <a:pt x="188796" y="71438"/>
                      <a:pt x="169069" y="71438"/>
                    </a:cubicBezTo>
                    <a:cubicBezTo>
                      <a:pt x="149342" y="71438"/>
                      <a:pt x="133350" y="55446"/>
                      <a:pt x="133350" y="35719"/>
                    </a:cubicBezTo>
                    <a:cubicBezTo>
                      <a:pt x="133350" y="15992"/>
                      <a:pt x="149342" y="0"/>
                      <a:pt x="169069" y="0"/>
                    </a:cubicBezTo>
                    <a:close/>
                    <a:moveTo>
                      <a:pt x="72880" y="0"/>
                    </a:moveTo>
                    <a:cubicBezTo>
                      <a:pt x="92363" y="0"/>
                      <a:pt x="107950" y="15586"/>
                      <a:pt x="107950" y="35069"/>
                    </a:cubicBezTo>
                    <a:cubicBezTo>
                      <a:pt x="107950" y="48058"/>
                      <a:pt x="101456" y="59748"/>
                      <a:pt x="92363" y="64944"/>
                    </a:cubicBezTo>
                    <a:cubicBezTo>
                      <a:pt x="91065" y="66242"/>
                      <a:pt x="89766" y="66242"/>
                      <a:pt x="89766" y="66242"/>
                    </a:cubicBezTo>
                    <a:cubicBezTo>
                      <a:pt x="84570" y="70139"/>
                      <a:pt x="79375" y="71438"/>
                      <a:pt x="72880" y="71438"/>
                    </a:cubicBezTo>
                    <a:cubicBezTo>
                      <a:pt x="53397" y="71438"/>
                      <a:pt x="36512" y="55851"/>
                      <a:pt x="36512" y="35069"/>
                    </a:cubicBezTo>
                    <a:cubicBezTo>
                      <a:pt x="36512" y="15586"/>
                      <a:pt x="53397" y="0"/>
                      <a:pt x="7288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</a:p>
            </p:txBody>
          </p:sp>
          <p:sp>
            <p:nvSpPr>
              <p:cNvPr id="194" name="Bullet1" descr="0cb31c8a-46bb-472e-be15-970532e6d7fe"/>
              <p:cNvSpPr txBox="1"/>
              <p:nvPr/>
            </p:nvSpPr>
            <p:spPr bwMode="auto">
              <a:xfrm>
                <a:off x="4665532" y="3847891"/>
                <a:ext cx="2077830" cy="5245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0000" tIns="46800" rIns="90000" bIns="46800" anchor="b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疾病特点总结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16" name="组合 15" descr="6085639b-c519-4e19-bf88-6204915d5a3d"/>
            <p:cNvGrpSpPr/>
            <p:nvPr/>
          </p:nvGrpSpPr>
          <p:grpSpPr>
            <a:xfrm>
              <a:off x="6789725" y="2994455"/>
              <a:ext cx="2077831" cy="2712814"/>
              <a:chOff x="6789725" y="2994455"/>
              <a:chExt cx="2077831" cy="2712814"/>
            </a:xfrm>
          </p:grpSpPr>
          <p:sp>
            <p:nvSpPr>
              <p:cNvPr id="182" name="IconBackground2" descr="852ef4d5-9558-4c3d-b77f-0b1edb94df88"/>
              <p:cNvSpPr/>
              <p:nvPr/>
            </p:nvSpPr>
            <p:spPr>
              <a:xfrm>
                <a:off x="7447082" y="2994455"/>
                <a:ext cx="763120" cy="763120"/>
              </a:xfrm>
              <a:prstGeom prst="ellipse">
                <a:avLst/>
              </a:prstGeom>
              <a:solidFill>
                <a:schemeClr val="accent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ctr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/>
              </a:p>
            </p:txBody>
          </p:sp>
          <p:sp>
            <p:nvSpPr>
              <p:cNvPr id="183" name="Icon2" descr="743385e6-b14b-4529-968a-5aa184e2a8d0"/>
              <p:cNvSpPr/>
              <p:nvPr/>
            </p:nvSpPr>
            <p:spPr bwMode="auto">
              <a:xfrm>
                <a:off x="7637992" y="3186259"/>
                <a:ext cx="381298" cy="379508"/>
              </a:xfrm>
              <a:custGeom>
                <a:avLst/>
                <a:gdLst>
                  <a:gd name="connsiteX0" fmla="*/ 262525 w 338138"/>
                  <a:gd name="connsiteY0" fmla="*/ 84138 h 336551"/>
                  <a:gd name="connsiteX1" fmla="*/ 314260 w 338138"/>
                  <a:gd name="connsiteY1" fmla="*/ 84138 h 336551"/>
                  <a:gd name="connsiteX2" fmla="*/ 338138 w 338138"/>
                  <a:gd name="connsiteY2" fmla="*/ 107802 h 336551"/>
                  <a:gd name="connsiteX3" fmla="*/ 338138 w 338138"/>
                  <a:gd name="connsiteY3" fmla="*/ 191940 h 336551"/>
                  <a:gd name="connsiteX4" fmla="*/ 314260 w 338138"/>
                  <a:gd name="connsiteY4" fmla="*/ 216918 h 336551"/>
                  <a:gd name="connsiteX5" fmla="*/ 314260 w 338138"/>
                  <a:gd name="connsiteY5" fmla="*/ 336551 h 336551"/>
                  <a:gd name="connsiteX6" fmla="*/ 241300 w 338138"/>
                  <a:gd name="connsiteY6" fmla="*/ 336551 h 336551"/>
                  <a:gd name="connsiteX7" fmla="*/ 241300 w 338138"/>
                  <a:gd name="connsiteY7" fmla="*/ 240582 h 336551"/>
                  <a:gd name="connsiteX8" fmla="*/ 265178 w 338138"/>
                  <a:gd name="connsiteY8" fmla="*/ 216918 h 336551"/>
                  <a:gd name="connsiteX9" fmla="*/ 265178 w 338138"/>
                  <a:gd name="connsiteY9" fmla="*/ 95970 h 336551"/>
                  <a:gd name="connsiteX10" fmla="*/ 262525 w 338138"/>
                  <a:gd name="connsiteY10" fmla="*/ 84138 h 336551"/>
                  <a:gd name="connsiteX11" fmla="*/ 120477 w 338138"/>
                  <a:gd name="connsiteY11" fmla="*/ 84138 h 336551"/>
                  <a:gd name="connsiteX12" fmla="*/ 217661 w 338138"/>
                  <a:gd name="connsiteY12" fmla="*/ 84138 h 336551"/>
                  <a:gd name="connsiteX13" fmla="*/ 241300 w 338138"/>
                  <a:gd name="connsiteY13" fmla="*/ 107802 h 336551"/>
                  <a:gd name="connsiteX14" fmla="*/ 241300 w 338138"/>
                  <a:gd name="connsiteY14" fmla="*/ 191940 h 336551"/>
                  <a:gd name="connsiteX15" fmla="*/ 217661 w 338138"/>
                  <a:gd name="connsiteY15" fmla="*/ 216918 h 336551"/>
                  <a:gd name="connsiteX16" fmla="*/ 217661 w 338138"/>
                  <a:gd name="connsiteY16" fmla="*/ 336551 h 336551"/>
                  <a:gd name="connsiteX17" fmla="*/ 120477 w 338138"/>
                  <a:gd name="connsiteY17" fmla="*/ 336551 h 336551"/>
                  <a:gd name="connsiteX18" fmla="*/ 120477 w 338138"/>
                  <a:gd name="connsiteY18" fmla="*/ 216918 h 336551"/>
                  <a:gd name="connsiteX19" fmla="*/ 96837 w 338138"/>
                  <a:gd name="connsiteY19" fmla="*/ 191940 h 336551"/>
                  <a:gd name="connsiteX20" fmla="*/ 96837 w 338138"/>
                  <a:gd name="connsiteY20" fmla="*/ 107802 h 336551"/>
                  <a:gd name="connsiteX21" fmla="*/ 120477 w 338138"/>
                  <a:gd name="connsiteY21" fmla="*/ 84138 h 336551"/>
                  <a:gd name="connsiteX22" fmla="*/ 23878 w 338138"/>
                  <a:gd name="connsiteY22" fmla="*/ 84138 h 336551"/>
                  <a:gd name="connsiteX23" fmla="*/ 75613 w 338138"/>
                  <a:gd name="connsiteY23" fmla="*/ 84138 h 336551"/>
                  <a:gd name="connsiteX24" fmla="*/ 72960 w 338138"/>
                  <a:gd name="connsiteY24" fmla="*/ 95970 h 336551"/>
                  <a:gd name="connsiteX25" fmla="*/ 72960 w 338138"/>
                  <a:gd name="connsiteY25" fmla="*/ 216918 h 336551"/>
                  <a:gd name="connsiteX26" fmla="*/ 96838 w 338138"/>
                  <a:gd name="connsiteY26" fmla="*/ 240582 h 336551"/>
                  <a:gd name="connsiteX27" fmla="*/ 96838 w 338138"/>
                  <a:gd name="connsiteY27" fmla="*/ 336551 h 336551"/>
                  <a:gd name="connsiteX28" fmla="*/ 23878 w 338138"/>
                  <a:gd name="connsiteY28" fmla="*/ 336551 h 336551"/>
                  <a:gd name="connsiteX29" fmla="*/ 23878 w 338138"/>
                  <a:gd name="connsiteY29" fmla="*/ 216918 h 336551"/>
                  <a:gd name="connsiteX30" fmla="*/ 0 w 338138"/>
                  <a:gd name="connsiteY30" fmla="*/ 191940 h 336551"/>
                  <a:gd name="connsiteX31" fmla="*/ 0 w 338138"/>
                  <a:gd name="connsiteY31" fmla="*/ 107802 h 336551"/>
                  <a:gd name="connsiteX32" fmla="*/ 23878 w 338138"/>
                  <a:gd name="connsiteY32" fmla="*/ 84138 h 336551"/>
                  <a:gd name="connsiteX33" fmla="*/ 265257 w 338138"/>
                  <a:gd name="connsiteY33" fmla="*/ 0 h 336551"/>
                  <a:gd name="connsiteX34" fmla="*/ 301625 w 338138"/>
                  <a:gd name="connsiteY34" fmla="*/ 35069 h 336551"/>
                  <a:gd name="connsiteX35" fmla="*/ 265257 w 338138"/>
                  <a:gd name="connsiteY35" fmla="*/ 71438 h 336551"/>
                  <a:gd name="connsiteX36" fmla="*/ 248371 w 338138"/>
                  <a:gd name="connsiteY36" fmla="*/ 66242 h 336551"/>
                  <a:gd name="connsiteX37" fmla="*/ 245774 w 338138"/>
                  <a:gd name="connsiteY37" fmla="*/ 64944 h 336551"/>
                  <a:gd name="connsiteX38" fmla="*/ 230187 w 338138"/>
                  <a:gd name="connsiteY38" fmla="*/ 35069 h 336551"/>
                  <a:gd name="connsiteX39" fmla="*/ 265257 w 338138"/>
                  <a:gd name="connsiteY39" fmla="*/ 0 h 336551"/>
                  <a:gd name="connsiteX40" fmla="*/ 169069 w 338138"/>
                  <a:gd name="connsiteY40" fmla="*/ 0 h 336551"/>
                  <a:gd name="connsiteX41" fmla="*/ 204788 w 338138"/>
                  <a:gd name="connsiteY41" fmla="*/ 35719 h 336551"/>
                  <a:gd name="connsiteX42" fmla="*/ 169069 w 338138"/>
                  <a:gd name="connsiteY42" fmla="*/ 71438 h 336551"/>
                  <a:gd name="connsiteX43" fmla="*/ 133350 w 338138"/>
                  <a:gd name="connsiteY43" fmla="*/ 35719 h 336551"/>
                  <a:gd name="connsiteX44" fmla="*/ 169069 w 338138"/>
                  <a:gd name="connsiteY44" fmla="*/ 0 h 336551"/>
                  <a:gd name="connsiteX45" fmla="*/ 72880 w 338138"/>
                  <a:gd name="connsiteY45" fmla="*/ 0 h 336551"/>
                  <a:gd name="connsiteX46" fmla="*/ 107950 w 338138"/>
                  <a:gd name="connsiteY46" fmla="*/ 35069 h 336551"/>
                  <a:gd name="connsiteX47" fmla="*/ 92363 w 338138"/>
                  <a:gd name="connsiteY47" fmla="*/ 64944 h 336551"/>
                  <a:gd name="connsiteX48" fmla="*/ 89766 w 338138"/>
                  <a:gd name="connsiteY48" fmla="*/ 66242 h 336551"/>
                  <a:gd name="connsiteX49" fmla="*/ 72880 w 338138"/>
                  <a:gd name="connsiteY49" fmla="*/ 71438 h 336551"/>
                  <a:gd name="connsiteX50" fmla="*/ 36512 w 338138"/>
                  <a:gd name="connsiteY50" fmla="*/ 35069 h 336551"/>
                  <a:gd name="connsiteX51" fmla="*/ 72880 w 338138"/>
                  <a:gd name="connsiteY51" fmla="*/ 0 h 336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338138" h="336551">
                    <a:moveTo>
                      <a:pt x="262525" y="84138"/>
                    </a:moveTo>
                    <a:cubicBezTo>
                      <a:pt x="262525" y="84138"/>
                      <a:pt x="262525" y="84138"/>
                      <a:pt x="314260" y="84138"/>
                    </a:cubicBezTo>
                    <a:cubicBezTo>
                      <a:pt x="338138" y="84138"/>
                      <a:pt x="338138" y="107802"/>
                      <a:pt x="338138" y="107802"/>
                    </a:cubicBezTo>
                    <a:cubicBezTo>
                      <a:pt x="338138" y="107802"/>
                      <a:pt x="338138" y="107802"/>
                      <a:pt x="338138" y="191940"/>
                    </a:cubicBezTo>
                    <a:cubicBezTo>
                      <a:pt x="338138" y="216918"/>
                      <a:pt x="314260" y="216918"/>
                      <a:pt x="314260" y="216918"/>
                    </a:cubicBezTo>
                    <a:cubicBezTo>
                      <a:pt x="314260" y="216918"/>
                      <a:pt x="314260" y="216918"/>
                      <a:pt x="314260" y="336551"/>
                    </a:cubicBezTo>
                    <a:cubicBezTo>
                      <a:pt x="314260" y="336551"/>
                      <a:pt x="314260" y="336551"/>
                      <a:pt x="241300" y="336551"/>
                    </a:cubicBezTo>
                    <a:cubicBezTo>
                      <a:pt x="241300" y="336551"/>
                      <a:pt x="241300" y="336551"/>
                      <a:pt x="241300" y="240582"/>
                    </a:cubicBezTo>
                    <a:cubicBezTo>
                      <a:pt x="241300" y="240582"/>
                      <a:pt x="265178" y="240582"/>
                      <a:pt x="265178" y="216918"/>
                    </a:cubicBezTo>
                    <a:cubicBezTo>
                      <a:pt x="265178" y="216918"/>
                      <a:pt x="265178" y="216918"/>
                      <a:pt x="265178" y="95970"/>
                    </a:cubicBezTo>
                    <a:cubicBezTo>
                      <a:pt x="265178" y="95970"/>
                      <a:pt x="265178" y="90711"/>
                      <a:pt x="262525" y="84138"/>
                    </a:cubicBezTo>
                    <a:close/>
                    <a:moveTo>
                      <a:pt x="120477" y="84138"/>
                    </a:moveTo>
                    <a:cubicBezTo>
                      <a:pt x="120477" y="84138"/>
                      <a:pt x="120477" y="84138"/>
                      <a:pt x="217661" y="84138"/>
                    </a:cubicBezTo>
                    <a:cubicBezTo>
                      <a:pt x="241300" y="84138"/>
                      <a:pt x="241300" y="107802"/>
                      <a:pt x="241300" y="107802"/>
                    </a:cubicBezTo>
                    <a:lnTo>
                      <a:pt x="241300" y="191940"/>
                    </a:lnTo>
                    <a:cubicBezTo>
                      <a:pt x="241300" y="216918"/>
                      <a:pt x="217661" y="216918"/>
                      <a:pt x="217661" y="216918"/>
                    </a:cubicBezTo>
                    <a:cubicBezTo>
                      <a:pt x="217661" y="216918"/>
                      <a:pt x="217661" y="216918"/>
                      <a:pt x="217661" y="336551"/>
                    </a:cubicBezTo>
                    <a:cubicBezTo>
                      <a:pt x="217661" y="336551"/>
                      <a:pt x="217661" y="336551"/>
                      <a:pt x="120477" y="336551"/>
                    </a:cubicBezTo>
                    <a:cubicBezTo>
                      <a:pt x="120477" y="336551"/>
                      <a:pt x="120477" y="336551"/>
                      <a:pt x="120477" y="216918"/>
                    </a:cubicBezTo>
                    <a:cubicBezTo>
                      <a:pt x="120477" y="216918"/>
                      <a:pt x="96837" y="216918"/>
                      <a:pt x="96837" y="191940"/>
                    </a:cubicBezTo>
                    <a:cubicBezTo>
                      <a:pt x="96837" y="191940"/>
                      <a:pt x="96837" y="191940"/>
                      <a:pt x="96837" y="107802"/>
                    </a:cubicBezTo>
                    <a:cubicBezTo>
                      <a:pt x="96837" y="84138"/>
                      <a:pt x="120477" y="84138"/>
                      <a:pt x="120477" y="84138"/>
                    </a:cubicBezTo>
                    <a:close/>
                    <a:moveTo>
                      <a:pt x="23878" y="84138"/>
                    </a:moveTo>
                    <a:cubicBezTo>
                      <a:pt x="23878" y="84138"/>
                      <a:pt x="23878" y="84138"/>
                      <a:pt x="75613" y="84138"/>
                    </a:cubicBezTo>
                    <a:cubicBezTo>
                      <a:pt x="72960" y="90711"/>
                      <a:pt x="72960" y="95970"/>
                      <a:pt x="72960" y="95970"/>
                    </a:cubicBezTo>
                    <a:cubicBezTo>
                      <a:pt x="72960" y="95970"/>
                      <a:pt x="72960" y="95970"/>
                      <a:pt x="72960" y="216918"/>
                    </a:cubicBezTo>
                    <a:cubicBezTo>
                      <a:pt x="72960" y="240582"/>
                      <a:pt x="96838" y="240582"/>
                      <a:pt x="96838" y="240582"/>
                    </a:cubicBezTo>
                    <a:cubicBezTo>
                      <a:pt x="96838" y="240582"/>
                      <a:pt x="96838" y="240582"/>
                      <a:pt x="96838" y="336551"/>
                    </a:cubicBezTo>
                    <a:cubicBezTo>
                      <a:pt x="96838" y="336551"/>
                      <a:pt x="96838" y="336551"/>
                      <a:pt x="23878" y="336551"/>
                    </a:cubicBezTo>
                    <a:cubicBezTo>
                      <a:pt x="23878" y="336551"/>
                      <a:pt x="23878" y="336551"/>
                      <a:pt x="23878" y="216918"/>
                    </a:cubicBezTo>
                    <a:cubicBezTo>
                      <a:pt x="23878" y="216918"/>
                      <a:pt x="0" y="216918"/>
                      <a:pt x="0" y="191940"/>
                    </a:cubicBezTo>
                    <a:cubicBezTo>
                      <a:pt x="0" y="191940"/>
                      <a:pt x="0" y="191940"/>
                      <a:pt x="0" y="107802"/>
                    </a:cubicBezTo>
                    <a:cubicBezTo>
                      <a:pt x="0" y="84138"/>
                      <a:pt x="23878" y="84138"/>
                      <a:pt x="23878" y="84138"/>
                    </a:cubicBezTo>
                    <a:close/>
                    <a:moveTo>
                      <a:pt x="265257" y="0"/>
                    </a:moveTo>
                    <a:cubicBezTo>
                      <a:pt x="284740" y="0"/>
                      <a:pt x="301625" y="15586"/>
                      <a:pt x="301625" y="35069"/>
                    </a:cubicBezTo>
                    <a:cubicBezTo>
                      <a:pt x="301625" y="55851"/>
                      <a:pt x="284740" y="71438"/>
                      <a:pt x="265257" y="71438"/>
                    </a:cubicBezTo>
                    <a:cubicBezTo>
                      <a:pt x="258762" y="71438"/>
                      <a:pt x="253567" y="70139"/>
                      <a:pt x="248371" y="66242"/>
                    </a:cubicBezTo>
                    <a:cubicBezTo>
                      <a:pt x="248371" y="66242"/>
                      <a:pt x="247072" y="66242"/>
                      <a:pt x="245774" y="64944"/>
                    </a:cubicBezTo>
                    <a:cubicBezTo>
                      <a:pt x="236681" y="59748"/>
                      <a:pt x="230187" y="48058"/>
                      <a:pt x="230187" y="35069"/>
                    </a:cubicBezTo>
                    <a:cubicBezTo>
                      <a:pt x="230187" y="15586"/>
                      <a:pt x="245774" y="0"/>
                      <a:pt x="265257" y="0"/>
                    </a:cubicBezTo>
                    <a:close/>
                    <a:moveTo>
                      <a:pt x="169069" y="0"/>
                    </a:moveTo>
                    <a:cubicBezTo>
                      <a:pt x="188796" y="0"/>
                      <a:pt x="204788" y="15992"/>
                      <a:pt x="204788" y="35719"/>
                    </a:cubicBezTo>
                    <a:cubicBezTo>
                      <a:pt x="204788" y="55446"/>
                      <a:pt x="188796" y="71438"/>
                      <a:pt x="169069" y="71438"/>
                    </a:cubicBezTo>
                    <a:cubicBezTo>
                      <a:pt x="149342" y="71438"/>
                      <a:pt x="133350" y="55446"/>
                      <a:pt x="133350" y="35719"/>
                    </a:cubicBezTo>
                    <a:cubicBezTo>
                      <a:pt x="133350" y="15992"/>
                      <a:pt x="149342" y="0"/>
                      <a:pt x="169069" y="0"/>
                    </a:cubicBezTo>
                    <a:close/>
                    <a:moveTo>
                      <a:pt x="72880" y="0"/>
                    </a:moveTo>
                    <a:cubicBezTo>
                      <a:pt x="92363" y="0"/>
                      <a:pt x="107950" y="15586"/>
                      <a:pt x="107950" y="35069"/>
                    </a:cubicBezTo>
                    <a:cubicBezTo>
                      <a:pt x="107950" y="48058"/>
                      <a:pt x="101456" y="59748"/>
                      <a:pt x="92363" y="64944"/>
                    </a:cubicBezTo>
                    <a:cubicBezTo>
                      <a:pt x="91065" y="66242"/>
                      <a:pt x="89766" y="66242"/>
                      <a:pt x="89766" y="66242"/>
                    </a:cubicBezTo>
                    <a:cubicBezTo>
                      <a:pt x="84570" y="70139"/>
                      <a:pt x="79375" y="71438"/>
                      <a:pt x="72880" y="71438"/>
                    </a:cubicBezTo>
                    <a:cubicBezTo>
                      <a:pt x="53397" y="71438"/>
                      <a:pt x="36512" y="55851"/>
                      <a:pt x="36512" y="35069"/>
                    </a:cubicBezTo>
                    <a:cubicBezTo>
                      <a:pt x="36512" y="15586"/>
                      <a:pt x="53397" y="0"/>
                      <a:pt x="7288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</a:p>
            </p:txBody>
          </p:sp>
          <p:sp>
            <p:nvSpPr>
              <p:cNvPr id="195" name="Bullet2" descr="e3bfe9cf-88f7-445f-abfa-519558dbf899"/>
              <p:cNvSpPr txBox="1"/>
              <p:nvPr/>
            </p:nvSpPr>
            <p:spPr bwMode="auto">
              <a:xfrm>
                <a:off x="6789726" y="3847891"/>
                <a:ext cx="2077830" cy="5245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0000" tIns="46800" rIns="90000" bIns="46800" anchor="b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症状区分要点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98" name="Text2" descr="57b77f7a-15dd-461f-bc10-c5d4ad3ef40f"/>
              <p:cNvSpPr txBox="1"/>
              <p:nvPr/>
            </p:nvSpPr>
            <p:spPr bwMode="auto">
              <a:xfrm>
                <a:off x="6789725" y="4562669"/>
                <a:ext cx="2077830" cy="1144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0000" tIns="46800" rIns="90000" bIns="46800" anchor="t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登革热有出血倾向，基孔肯雅热关节疼痛突出，要抓住关键症状进行区分。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17" name="组合 16" descr="b440ea5a-8dcf-4a1c-8fa0-493b594f54c1"/>
            <p:cNvGrpSpPr/>
            <p:nvPr/>
          </p:nvGrpSpPr>
          <p:grpSpPr>
            <a:xfrm>
              <a:off x="8913919" y="2994455"/>
              <a:ext cx="2077831" cy="2712814"/>
              <a:chOff x="8913919" y="2994455"/>
              <a:chExt cx="2077831" cy="2712814"/>
            </a:xfrm>
          </p:grpSpPr>
          <p:sp>
            <p:nvSpPr>
              <p:cNvPr id="185" name="IconBackground3" descr="7a4d490f-cf62-4c29-9cba-18c42b1e02aa"/>
              <p:cNvSpPr/>
              <p:nvPr/>
            </p:nvSpPr>
            <p:spPr>
              <a:xfrm>
                <a:off x="9571277" y="2994455"/>
                <a:ext cx="763120" cy="763120"/>
              </a:xfrm>
              <a:prstGeom prst="ellipse">
                <a:avLst/>
              </a:prstGeom>
              <a:solidFill>
                <a:schemeClr val="accent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ctr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/>
              </a:p>
            </p:txBody>
          </p:sp>
          <p:sp>
            <p:nvSpPr>
              <p:cNvPr id="186" name="Icon3" descr="6d423e9e-15cf-4ee3-830d-b8c027cc30e4"/>
              <p:cNvSpPr/>
              <p:nvPr/>
            </p:nvSpPr>
            <p:spPr bwMode="auto">
              <a:xfrm>
                <a:off x="9762187" y="3186259"/>
                <a:ext cx="381298" cy="379508"/>
              </a:xfrm>
              <a:custGeom>
                <a:avLst/>
                <a:gdLst>
                  <a:gd name="connsiteX0" fmla="*/ 262525 w 338138"/>
                  <a:gd name="connsiteY0" fmla="*/ 84138 h 336551"/>
                  <a:gd name="connsiteX1" fmla="*/ 314260 w 338138"/>
                  <a:gd name="connsiteY1" fmla="*/ 84138 h 336551"/>
                  <a:gd name="connsiteX2" fmla="*/ 338138 w 338138"/>
                  <a:gd name="connsiteY2" fmla="*/ 107802 h 336551"/>
                  <a:gd name="connsiteX3" fmla="*/ 338138 w 338138"/>
                  <a:gd name="connsiteY3" fmla="*/ 191940 h 336551"/>
                  <a:gd name="connsiteX4" fmla="*/ 314260 w 338138"/>
                  <a:gd name="connsiteY4" fmla="*/ 216918 h 336551"/>
                  <a:gd name="connsiteX5" fmla="*/ 314260 w 338138"/>
                  <a:gd name="connsiteY5" fmla="*/ 336551 h 336551"/>
                  <a:gd name="connsiteX6" fmla="*/ 241300 w 338138"/>
                  <a:gd name="connsiteY6" fmla="*/ 336551 h 336551"/>
                  <a:gd name="connsiteX7" fmla="*/ 241300 w 338138"/>
                  <a:gd name="connsiteY7" fmla="*/ 240582 h 336551"/>
                  <a:gd name="connsiteX8" fmla="*/ 265178 w 338138"/>
                  <a:gd name="connsiteY8" fmla="*/ 216918 h 336551"/>
                  <a:gd name="connsiteX9" fmla="*/ 265178 w 338138"/>
                  <a:gd name="connsiteY9" fmla="*/ 95970 h 336551"/>
                  <a:gd name="connsiteX10" fmla="*/ 262525 w 338138"/>
                  <a:gd name="connsiteY10" fmla="*/ 84138 h 336551"/>
                  <a:gd name="connsiteX11" fmla="*/ 120477 w 338138"/>
                  <a:gd name="connsiteY11" fmla="*/ 84138 h 336551"/>
                  <a:gd name="connsiteX12" fmla="*/ 217661 w 338138"/>
                  <a:gd name="connsiteY12" fmla="*/ 84138 h 336551"/>
                  <a:gd name="connsiteX13" fmla="*/ 241300 w 338138"/>
                  <a:gd name="connsiteY13" fmla="*/ 107802 h 336551"/>
                  <a:gd name="connsiteX14" fmla="*/ 241300 w 338138"/>
                  <a:gd name="connsiteY14" fmla="*/ 191940 h 336551"/>
                  <a:gd name="connsiteX15" fmla="*/ 217661 w 338138"/>
                  <a:gd name="connsiteY15" fmla="*/ 216918 h 336551"/>
                  <a:gd name="connsiteX16" fmla="*/ 217661 w 338138"/>
                  <a:gd name="connsiteY16" fmla="*/ 336551 h 336551"/>
                  <a:gd name="connsiteX17" fmla="*/ 120477 w 338138"/>
                  <a:gd name="connsiteY17" fmla="*/ 336551 h 336551"/>
                  <a:gd name="connsiteX18" fmla="*/ 120477 w 338138"/>
                  <a:gd name="connsiteY18" fmla="*/ 216918 h 336551"/>
                  <a:gd name="connsiteX19" fmla="*/ 96837 w 338138"/>
                  <a:gd name="connsiteY19" fmla="*/ 191940 h 336551"/>
                  <a:gd name="connsiteX20" fmla="*/ 96837 w 338138"/>
                  <a:gd name="connsiteY20" fmla="*/ 107802 h 336551"/>
                  <a:gd name="connsiteX21" fmla="*/ 120477 w 338138"/>
                  <a:gd name="connsiteY21" fmla="*/ 84138 h 336551"/>
                  <a:gd name="connsiteX22" fmla="*/ 23878 w 338138"/>
                  <a:gd name="connsiteY22" fmla="*/ 84138 h 336551"/>
                  <a:gd name="connsiteX23" fmla="*/ 75613 w 338138"/>
                  <a:gd name="connsiteY23" fmla="*/ 84138 h 336551"/>
                  <a:gd name="connsiteX24" fmla="*/ 72960 w 338138"/>
                  <a:gd name="connsiteY24" fmla="*/ 95970 h 336551"/>
                  <a:gd name="connsiteX25" fmla="*/ 72960 w 338138"/>
                  <a:gd name="connsiteY25" fmla="*/ 216918 h 336551"/>
                  <a:gd name="connsiteX26" fmla="*/ 96838 w 338138"/>
                  <a:gd name="connsiteY26" fmla="*/ 240582 h 336551"/>
                  <a:gd name="connsiteX27" fmla="*/ 96838 w 338138"/>
                  <a:gd name="connsiteY27" fmla="*/ 336551 h 336551"/>
                  <a:gd name="connsiteX28" fmla="*/ 23878 w 338138"/>
                  <a:gd name="connsiteY28" fmla="*/ 336551 h 336551"/>
                  <a:gd name="connsiteX29" fmla="*/ 23878 w 338138"/>
                  <a:gd name="connsiteY29" fmla="*/ 216918 h 336551"/>
                  <a:gd name="connsiteX30" fmla="*/ 0 w 338138"/>
                  <a:gd name="connsiteY30" fmla="*/ 191940 h 336551"/>
                  <a:gd name="connsiteX31" fmla="*/ 0 w 338138"/>
                  <a:gd name="connsiteY31" fmla="*/ 107802 h 336551"/>
                  <a:gd name="connsiteX32" fmla="*/ 23878 w 338138"/>
                  <a:gd name="connsiteY32" fmla="*/ 84138 h 336551"/>
                  <a:gd name="connsiteX33" fmla="*/ 265257 w 338138"/>
                  <a:gd name="connsiteY33" fmla="*/ 0 h 336551"/>
                  <a:gd name="connsiteX34" fmla="*/ 301625 w 338138"/>
                  <a:gd name="connsiteY34" fmla="*/ 35069 h 336551"/>
                  <a:gd name="connsiteX35" fmla="*/ 265257 w 338138"/>
                  <a:gd name="connsiteY35" fmla="*/ 71438 h 336551"/>
                  <a:gd name="connsiteX36" fmla="*/ 248371 w 338138"/>
                  <a:gd name="connsiteY36" fmla="*/ 66242 h 336551"/>
                  <a:gd name="connsiteX37" fmla="*/ 245774 w 338138"/>
                  <a:gd name="connsiteY37" fmla="*/ 64944 h 336551"/>
                  <a:gd name="connsiteX38" fmla="*/ 230187 w 338138"/>
                  <a:gd name="connsiteY38" fmla="*/ 35069 h 336551"/>
                  <a:gd name="connsiteX39" fmla="*/ 265257 w 338138"/>
                  <a:gd name="connsiteY39" fmla="*/ 0 h 336551"/>
                  <a:gd name="connsiteX40" fmla="*/ 169069 w 338138"/>
                  <a:gd name="connsiteY40" fmla="*/ 0 h 336551"/>
                  <a:gd name="connsiteX41" fmla="*/ 204788 w 338138"/>
                  <a:gd name="connsiteY41" fmla="*/ 35719 h 336551"/>
                  <a:gd name="connsiteX42" fmla="*/ 169069 w 338138"/>
                  <a:gd name="connsiteY42" fmla="*/ 71438 h 336551"/>
                  <a:gd name="connsiteX43" fmla="*/ 133350 w 338138"/>
                  <a:gd name="connsiteY43" fmla="*/ 35719 h 336551"/>
                  <a:gd name="connsiteX44" fmla="*/ 169069 w 338138"/>
                  <a:gd name="connsiteY44" fmla="*/ 0 h 336551"/>
                  <a:gd name="connsiteX45" fmla="*/ 72880 w 338138"/>
                  <a:gd name="connsiteY45" fmla="*/ 0 h 336551"/>
                  <a:gd name="connsiteX46" fmla="*/ 107950 w 338138"/>
                  <a:gd name="connsiteY46" fmla="*/ 35069 h 336551"/>
                  <a:gd name="connsiteX47" fmla="*/ 92363 w 338138"/>
                  <a:gd name="connsiteY47" fmla="*/ 64944 h 336551"/>
                  <a:gd name="connsiteX48" fmla="*/ 89766 w 338138"/>
                  <a:gd name="connsiteY48" fmla="*/ 66242 h 336551"/>
                  <a:gd name="connsiteX49" fmla="*/ 72880 w 338138"/>
                  <a:gd name="connsiteY49" fmla="*/ 71438 h 336551"/>
                  <a:gd name="connsiteX50" fmla="*/ 36512 w 338138"/>
                  <a:gd name="connsiteY50" fmla="*/ 35069 h 336551"/>
                  <a:gd name="connsiteX51" fmla="*/ 72880 w 338138"/>
                  <a:gd name="connsiteY51" fmla="*/ 0 h 3365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338138" h="336551">
                    <a:moveTo>
                      <a:pt x="262525" y="84138"/>
                    </a:moveTo>
                    <a:cubicBezTo>
                      <a:pt x="262525" y="84138"/>
                      <a:pt x="262525" y="84138"/>
                      <a:pt x="314260" y="84138"/>
                    </a:cubicBezTo>
                    <a:cubicBezTo>
                      <a:pt x="338138" y="84138"/>
                      <a:pt x="338138" y="107802"/>
                      <a:pt x="338138" y="107802"/>
                    </a:cubicBezTo>
                    <a:cubicBezTo>
                      <a:pt x="338138" y="107802"/>
                      <a:pt x="338138" y="107802"/>
                      <a:pt x="338138" y="191940"/>
                    </a:cubicBezTo>
                    <a:cubicBezTo>
                      <a:pt x="338138" y="216918"/>
                      <a:pt x="314260" y="216918"/>
                      <a:pt x="314260" y="216918"/>
                    </a:cubicBezTo>
                    <a:cubicBezTo>
                      <a:pt x="314260" y="216918"/>
                      <a:pt x="314260" y="216918"/>
                      <a:pt x="314260" y="336551"/>
                    </a:cubicBezTo>
                    <a:cubicBezTo>
                      <a:pt x="314260" y="336551"/>
                      <a:pt x="314260" y="336551"/>
                      <a:pt x="241300" y="336551"/>
                    </a:cubicBezTo>
                    <a:cubicBezTo>
                      <a:pt x="241300" y="336551"/>
                      <a:pt x="241300" y="336551"/>
                      <a:pt x="241300" y="240582"/>
                    </a:cubicBezTo>
                    <a:cubicBezTo>
                      <a:pt x="241300" y="240582"/>
                      <a:pt x="265178" y="240582"/>
                      <a:pt x="265178" y="216918"/>
                    </a:cubicBezTo>
                    <a:cubicBezTo>
                      <a:pt x="265178" y="216918"/>
                      <a:pt x="265178" y="216918"/>
                      <a:pt x="265178" y="95970"/>
                    </a:cubicBezTo>
                    <a:cubicBezTo>
                      <a:pt x="265178" y="95970"/>
                      <a:pt x="265178" y="90711"/>
                      <a:pt x="262525" y="84138"/>
                    </a:cubicBezTo>
                    <a:close/>
                    <a:moveTo>
                      <a:pt x="120477" y="84138"/>
                    </a:moveTo>
                    <a:cubicBezTo>
                      <a:pt x="120477" y="84138"/>
                      <a:pt x="120477" y="84138"/>
                      <a:pt x="217661" y="84138"/>
                    </a:cubicBezTo>
                    <a:cubicBezTo>
                      <a:pt x="241300" y="84138"/>
                      <a:pt x="241300" y="107802"/>
                      <a:pt x="241300" y="107802"/>
                    </a:cubicBezTo>
                    <a:lnTo>
                      <a:pt x="241300" y="191940"/>
                    </a:lnTo>
                    <a:cubicBezTo>
                      <a:pt x="241300" y="216918"/>
                      <a:pt x="217661" y="216918"/>
                      <a:pt x="217661" y="216918"/>
                    </a:cubicBezTo>
                    <a:cubicBezTo>
                      <a:pt x="217661" y="216918"/>
                      <a:pt x="217661" y="216918"/>
                      <a:pt x="217661" y="336551"/>
                    </a:cubicBezTo>
                    <a:cubicBezTo>
                      <a:pt x="217661" y="336551"/>
                      <a:pt x="217661" y="336551"/>
                      <a:pt x="120477" y="336551"/>
                    </a:cubicBezTo>
                    <a:cubicBezTo>
                      <a:pt x="120477" y="336551"/>
                      <a:pt x="120477" y="336551"/>
                      <a:pt x="120477" y="216918"/>
                    </a:cubicBezTo>
                    <a:cubicBezTo>
                      <a:pt x="120477" y="216918"/>
                      <a:pt x="96837" y="216918"/>
                      <a:pt x="96837" y="191940"/>
                    </a:cubicBezTo>
                    <a:cubicBezTo>
                      <a:pt x="96837" y="191940"/>
                      <a:pt x="96837" y="191940"/>
                      <a:pt x="96837" y="107802"/>
                    </a:cubicBezTo>
                    <a:cubicBezTo>
                      <a:pt x="96837" y="84138"/>
                      <a:pt x="120477" y="84138"/>
                      <a:pt x="120477" y="84138"/>
                    </a:cubicBezTo>
                    <a:close/>
                    <a:moveTo>
                      <a:pt x="23878" y="84138"/>
                    </a:moveTo>
                    <a:cubicBezTo>
                      <a:pt x="23878" y="84138"/>
                      <a:pt x="23878" y="84138"/>
                      <a:pt x="75613" y="84138"/>
                    </a:cubicBezTo>
                    <a:cubicBezTo>
                      <a:pt x="72960" y="90711"/>
                      <a:pt x="72960" y="95970"/>
                      <a:pt x="72960" y="95970"/>
                    </a:cubicBezTo>
                    <a:cubicBezTo>
                      <a:pt x="72960" y="95970"/>
                      <a:pt x="72960" y="95970"/>
                      <a:pt x="72960" y="216918"/>
                    </a:cubicBezTo>
                    <a:cubicBezTo>
                      <a:pt x="72960" y="240582"/>
                      <a:pt x="96838" y="240582"/>
                      <a:pt x="96838" y="240582"/>
                    </a:cubicBezTo>
                    <a:cubicBezTo>
                      <a:pt x="96838" y="240582"/>
                      <a:pt x="96838" y="240582"/>
                      <a:pt x="96838" y="336551"/>
                    </a:cubicBezTo>
                    <a:cubicBezTo>
                      <a:pt x="96838" y="336551"/>
                      <a:pt x="96838" y="336551"/>
                      <a:pt x="23878" y="336551"/>
                    </a:cubicBezTo>
                    <a:cubicBezTo>
                      <a:pt x="23878" y="336551"/>
                      <a:pt x="23878" y="336551"/>
                      <a:pt x="23878" y="216918"/>
                    </a:cubicBezTo>
                    <a:cubicBezTo>
                      <a:pt x="23878" y="216918"/>
                      <a:pt x="0" y="216918"/>
                      <a:pt x="0" y="191940"/>
                    </a:cubicBezTo>
                    <a:cubicBezTo>
                      <a:pt x="0" y="191940"/>
                      <a:pt x="0" y="191940"/>
                      <a:pt x="0" y="107802"/>
                    </a:cubicBezTo>
                    <a:cubicBezTo>
                      <a:pt x="0" y="84138"/>
                      <a:pt x="23878" y="84138"/>
                      <a:pt x="23878" y="84138"/>
                    </a:cubicBezTo>
                    <a:close/>
                    <a:moveTo>
                      <a:pt x="265257" y="0"/>
                    </a:moveTo>
                    <a:cubicBezTo>
                      <a:pt x="284740" y="0"/>
                      <a:pt x="301625" y="15586"/>
                      <a:pt x="301625" y="35069"/>
                    </a:cubicBezTo>
                    <a:cubicBezTo>
                      <a:pt x="301625" y="55851"/>
                      <a:pt x="284740" y="71438"/>
                      <a:pt x="265257" y="71438"/>
                    </a:cubicBezTo>
                    <a:cubicBezTo>
                      <a:pt x="258762" y="71438"/>
                      <a:pt x="253567" y="70139"/>
                      <a:pt x="248371" y="66242"/>
                    </a:cubicBezTo>
                    <a:cubicBezTo>
                      <a:pt x="248371" y="66242"/>
                      <a:pt x="247072" y="66242"/>
                      <a:pt x="245774" y="64944"/>
                    </a:cubicBezTo>
                    <a:cubicBezTo>
                      <a:pt x="236681" y="59748"/>
                      <a:pt x="230187" y="48058"/>
                      <a:pt x="230187" y="35069"/>
                    </a:cubicBezTo>
                    <a:cubicBezTo>
                      <a:pt x="230187" y="15586"/>
                      <a:pt x="245774" y="0"/>
                      <a:pt x="265257" y="0"/>
                    </a:cubicBezTo>
                    <a:close/>
                    <a:moveTo>
                      <a:pt x="169069" y="0"/>
                    </a:moveTo>
                    <a:cubicBezTo>
                      <a:pt x="188796" y="0"/>
                      <a:pt x="204788" y="15992"/>
                      <a:pt x="204788" y="35719"/>
                    </a:cubicBezTo>
                    <a:cubicBezTo>
                      <a:pt x="204788" y="55446"/>
                      <a:pt x="188796" y="71438"/>
                      <a:pt x="169069" y="71438"/>
                    </a:cubicBezTo>
                    <a:cubicBezTo>
                      <a:pt x="149342" y="71438"/>
                      <a:pt x="133350" y="55446"/>
                      <a:pt x="133350" y="35719"/>
                    </a:cubicBezTo>
                    <a:cubicBezTo>
                      <a:pt x="133350" y="15992"/>
                      <a:pt x="149342" y="0"/>
                      <a:pt x="169069" y="0"/>
                    </a:cubicBezTo>
                    <a:close/>
                    <a:moveTo>
                      <a:pt x="72880" y="0"/>
                    </a:moveTo>
                    <a:cubicBezTo>
                      <a:pt x="92363" y="0"/>
                      <a:pt x="107950" y="15586"/>
                      <a:pt x="107950" y="35069"/>
                    </a:cubicBezTo>
                    <a:cubicBezTo>
                      <a:pt x="107950" y="48058"/>
                      <a:pt x="101456" y="59748"/>
                      <a:pt x="92363" y="64944"/>
                    </a:cubicBezTo>
                    <a:cubicBezTo>
                      <a:pt x="91065" y="66242"/>
                      <a:pt x="89766" y="66242"/>
                      <a:pt x="89766" y="66242"/>
                    </a:cubicBezTo>
                    <a:cubicBezTo>
                      <a:pt x="84570" y="70139"/>
                      <a:pt x="79375" y="71438"/>
                      <a:pt x="72880" y="71438"/>
                    </a:cubicBezTo>
                    <a:cubicBezTo>
                      <a:pt x="53397" y="71438"/>
                      <a:pt x="36512" y="55851"/>
                      <a:pt x="36512" y="35069"/>
                    </a:cubicBezTo>
                    <a:cubicBezTo>
                      <a:pt x="36512" y="15586"/>
                      <a:pt x="53397" y="0"/>
                      <a:pt x="7288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</a:p>
            </p:txBody>
          </p:sp>
          <p:sp>
            <p:nvSpPr>
              <p:cNvPr id="196" name="Bullet3" descr="631b1fa6-3379-40a4-8de6-acf0177b0ede"/>
              <p:cNvSpPr txBox="1"/>
              <p:nvPr/>
            </p:nvSpPr>
            <p:spPr bwMode="auto">
              <a:xfrm>
                <a:off x="8913920" y="3847891"/>
                <a:ext cx="2077830" cy="5245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0000" tIns="46800" rIns="90000" bIns="46800" anchor="b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预防措施回顾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99" name="Text3" descr="97951be4-d836-49ef-954e-3e3b04122878"/>
              <p:cNvSpPr txBox="1"/>
              <p:nvPr/>
            </p:nvSpPr>
            <p:spPr bwMode="auto">
              <a:xfrm>
                <a:off x="8913919" y="4562669"/>
                <a:ext cx="2077830" cy="1144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0000" tIns="46800" rIns="90000" bIns="46800" anchor="t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清除蚊虫孳生地、做好个人防护、社区共同参与是预防疾病的关键。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</p:grp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c7ba1c0-dbe1-443f-8d95-f6079f5adcf9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b="1" i="0" u="none">
                <a:solidFill>
                  <a:srgbClr val="2F2F2F"/>
                </a:solidFill>
                <a:ea typeface="微软雅黑" panose="020B0503020204020204" charset="-122"/>
              </a:rPr>
              <a:t>目录</a:t>
            </a:r>
            <a:endParaRPr lang="en-US" sz="28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grpSp>
        <p:nvGrpSpPr>
          <p:cNvPr id="8" name="4caed9d6-c0d5-402d-a13c-963d60d56e8c.source.5.zh-Hans.pptx" descr="c257e28b-b6c5-4cc6-a02f-3a16770daf03"/>
          <p:cNvGrpSpPr/>
          <p:nvPr/>
        </p:nvGrpSpPr>
        <p:grpSpPr>
          <a:xfrm>
            <a:off x="0" y="1130300"/>
            <a:ext cx="12192000" cy="4305311"/>
            <a:chOff x="0" y="1130300"/>
            <a:chExt cx="12192000" cy="4305311"/>
          </a:xfrm>
        </p:grpSpPr>
        <p:sp>
          <p:nvSpPr>
            <p:cNvPr id="3" name="矩形 2" descr="c2b2caf2-6115-479e-bd52-c09973e5bdce"/>
            <p:cNvSpPr>
              <a:spLocks noChangeAspect="1"/>
            </p:cNvSpPr>
            <p:nvPr/>
          </p:nvSpPr>
          <p:spPr>
            <a:xfrm>
              <a:off x="0" y="3406786"/>
              <a:ext cx="12192000" cy="1076060"/>
            </a:xfrm>
            <a:prstGeom prst="rect">
              <a:avLst/>
            </a:prstGeom>
            <a:solidFill>
              <a:schemeClr val="accent1">
                <a:alpha val="10000"/>
              </a:schemeClr>
            </a:solidFill>
            <a:ln w="12700"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 anchorCtr="0">
              <a:noAutofit/>
            </a:bodyPr>
            <a:lstStyle/>
            <a:p>
              <a:pPr algn="l"/>
            </a:p>
          </p:txBody>
        </p:sp>
        <p:cxnSp>
          <p:nvCxnSpPr>
            <p:cNvPr id="83" name="直接箭头连接符 82" descr="7008927d-796d-4c8c-b7df-68eb4754b422"/>
            <p:cNvCxnSpPr/>
            <p:nvPr/>
          </p:nvCxnSpPr>
          <p:spPr>
            <a:xfrm>
              <a:off x="660400" y="3944816"/>
              <a:ext cx="10858500" cy="0"/>
            </a:xfrm>
            <a:prstGeom prst="straightConnector1">
              <a:avLst/>
            </a:prstGeom>
            <a:ln>
              <a:gradFill>
                <a:gsLst>
                  <a:gs pos="0">
                    <a:schemeClr val="accent1">
                      <a:alpha val="0"/>
                    </a:schemeClr>
                  </a:gs>
                  <a:gs pos="100000">
                    <a:schemeClr val="accent1"/>
                  </a:gs>
                </a:gsLst>
                <a:lin ang="0" scaled="0"/>
              </a:gra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组合 3" descr="d0f31139-c728-49dd-8e9a-bd743af4d5b7"/>
            <p:cNvGrpSpPr/>
            <p:nvPr/>
          </p:nvGrpSpPr>
          <p:grpSpPr>
            <a:xfrm>
              <a:off x="660400" y="3650127"/>
              <a:ext cx="2568077" cy="1785484"/>
              <a:chOff x="430475" y="3650127"/>
              <a:chExt cx="2568077" cy="1785484"/>
            </a:xfrm>
          </p:grpSpPr>
          <p:sp>
            <p:nvSpPr>
              <p:cNvPr id="50" name="Number1" descr="a7b7e92f-0e61-4a7f-8db4-d9008ffa7162"/>
              <p:cNvSpPr/>
              <p:nvPr/>
            </p:nvSpPr>
            <p:spPr>
              <a:xfrm>
                <a:off x="1411803" y="3650127"/>
                <a:ext cx="586504" cy="586504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75000">
                    <a:schemeClr val="accent1"/>
                  </a:gs>
                </a:gsLst>
                <a:lin ang="2700000" scaled="1"/>
                <a:tileRect/>
              </a:gradFill>
              <a:ln w="12700">
                <a:solidFill>
                  <a:schemeClr val="bg1"/>
                </a:solidFill>
              </a:ln>
              <a:effectLst>
                <a:outerShdw blurRad="127000" dist="63500" dir="2700000" algn="tl" rotWithShape="0">
                  <a:schemeClr val="accent1">
                    <a:alpha val="15000"/>
                  </a:scheme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 anchorCtr="0">
                <a:normAutofit/>
              </a:bodyPr>
              <a:lstStyle/>
              <a:p>
                <a:pPr algn="ctr"/>
                <a:r>
                  <a:rPr lang="en-US" sz="1800" b="1" i="0" u="none">
                    <a:solidFill>
                      <a:srgbClr val="FFFFFF"/>
                    </a:solidFill>
                    <a:latin typeface="Arial" panose="020B0604020202020204"/>
                  </a:rPr>
                  <a:t>01</a:t>
                </a:r>
                <a:endParaRPr lang="en-US" sz="1800" b="1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grpSp>
            <p:nvGrpSpPr>
              <p:cNvPr id="56" name="组合 55" descr="fb1773e2-c9ef-44eb-8798-b4df0b47f5fd"/>
              <p:cNvGrpSpPr/>
              <p:nvPr/>
            </p:nvGrpSpPr>
            <p:grpSpPr>
              <a:xfrm>
                <a:off x="430475" y="4236631"/>
                <a:ext cx="2568077" cy="1198980"/>
                <a:chOff x="1670227" y="4601292"/>
                <a:chExt cx="2568077" cy="1198980"/>
              </a:xfrm>
            </p:grpSpPr>
            <p:sp>
              <p:nvSpPr>
                <p:cNvPr id="79" name="Bullet1" descr="99ddfd84-073e-402a-bbdc-0a3023bda18a"/>
                <p:cNvSpPr txBox="1"/>
                <p:nvPr/>
              </p:nvSpPr>
              <p:spPr>
                <a:xfrm>
                  <a:off x="1670227" y="5090848"/>
                  <a:ext cx="2568077" cy="70942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40" tIns="45720" rIns="91440" bIns="45720" anchor="t" anchorCtr="0">
                  <a:normAutofit/>
                </a:bodyPr>
                <a:lstStyle/>
                <a:p>
                  <a:pPr algn="l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 b="1" i="0" u="none" strike="noStrike">
                      <a:solidFill>
                        <a:srgbClr val="2F2F2F"/>
                      </a:solidFill>
                      <a:ea typeface="微软雅黑" panose="020B0503020204020204" charset="-122"/>
                    </a:rPr>
                    <a:t>疾病概述</a:t>
                  </a:r>
                  <a:endParaRPr lang="en-US" sz="2000" b="1" i="0" u="none" strike="noStrike">
                    <a:solidFill>
                      <a:srgbClr val="2F2F2F"/>
                    </a:solidFill>
                    <a:ea typeface="微软雅黑" panose="020B0503020204020204" charset="-122"/>
                  </a:endParaRPr>
                </a:p>
              </p:txBody>
            </p:sp>
            <p:cxnSp>
              <p:nvCxnSpPr>
                <p:cNvPr id="81" name="直接连接符 80" descr="9c3edcd5-07b9-47a7-8bf6-892394b79f27"/>
                <p:cNvCxnSpPr/>
                <p:nvPr/>
              </p:nvCxnSpPr>
              <p:spPr>
                <a:xfrm>
                  <a:off x="2954266" y="4601292"/>
                  <a:ext cx="0" cy="387901"/>
                </a:xfrm>
                <a:prstGeom prst="line">
                  <a:avLst/>
                </a:prstGeom>
                <a:ln>
                  <a:gradFill>
                    <a:gsLst>
                      <a:gs pos="0">
                        <a:schemeClr val="accent1">
                          <a:alpha val="0"/>
                        </a:schemeClr>
                      </a:gs>
                      <a:gs pos="100000">
                        <a:schemeClr val="accent1"/>
                      </a:gs>
                    </a:gsLst>
                    <a:lin ang="0" scaled="0"/>
                  </a:gra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" name="组合 4" descr="f553d364-eed2-463f-98b2-8bee65d993a4"/>
            <p:cNvGrpSpPr/>
            <p:nvPr/>
          </p:nvGrpSpPr>
          <p:grpSpPr>
            <a:xfrm>
              <a:off x="2694819" y="2441361"/>
              <a:ext cx="2568077" cy="1795270"/>
              <a:chOff x="2091348" y="2441361"/>
              <a:chExt cx="2568077" cy="1795270"/>
            </a:xfrm>
          </p:grpSpPr>
          <p:sp>
            <p:nvSpPr>
              <p:cNvPr id="51" name="Number2" descr="4016da6a-a1dd-4ff1-b82f-fa1afe4130b2"/>
              <p:cNvSpPr/>
              <p:nvPr/>
            </p:nvSpPr>
            <p:spPr>
              <a:xfrm>
                <a:off x="3088485" y="3650127"/>
                <a:ext cx="586504" cy="586504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75000">
                    <a:schemeClr val="accent2"/>
                  </a:gs>
                </a:gsLst>
                <a:lin ang="2700000" scaled="1"/>
                <a:tileRect/>
              </a:gradFill>
              <a:ln w="12700">
                <a:solidFill>
                  <a:schemeClr val="bg1"/>
                </a:solidFill>
              </a:ln>
              <a:effectLst>
                <a:outerShdw blurRad="127000" dist="63500" dir="2700000" algn="tl" rotWithShape="0">
                  <a:schemeClr val="accent2">
                    <a:alpha val="15000"/>
                  </a:scheme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 anchorCtr="0"/>
              <a:lstStyle/>
              <a:p>
                <a:pPr algn="ctr"/>
                <a:r>
                  <a:rPr lang="en-US" sz="2000" b="1" i="0" u="none">
                    <a:solidFill>
                      <a:srgbClr val="FFFFFF"/>
                    </a:solidFill>
                    <a:latin typeface="Arial" panose="020B0604020202020204"/>
                  </a:rPr>
                  <a:t>02</a:t>
                </a:r>
                <a:endParaRPr lang="en-US" sz="2000" b="1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grpSp>
            <p:nvGrpSpPr>
              <p:cNvPr id="65" name="组合 64" descr="f32b3a36-a0ce-4332-b9c2-aec999841ff6"/>
              <p:cNvGrpSpPr/>
              <p:nvPr/>
            </p:nvGrpSpPr>
            <p:grpSpPr>
              <a:xfrm>
                <a:off x="2091348" y="2441361"/>
                <a:ext cx="2568077" cy="1205891"/>
                <a:chOff x="1663877" y="5316110"/>
                <a:chExt cx="2568077" cy="1205891"/>
              </a:xfrm>
            </p:grpSpPr>
            <p:sp>
              <p:nvSpPr>
                <p:cNvPr id="70" name="Bullet2" descr="c86ab6d4-c431-4f72-adc9-7fff1ffe03b1"/>
                <p:cNvSpPr txBox="1"/>
                <p:nvPr/>
              </p:nvSpPr>
              <p:spPr>
                <a:xfrm>
                  <a:off x="1663877" y="5316110"/>
                  <a:ext cx="2568077" cy="70942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40" tIns="45720" rIns="91440" bIns="45720" anchor="b" anchorCtr="0">
                  <a:normAutofit/>
                </a:bodyPr>
                <a:lstStyle/>
                <a:p>
                  <a:pPr algn="l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 b="1" i="0" u="none" strike="noStrike">
                      <a:solidFill>
                        <a:srgbClr val="2F2F2F"/>
                      </a:solidFill>
                      <a:ea typeface="微软雅黑" panose="020B0503020204020204" charset="-122"/>
                    </a:rPr>
                    <a:t>症状表现</a:t>
                  </a:r>
                  <a:endParaRPr lang="en-US" sz="2000" b="1" i="0" u="none" strike="noStrike">
                    <a:solidFill>
                      <a:srgbClr val="2F2F2F"/>
                    </a:solidFill>
                    <a:ea typeface="微软雅黑" panose="020B0503020204020204" charset="-122"/>
                  </a:endParaRPr>
                </a:p>
              </p:txBody>
            </p:sp>
            <p:cxnSp>
              <p:nvCxnSpPr>
                <p:cNvPr id="72" name="直接连接符 71" descr="c40f2fbe-0d53-4ea9-8eb8-9adbc1aebf23"/>
                <p:cNvCxnSpPr/>
                <p:nvPr/>
              </p:nvCxnSpPr>
              <p:spPr>
                <a:xfrm flipV="1">
                  <a:off x="2954266" y="6134100"/>
                  <a:ext cx="0" cy="387901"/>
                </a:xfrm>
                <a:prstGeom prst="line">
                  <a:avLst/>
                </a:prstGeom>
                <a:ln>
                  <a:gradFill>
                    <a:gsLst>
                      <a:gs pos="0">
                        <a:schemeClr val="accent1">
                          <a:alpha val="0"/>
                        </a:schemeClr>
                      </a:gs>
                      <a:gs pos="100000">
                        <a:schemeClr val="accent1"/>
                      </a:gs>
                    </a:gsLst>
                    <a:lin ang="0" scaled="0"/>
                  </a:gra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84" name="Title" descr="a671ae54-0c73-4b8f-9899-100ab459da9c"/>
            <p:cNvSpPr>
              <a:spLocks noChangeAspect="1"/>
            </p:cNvSpPr>
            <p:nvPr/>
          </p:nvSpPr>
          <p:spPr>
            <a:xfrm>
              <a:off x="666750" y="1130300"/>
              <a:ext cx="10858500" cy="100291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rtlCol="0" anchor="ctr" anchorCtr="0">
              <a:normAutofit/>
            </a:bodyPr>
            <a:lstStyle/>
            <a:p>
              <a:pPr algn="ctr"/>
              <a:endParaRPr lang="en-US" sz="4800" b="1" i="0" u="none">
                <a:solidFill>
                  <a:srgbClr val="2F2F2F"/>
                </a:solidFill>
                <a:latin typeface="Arial" panose="020B0604020202020204"/>
              </a:endParaRPr>
            </a:p>
          </p:txBody>
        </p:sp>
        <p:grpSp>
          <p:nvGrpSpPr>
            <p:cNvPr id="6" name="组合 5" descr="4e559889-97ee-4bd1-9a3e-f0de477ffeb4"/>
            <p:cNvGrpSpPr/>
            <p:nvPr/>
          </p:nvGrpSpPr>
          <p:grpSpPr>
            <a:xfrm>
              <a:off x="4729238" y="3650127"/>
              <a:ext cx="2568077" cy="1785484"/>
              <a:chOff x="3751497" y="3650127"/>
              <a:chExt cx="2568077" cy="1785484"/>
            </a:xfrm>
          </p:grpSpPr>
          <p:sp>
            <p:nvSpPr>
              <p:cNvPr id="52" name="Number3" descr="0f6b0a2f-08ab-4ca8-95a0-0e8591ec7d60"/>
              <p:cNvSpPr/>
              <p:nvPr/>
            </p:nvSpPr>
            <p:spPr>
              <a:xfrm>
                <a:off x="4765167" y="3650127"/>
                <a:ext cx="586504" cy="586504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75000">
                    <a:schemeClr val="accent1"/>
                  </a:gs>
                </a:gsLst>
                <a:lin ang="2700000" scaled="1"/>
                <a:tileRect/>
              </a:gradFill>
              <a:ln w="12700">
                <a:solidFill>
                  <a:schemeClr val="bg1"/>
                </a:solidFill>
              </a:ln>
              <a:effectLst>
                <a:outerShdw blurRad="127000" dist="63500" dir="2700000" algn="tl" rotWithShape="0">
                  <a:schemeClr val="accent1">
                    <a:alpha val="15000"/>
                  </a:scheme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 anchorCtr="0">
                <a:normAutofit/>
              </a:bodyPr>
              <a:lstStyle/>
              <a:p>
                <a:pPr algn="ctr"/>
                <a:r>
                  <a:rPr lang="en-US" sz="1800" b="1" i="0" u="none">
                    <a:solidFill>
                      <a:srgbClr val="FFFFFF"/>
                    </a:solidFill>
                    <a:latin typeface="Arial" panose="020B0604020202020204"/>
                  </a:rPr>
                  <a:t>03</a:t>
                </a:r>
                <a:endParaRPr lang="en-US" sz="1800" b="1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grpSp>
            <p:nvGrpSpPr>
              <p:cNvPr id="91" name="组合 90" descr="28b42b8a-bb48-4f31-b5d4-b5ad576270c2"/>
              <p:cNvGrpSpPr/>
              <p:nvPr/>
            </p:nvGrpSpPr>
            <p:grpSpPr>
              <a:xfrm>
                <a:off x="3751497" y="4236631"/>
                <a:ext cx="2568077" cy="1198980"/>
                <a:chOff x="1670227" y="4601292"/>
                <a:chExt cx="2568077" cy="1198980"/>
              </a:xfrm>
            </p:grpSpPr>
            <p:sp>
              <p:nvSpPr>
                <p:cNvPr id="92" name="Bullet3" descr="9e9e9c2e-a33f-41e6-a354-643be44993b6"/>
                <p:cNvSpPr txBox="1"/>
                <p:nvPr/>
              </p:nvSpPr>
              <p:spPr>
                <a:xfrm>
                  <a:off x="1670227" y="5090848"/>
                  <a:ext cx="2568077" cy="70942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40" tIns="45720" rIns="91440" bIns="45720" anchor="t" anchorCtr="0">
                  <a:normAutofit/>
                </a:bodyPr>
                <a:lstStyle/>
                <a:p>
                  <a:pPr algn="l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 b="1" i="0" u="none" strike="noStrike">
                      <a:solidFill>
                        <a:srgbClr val="2F2F2F"/>
                      </a:solidFill>
                      <a:ea typeface="微软雅黑" panose="020B0503020204020204" charset="-122"/>
                    </a:rPr>
                    <a:t>诊断与治疗</a:t>
                  </a:r>
                  <a:endParaRPr lang="en-US" sz="2000" b="1" i="0" u="none" strike="noStrike">
                    <a:solidFill>
                      <a:srgbClr val="2F2F2F"/>
                    </a:solidFill>
                    <a:ea typeface="微软雅黑" panose="020B0503020204020204" charset="-122"/>
                  </a:endParaRPr>
                </a:p>
              </p:txBody>
            </p:sp>
            <p:cxnSp>
              <p:nvCxnSpPr>
                <p:cNvPr id="94" name="直接连接符 93" descr="94b6dcf3-9efd-40d2-8614-95bf3ce4f7f9"/>
                <p:cNvCxnSpPr/>
                <p:nvPr/>
              </p:nvCxnSpPr>
              <p:spPr>
                <a:xfrm>
                  <a:off x="2954266" y="4601292"/>
                  <a:ext cx="0" cy="387901"/>
                </a:xfrm>
                <a:prstGeom prst="line">
                  <a:avLst/>
                </a:prstGeom>
                <a:ln>
                  <a:gradFill>
                    <a:gsLst>
                      <a:gs pos="0">
                        <a:schemeClr val="accent1">
                          <a:alpha val="0"/>
                        </a:schemeClr>
                      </a:gs>
                      <a:gs pos="100000">
                        <a:schemeClr val="accent1"/>
                      </a:gs>
                    </a:gsLst>
                    <a:lin ang="0" scaled="0"/>
                  </a:gra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7" name="组合 6" descr="c293a439-d25b-4670-be96-3b21a34be29a"/>
            <p:cNvGrpSpPr/>
            <p:nvPr/>
          </p:nvGrpSpPr>
          <p:grpSpPr>
            <a:xfrm>
              <a:off x="6763657" y="2441361"/>
              <a:ext cx="2568077" cy="1795270"/>
              <a:chOff x="5444712" y="2441361"/>
              <a:chExt cx="2568077" cy="1795270"/>
            </a:xfrm>
          </p:grpSpPr>
          <p:sp>
            <p:nvSpPr>
              <p:cNvPr id="53" name="Number4" descr="4b5541bd-a35d-4021-bd24-1f66fad14e32"/>
              <p:cNvSpPr/>
              <p:nvPr/>
            </p:nvSpPr>
            <p:spPr>
              <a:xfrm>
                <a:off x="6441849" y="3650127"/>
                <a:ext cx="586504" cy="586504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75000">
                    <a:schemeClr val="accent2"/>
                  </a:gs>
                </a:gsLst>
                <a:lin ang="2700000" scaled="1"/>
                <a:tileRect/>
              </a:gradFill>
              <a:ln w="12700">
                <a:solidFill>
                  <a:schemeClr val="bg1"/>
                </a:solidFill>
              </a:ln>
              <a:effectLst>
                <a:outerShdw blurRad="127000" dist="63500" dir="2700000" algn="tl" rotWithShape="0">
                  <a:schemeClr val="accent2">
                    <a:alpha val="15000"/>
                  </a:scheme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 anchorCtr="0"/>
              <a:lstStyle/>
              <a:p>
                <a:pPr algn="ctr"/>
                <a:r>
                  <a:rPr lang="en-US" sz="2000" b="1" i="0" u="none">
                    <a:solidFill>
                      <a:srgbClr val="FFFFFF"/>
                    </a:solidFill>
                    <a:latin typeface="Arial" panose="020B0604020202020204"/>
                  </a:rPr>
                  <a:t>04</a:t>
                </a:r>
                <a:endParaRPr lang="en-US" sz="2000" b="1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grpSp>
            <p:nvGrpSpPr>
              <p:cNvPr id="95" name="组合 94" descr="f5df4cac-f9bf-4521-8f2f-c80c6e9028f3"/>
              <p:cNvGrpSpPr/>
              <p:nvPr/>
            </p:nvGrpSpPr>
            <p:grpSpPr>
              <a:xfrm>
                <a:off x="5444712" y="2441361"/>
                <a:ext cx="2568077" cy="1205891"/>
                <a:chOff x="1663877" y="5316110"/>
                <a:chExt cx="2568077" cy="1205891"/>
              </a:xfrm>
            </p:grpSpPr>
            <p:sp>
              <p:nvSpPr>
                <p:cNvPr id="96" name="Bullet4" descr="a3d646a7-f9c9-4ab9-babd-cbf23a9d6af1"/>
                <p:cNvSpPr txBox="1"/>
                <p:nvPr/>
              </p:nvSpPr>
              <p:spPr>
                <a:xfrm>
                  <a:off x="1663877" y="5316110"/>
                  <a:ext cx="2568077" cy="70942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40" tIns="45720" rIns="91440" bIns="45720" anchor="b" anchorCtr="0">
                  <a:normAutofit/>
                </a:bodyPr>
                <a:lstStyle/>
                <a:p>
                  <a:pPr algn="l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 b="1" i="0" u="none" strike="noStrike">
                      <a:solidFill>
                        <a:srgbClr val="2F2F2F"/>
                      </a:solidFill>
                      <a:ea typeface="微软雅黑" panose="020B0503020204020204" charset="-122"/>
                    </a:rPr>
                    <a:t>预防措施</a:t>
                  </a:r>
                  <a:endParaRPr lang="en-US" sz="2000" b="1" i="0" u="none" strike="noStrike">
                    <a:solidFill>
                      <a:srgbClr val="2F2F2F"/>
                    </a:solidFill>
                    <a:ea typeface="微软雅黑" panose="020B0503020204020204" charset="-122"/>
                  </a:endParaRPr>
                </a:p>
              </p:txBody>
            </p:sp>
            <p:cxnSp>
              <p:nvCxnSpPr>
                <p:cNvPr id="98" name="直接连接符 97" descr="fa05f00b-9d85-403a-9a0b-5bc5a62ccd33"/>
                <p:cNvCxnSpPr/>
                <p:nvPr/>
              </p:nvCxnSpPr>
              <p:spPr>
                <a:xfrm flipV="1">
                  <a:off x="2954266" y="6134100"/>
                  <a:ext cx="0" cy="387901"/>
                </a:xfrm>
                <a:prstGeom prst="line">
                  <a:avLst/>
                </a:prstGeom>
                <a:ln>
                  <a:gradFill>
                    <a:gsLst>
                      <a:gs pos="0">
                        <a:schemeClr val="accent1">
                          <a:alpha val="0"/>
                        </a:schemeClr>
                      </a:gs>
                      <a:gs pos="100000">
                        <a:schemeClr val="accent1"/>
                      </a:gs>
                    </a:gsLst>
                    <a:lin ang="0" scaled="0"/>
                  </a:gra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组合 8" descr="e08dddc6-e66a-4028-8b42-21d9da4ee36e"/>
            <p:cNvGrpSpPr/>
            <p:nvPr/>
          </p:nvGrpSpPr>
          <p:grpSpPr>
            <a:xfrm>
              <a:off x="8798076" y="3650127"/>
              <a:ext cx="2568077" cy="1785484"/>
              <a:chOff x="7127744" y="3650127"/>
              <a:chExt cx="2568077" cy="1785484"/>
            </a:xfrm>
          </p:grpSpPr>
          <p:sp>
            <p:nvSpPr>
              <p:cNvPr id="54" name="Number5" descr="78ab88be-b45d-4a0d-8a5a-773d6fc98561"/>
              <p:cNvSpPr/>
              <p:nvPr/>
            </p:nvSpPr>
            <p:spPr>
              <a:xfrm>
                <a:off x="8118531" y="3650127"/>
                <a:ext cx="586504" cy="586504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75000">
                    <a:schemeClr val="accent1"/>
                  </a:gs>
                </a:gsLst>
                <a:lin ang="2700000" scaled="1"/>
                <a:tileRect/>
              </a:gradFill>
              <a:ln w="12700">
                <a:solidFill>
                  <a:schemeClr val="bg1"/>
                </a:solidFill>
              </a:ln>
              <a:effectLst>
                <a:outerShdw blurRad="127000" dist="63500" dir="2700000" algn="tl" rotWithShape="0">
                  <a:schemeClr val="accent1">
                    <a:alpha val="15000"/>
                  </a:scheme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 anchorCtr="0">
                <a:normAutofit/>
              </a:bodyPr>
              <a:lstStyle/>
              <a:p>
                <a:pPr algn="ctr"/>
                <a:r>
                  <a:rPr lang="en-US" sz="1800" b="1" i="0" u="none">
                    <a:solidFill>
                      <a:srgbClr val="FFFFFF"/>
                    </a:solidFill>
                    <a:latin typeface="Arial" panose="020B0604020202020204"/>
                  </a:rPr>
                  <a:t>05</a:t>
                </a:r>
                <a:endParaRPr lang="en-US" sz="1800" b="1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grpSp>
            <p:nvGrpSpPr>
              <p:cNvPr id="99" name="组合 98" descr="759f1b15-00e5-4455-87fe-426a104c3a87"/>
              <p:cNvGrpSpPr/>
              <p:nvPr/>
            </p:nvGrpSpPr>
            <p:grpSpPr>
              <a:xfrm>
                <a:off x="7127744" y="4236631"/>
                <a:ext cx="2568077" cy="1198980"/>
                <a:chOff x="1670227" y="4601292"/>
                <a:chExt cx="2568077" cy="1198980"/>
              </a:xfrm>
            </p:grpSpPr>
            <p:sp>
              <p:nvSpPr>
                <p:cNvPr id="100" name="Bullet5" descr="430e05e3-4ecc-43d3-a1f6-dcf2b2f9f042"/>
                <p:cNvSpPr txBox="1"/>
                <p:nvPr/>
              </p:nvSpPr>
              <p:spPr>
                <a:xfrm>
                  <a:off x="1670227" y="5090848"/>
                  <a:ext cx="2568077" cy="70942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lIns="91440" tIns="45720" rIns="91440" bIns="45720" anchor="t" anchorCtr="0">
                  <a:normAutofit/>
                </a:bodyPr>
                <a:lstStyle/>
                <a:p>
                  <a:pPr algn="l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2000" b="1" i="0" u="none" strike="noStrike">
                      <a:solidFill>
                        <a:srgbClr val="2F2F2F"/>
                      </a:solidFill>
                      <a:ea typeface="微软雅黑" panose="020B0503020204020204" charset="-122"/>
                    </a:rPr>
                    <a:t>总结与建议</a:t>
                  </a:r>
                  <a:endParaRPr lang="en-US" sz="2000" b="1" i="0" u="none" strike="noStrike">
                    <a:solidFill>
                      <a:srgbClr val="2F2F2F"/>
                    </a:solidFill>
                    <a:ea typeface="微软雅黑" panose="020B0503020204020204" charset="-122"/>
                  </a:endParaRPr>
                </a:p>
              </p:txBody>
            </p:sp>
            <p:cxnSp>
              <p:nvCxnSpPr>
                <p:cNvPr id="102" name="直接连接符 101" descr="a0f15895-3f38-4e3a-ad4b-4e4c84d3578a"/>
                <p:cNvCxnSpPr/>
                <p:nvPr/>
              </p:nvCxnSpPr>
              <p:spPr>
                <a:xfrm>
                  <a:off x="2954266" y="4601292"/>
                  <a:ext cx="0" cy="387901"/>
                </a:xfrm>
                <a:prstGeom prst="line">
                  <a:avLst/>
                </a:prstGeom>
                <a:ln>
                  <a:gradFill>
                    <a:gsLst>
                      <a:gs pos="0">
                        <a:schemeClr val="accent1">
                          <a:alpha val="0"/>
                        </a:schemeClr>
                      </a:gs>
                      <a:gs pos="100000">
                        <a:schemeClr val="accent1"/>
                      </a:gs>
                    </a:gsLst>
                    <a:lin ang="0" scaled="0"/>
                  </a:gra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c7ba1c0-dbe1-443f-8d95-f6079f5adcf9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b="1" i="0" u="none">
                <a:solidFill>
                  <a:srgbClr val="2F2F2F"/>
                </a:solidFill>
                <a:ea typeface="微软雅黑" panose="020B0503020204020204" charset="-122"/>
              </a:rPr>
              <a:t>实用建议</a:t>
            </a:r>
            <a:endParaRPr lang="en-US" sz="28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grpSp>
        <p:nvGrpSpPr>
          <p:cNvPr id="36" name="1833cc1d-32dd-4aba-bf68-5a96f881f298.source.4.zh-Hans.pptx" descr="022e1d3e-623d-4235-8ae3-0d3d86bb14e7"/>
          <p:cNvGrpSpPr/>
          <p:nvPr/>
        </p:nvGrpSpPr>
        <p:grpSpPr>
          <a:xfrm>
            <a:off x="660400" y="1130300"/>
            <a:ext cx="10858500" cy="4803149"/>
            <a:chOff x="660400" y="1130300"/>
            <a:chExt cx="10858500" cy="4803149"/>
          </a:xfrm>
        </p:grpSpPr>
        <p:grpSp>
          <p:nvGrpSpPr>
            <p:cNvPr id="34" name="组合 33" descr="33cfccf8-7e7d-4cdd-b866-84bb11902433"/>
            <p:cNvGrpSpPr/>
            <p:nvPr/>
          </p:nvGrpSpPr>
          <p:grpSpPr>
            <a:xfrm>
              <a:off x="4273549" y="2359652"/>
              <a:ext cx="3632199" cy="3573797"/>
              <a:chOff x="4273549" y="2359652"/>
              <a:chExt cx="3632199" cy="3573797"/>
            </a:xfrm>
          </p:grpSpPr>
          <p:sp>
            <p:nvSpPr>
              <p:cNvPr id="15" name="ïṡlîḓè" descr="49c2a562-b7cd-4b7e-b719-9d83eda8825a"/>
              <p:cNvSpPr/>
              <p:nvPr/>
            </p:nvSpPr>
            <p:spPr bwMode="auto">
              <a:xfrm>
                <a:off x="6553093" y="5445513"/>
                <a:ext cx="730961" cy="484168"/>
              </a:xfrm>
              <a:custGeom>
                <a:avLst/>
                <a:gdLst>
                  <a:gd name="T0" fmla="*/ 1544 w 1710"/>
                  <a:gd name="T1" fmla="*/ 0 h 1133"/>
                  <a:gd name="T2" fmla="*/ 297 w 1710"/>
                  <a:gd name="T3" fmla="*/ 735 h 1133"/>
                  <a:gd name="T4" fmla="*/ 380 w 1710"/>
                  <a:gd name="T5" fmla="*/ 581 h 1133"/>
                  <a:gd name="T6" fmla="*/ 173 w 1710"/>
                  <a:gd name="T7" fmla="*/ 642 h 1133"/>
                  <a:gd name="T8" fmla="*/ 0 w 1710"/>
                  <a:gd name="T9" fmla="*/ 960 h 1133"/>
                  <a:gd name="T10" fmla="*/ 317 w 1710"/>
                  <a:gd name="T11" fmla="*/ 1132 h 1133"/>
                  <a:gd name="T12" fmla="*/ 525 w 1710"/>
                  <a:gd name="T13" fmla="*/ 1071 h 1133"/>
                  <a:gd name="T14" fmla="*/ 358 w 1710"/>
                  <a:gd name="T15" fmla="*/ 980 h 1133"/>
                  <a:gd name="T16" fmla="*/ 1709 w 1710"/>
                  <a:gd name="T17" fmla="*/ 189 h 1133"/>
                  <a:gd name="T18" fmla="*/ 1544 w 1710"/>
                  <a:gd name="T19" fmla="*/ 0 h 1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10" h="1133">
                    <a:moveTo>
                      <a:pt x="1544" y="0"/>
                    </a:moveTo>
                    <a:cubicBezTo>
                      <a:pt x="1180" y="318"/>
                      <a:pt x="752" y="570"/>
                      <a:pt x="297" y="735"/>
                    </a:cubicBezTo>
                    <a:lnTo>
                      <a:pt x="380" y="581"/>
                    </a:lnTo>
                    <a:lnTo>
                      <a:pt x="173" y="642"/>
                    </a:lnTo>
                    <a:lnTo>
                      <a:pt x="0" y="960"/>
                    </a:lnTo>
                    <a:lnTo>
                      <a:pt x="317" y="1132"/>
                    </a:lnTo>
                    <a:lnTo>
                      <a:pt x="525" y="1071"/>
                    </a:lnTo>
                    <a:lnTo>
                      <a:pt x="358" y="980"/>
                    </a:lnTo>
                    <a:cubicBezTo>
                      <a:pt x="851" y="804"/>
                      <a:pt x="1316" y="533"/>
                      <a:pt x="1709" y="189"/>
                    </a:cubicBezTo>
                    <a:lnTo>
                      <a:pt x="1544" y="0"/>
                    </a:lnTo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txBody>
              <a:bodyPr wrap="square" lIns="91440" tIns="45720" rIns="91440" bIns="45720" anchor="ctr" anchorCtr="0">
                <a:norm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1pPr>
                <a:lvl2pPr marL="457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2pPr>
                <a:lvl3pPr marL="914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3pPr>
                <a:lvl4pPr marL="1371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4pPr>
                <a:lvl5pPr marL="18288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5pPr>
                <a:lvl6pPr marL="22860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6pPr>
                <a:lvl7pPr marL="2743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7pPr>
                <a:lvl8pPr marL="3200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8pPr>
                <a:lvl9pPr marL="3657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</a:p>
            </p:txBody>
          </p:sp>
          <p:sp>
            <p:nvSpPr>
              <p:cNvPr id="16" name="ïṧ1íḋe" descr="0412e6ec-5372-46b5-9f7a-2e994c78baf0"/>
              <p:cNvSpPr/>
              <p:nvPr/>
            </p:nvSpPr>
            <p:spPr bwMode="auto">
              <a:xfrm>
                <a:off x="5051609" y="5528405"/>
                <a:ext cx="727193" cy="405044"/>
              </a:xfrm>
              <a:custGeom>
                <a:avLst/>
                <a:gdLst>
                  <a:gd name="T0" fmla="*/ 531 w 1700"/>
                  <a:gd name="T1" fmla="*/ 127 h 946"/>
                  <a:gd name="T2" fmla="*/ 356 w 1700"/>
                  <a:gd name="T3" fmla="*/ 0 h 946"/>
                  <a:gd name="T4" fmla="*/ 0 w 1700"/>
                  <a:gd name="T5" fmla="*/ 56 h 946"/>
                  <a:gd name="T6" fmla="*/ 56 w 1700"/>
                  <a:gd name="T7" fmla="*/ 413 h 946"/>
                  <a:gd name="T8" fmla="*/ 231 w 1700"/>
                  <a:gd name="T9" fmla="*/ 540 h 946"/>
                  <a:gd name="T10" fmla="*/ 201 w 1700"/>
                  <a:gd name="T11" fmla="*/ 352 h 946"/>
                  <a:gd name="T12" fmla="*/ 1650 w 1700"/>
                  <a:gd name="T13" fmla="*/ 945 h 946"/>
                  <a:gd name="T14" fmla="*/ 1699 w 1700"/>
                  <a:gd name="T15" fmla="*/ 699 h 946"/>
                  <a:gd name="T16" fmla="*/ 358 w 1700"/>
                  <a:gd name="T17" fmla="*/ 155 h 946"/>
                  <a:gd name="T18" fmla="*/ 531 w 1700"/>
                  <a:gd name="T19" fmla="*/ 127 h 9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00" h="946">
                    <a:moveTo>
                      <a:pt x="531" y="127"/>
                    </a:moveTo>
                    <a:lnTo>
                      <a:pt x="356" y="0"/>
                    </a:lnTo>
                    <a:lnTo>
                      <a:pt x="0" y="56"/>
                    </a:lnTo>
                    <a:lnTo>
                      <a:pt x="56" y="413"/>
                    </a:lnTo>
                    <a:lnTo>
                      <a:pt x="231" y="540"/>
                    </a:lnTo>
                    <a:lnTo>
                      <a:pt x="201" y="352"/>
                    </a:lnTo>
                    <a:cubicBezTo>
                      <a:pt x="642" y="638"/>
                      <a:pt x="1139" y="842"/>
                      <a:pt x="1650" y="945"/>
                    </a:cubicBezTo>
                    <a:lnTo>
                      <a:pt x="1699" y="699"/>
                    </a:lnTo>
                    <a:cubicBezTo>
                      <a:pt x="1227" y="604"/>
                      <a:pt x="767" y="417"/>
                      <a:pt x="358" y="155"/>
                    </a:cubicBezTo>
                    <a:lnTo>
                      <a:pt x="531" y="127"/>
                    </a:lnTo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txBody>
              <a:bodyPr wrap="square" lIns="91440" tIns="45720" rIns="91440" bIns="45720" anchor="ctr" anchorCtr="0">
                <a:norm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1pPr>
                <a:lvl2pPr marL="457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2pPr>
                <a:lvl3pPr marL="914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3pPr>
                <a:lvl4pPr marL="1371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4pPr>
                <a:lvl5pPr marL="18288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5pPr>
                <a:lvl6pPr marL="22860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6pPr>
                <a:lvl7pPr marL="2743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7pPr>
                <a:lvl8pPr marL="3200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8pPr>
                <a:lvl9pPr marL="3657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</a:p>
            </p:txBody>
          </p:sp>
          <p:sp>
            <p:nvSpPr>
              <p:cNvPr id="17" name="ïŝľíḑê" descr="b7537374-da4e-4ec0-bfcb-5082911cfeeb"/>
              <p:cNvSpPr/>
              <p:nvPr/>
            </p:nvSpPr>
            <p:spPr bwMode="auto">
              <a:xfrm>
                <a:off x="7645767" y="4068368"/>
                <a:ext cx="259981" cy="779942"/>
              </a:xfrm>
              <a:custGeom>
                <a:avLst/>
                <a:gdLst>
                  <a:gd name="T0" fmla="*/ 323 w 609"/>
                  <a:gd name="T1" fmla="*/ 16 h 1826"/>
                  <a:gd name="T2" fmla="*/ 149 w 609"/>
                  <a:gd name="T3" fmla="*/ 1454 h 1826"/>
                  <a:gd name="T4" fmla="*/ 77 w 609"/>
                  <a:gd name="T5" fmla="*/ 1293 h 1826"/>
                  <a:gd name="T6" fmla="*/ 0 w 609"/>
                  <a:gd name="T7" fmla="*/ 1495 h 1826"/>
                  <a:gd name="T8" fmla="*/ 146 w 609"/>
                  <a:gd name="T9" fmla="*/ 1825 h 1826"/>
                  <a:gd name="T10" fmla="*/ 476 w 609"/>
                  <a:gd name="T11" fmla="*/ 1678 h 1826"/>
                  <a:gd name="T12" fmla="*/ 554 w 609"/>
                  <a:gd name="T13" fmla="*/ 1476 h 1826"/>
                  <a:gd name="T14" fmla="*/ 380 w 609"/>
                  <a:gd name="T15" fmla="*/ 1553 h 1826"/>
                  <a:gd name="T16" fmla="*/ 574 w 609"/>
                  <a:gd name="T17" fmla="*/ 0 h 1826"/>
                  <a:gd name="T18" fmla="*/ 323 w 609"/>
                  <a:gd name="T19" fmla="*/ 16 h 18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09" h="1826">
                    <a:moveTo>
                      <a:pt x="323" y="16"/>
                    </a:moveTo>
                    <a:cubicBezTo>
                      <a:pt x="355" y="509"/>
                      <a:pt x="296" y="992"/>
                      <a:pt x="149" y="1454"/>
                    </a:cubicBezTo>
                    <a:lnTo>
                      <a:pt x="77" y="1293"/>
                    </a:lnTo>
                    <a:lnTo>
                      <a:pt x="0" y="1495"/>
                    </a:lnTo>
                    <a:lnTo>
                      <a:pt x="146" y="1825"/>
                    </a:lnTo>
                    <a:lnTo>
                      <a:pt x="476" y="1678"/>
                    </a:lnTo>
                    <a:lnTo>
                      <a:pt x="554" y="1476"/>
                    </a:lnTo>
                    <a:lnTo>
                      <a:pt x="380" y="1553"/>
                    </a:lnTo>
                    <a:cubicBezTo>
                      <a:pt x="543" y="1054"/>
                      <a:pt x="608" y="533"/>
                      <a:pt x="574" y="0"/>
                    </a:cubicBezTo>
                    <a:lnTo>
                      <a:pt x="323" y="16"/>
                    </a:lnTo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txBody>
              <a:bodyPr wrap="square" lIns="91440" tIns="45720" rIns="91440" bIns="45720" anchor="ctr" anchorCtr="0">
                <a:norm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1pPr>
                <a:lvl2pPr marL="457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2pPr>
                <a:lvl3pPr marL="914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3pPr>
                <a:lvl4pPr marL="1371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4pPr>
                <a:lvl5pPr marL="18288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5pPr>
                <a:lvl6pPr marL="22860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6pPr>
                <a:lvl7pPr marL="2743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7pPr>
                <a:lvl8pPr marL="3200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8pPr>
                <a:lvl9pPr marL="3657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</a:p>
            </p:txBody>
          </p:sp>
          <p:sp>
            <p:nvSpPr>
              <p:cNvPr id="18" name="îS1iḋe" descr="4087b1a3-fec2-44da-a69f-6a78b7a20203"/>
              <p:cNvSpPr/>
              <p:nvPr/>
            </p:nvSpPr>
            <p:spPr bwMode="auto">
              <a:xfrm>
                <a:off x="4273549" y="4175751"/>
                <a:ext cx="329687" cy="791247"/>
              </a:xfrm>
              <a:custGeom>
                <a:avLst/>
                <a:gdLst>
                  <a:gd name="T0" fmla="*/ 517 w 771"/>
                  <a:gd name="T1" fmla="*/ 464 h 1851"/>
                  <a:gd name="T2" fmla="*/ 510 w 771"/>
                  <a:gd name="T3" fmla="*/ 248 h 1851"/>
                  <a:gd name="T4" fmla="*/ 247 w 771"/>
                  <a:gd name="T5" fmla="*/ 0 h 1851"/>
                  <a:gd name="T6" fmla="*/ 0 w 771"/>
                  <a:gd name="T7" fmla="*/ 263 h 1851"/>
                  <a:gd name="T8" fmla="*/ 6 w 771"/>
                  <a:gd name="T9" fmla="*/ 480 h 1851"/>
                  <a:gd name="T10" fmla="*/ 135 w 771"/>
                  <a:gd name="T11" fmla="*/ 343 h 1851"/>
                  <a:gd name="T12" fmla="*/ 545 w 771"/>
                  <a:gd name="T13" fmla="*/ 1850 h 1851"/>
                  <a:gd name="T14" fmla="*/ 770 w 771"/>
                  <a:gd name="T15" fmla="*/ 1740 h 1851"/>
                  <a:gd name="T16" fmla="*/ 386 w 771"/>
                  <a:gd name="T17" fmla="*/ 342 h 1851"/>
                  <a:gd name="T18" fmla="*/ 517 w 771"/>
                  <a:gd name="T19" fmla="*/ 464 h 18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71" h="1851">
                    <a:moveTo>
                      <a:pt x="517" y="464"/>
                    </a:moveTo>
                    <a:lnTo>
                      <a:pt x="510" y="248"/>
                    </a:lnTo>
                    <a:lnTo>
                      <a:pt x="247" y="0"/>
                    </a:lnTo>
                    <a:lnTo>
                      <a:pt x="0" y="263"/>
                    </a:lnTo>
                    <a:lnTo>
                      <a:pt x="6" y="480"/>
                    </a:lnTo>
                    <a:lnTo>
                      <a:pt x="135" y="343"/>
                    </a:lnTo>
                    <a:cubicBezTo>
                      <a:pt x="176" y="871"/>
                      <a:pt x="314" y="1378"/>
                      <a:pt x="545" y="1850"/>
                    </a:cubicBezTo>
                    <a:lnTo>
                      <a:pt x="770" y="1740"/>
                    </a:lnTo>
                    <a:cubicBezTo>
                      <a:pt x="556" y="1301"/>
                      <a:pt x="427" y="831"/>
                      <a:pt x="386" y="342"/>
                    </a:cubicBezTo>
                    <a:lnTo>
                      <a:pt x="517" y="464"/>
                    </a:lnTo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txBody>
              <a:bodyPr wrap="square" lIns="91440" tIns="45720" rIns="91440" bIns="45720" anchor="ctr" anchorCtr="0">
                <a:norm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1pPr>
                <a:lvl2pPr marL="457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2pPr>
                <a:lvl3pPr marL="914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3pPr>
                <a:lvl4pPr marL="1371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4pPr>
                <a:lvl5pPr marL="18288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5pPr>
                <a:lvl6pPr marL="22860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6pPr>
                <a:lvl7pPr marL="2743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7pPr>
                <a:lvl8pPr marL="3200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8pPr>
                <a:lvl9pPr marL="3657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</a:p>
            </p:txBody>
          </p:sp>
          <p:sp>
            <p:nvSpPr>
              <p:cNvPr id="19" name="íśľíďe" descr="71a86f44-8439-4dce-9a20-39d96ffa0b32"/>
              <p:cNvSpPr/>
              <p:nvPr/>
            </p:nvSpPr>
            <p:spPr bwMode="auto">
              <a:xfrm>
                <a:off x="7223768" y="2849471"/>
                <a:ext cx="546337" cy="681979"/>
              </a:xfrm>
              <a:custGeom>
                <a:avLst/>
                <a:gdLst>
                  <a:gd name="T0" fmla="*/ 810 w 1279"/>
                  <a:gd name="T1" fmla="*/ 1465 h 1596"/>
                  <a:gd name="T2" fmla="*/ 1147 w 1279"/>
                  <a:gd name="T3" fmla="*/ 1595 h 1596"/>
                  <a:gd name="T4" fmla="*/ 1278 w 1279"/>
                  <a:gd name="T5" fmla="*/ 1259 h 1596"/>
                  <a:gd name="T6" fmla="*/ 1190 w 1279"/>
                  <a:gd name="T7" fmla="*/ 1060 h 1596"/>
                  <a:gd name="T8" fmla="*/ 1121 w 1279"/>
                  <a:gd name="T9" fmla="*/ 1238 h 1596"/>
                  <a:gd name="T10" fmla="*/ 166 w 1279"/>
                  <a:gd name="T11" fmla="*/ 0 h 1596"/>
                  <a:gd name="T12" fmla="*/ 0 w 1279"/>
                  <a:gd name="T13" fmla="*/ 186 h 1596"/>
                  <a:gd name="T14" fmla="*/ 887 w 1279"/>
                  <a:gd name="T15" fmla="*/ 1330 h 1596"/>
                  <a:gd name="T16" fmla="*/ 723 w 1279"/>
                  <a:gd name="T17" fmla="*/ 1266 h 1596"/>
                  <a:gd name="T18" fmla="*/ 810 w 1279"/>
                  <a:gd name="T19" fmla="*/ 1465 h 15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79" h="1596">
                    <a:moveTo>
                      <a:pt x="810" y="1465"/>
                    </a:moveTo>
                    <a:lnTo>
                      <a:pt x="1147" y="1595"/>
                    </a:lnTo>
                    <a:lnTo>
                      <a:pt x="1278" y="1259"/>
                    </a:lnTo>
                    <a:lnTo>
                      <a:pt x="1190" y="1060"/>
                    </a:lnTo>
                    <a:lnTo>
                      <a:pt x="1121" y="1238"/>
                    </a:lnTo>
                    <a:cubicBezTo>
                      <a:pt x="885" y="771"/>
                      <a:pt x="557" y="345"/>
                      <a:pt x="166" y="0"/>
                    </a:cubicBezTo>
                    <a:lnTo>
                      <a:pt x="0" y="186"/>
                    </a:lnTo>
                    <a:cubicBezTo>
                      <a:pt x="361" y="507"/>
                      <a:pt x="665" y="900"/>
                      <a:pt x="887" y="1330"/>
                    </a:cubicBezTo>
                    <a:lnTo>
                      <a:pt x="723" y="1266"/>
                    </a:lnTo>
                    <a:lnTo>
                      <a:pt x="810" y="1465"/>
                    </a:lnTo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txBody>
              <a:bodyPr wrap="square" lIns="91440" tIns="45720" rIns="91440" bIns="45720" anchor="ctr" anchorCtr="0">
                <a:norm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1pPr>
                <a:lvl2pPr marL="457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2pPr>
                <a:lvl3pPr marL="914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3pPr>
                <a:lvl4pPr marL="1371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4pPr>
                <a:lvl5pPr marL="18288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5pPr>
                <a:lvl6pPr marL="22860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6pPr>
                <a:lvl7pPr marL="2743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7pPr>
                <a:lvl8pPr marL="3200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8pPr>
                <a:lvl9pPr marL="3657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</a:p>
            </p:txBody>
          </p:sp>
          <p:sp>
            <p:nvSpPr>
              <p:cNvPr id="20" name="îṣliḑé" descr="2d879564-0a01-4d90-8a62-3932f9d01417"/>
              <p:cNvSpPr/>
              <p:nvPr/>
            </p:nvSpPr>
            <p:spPr bwMode="auto">
              <a:xfrm>
                <a:off x="4512807" y="2789186"/>
                <a:ext cx="550105" cy="646185"/>
              </a:xfrm>
              <a:custGeom>
                <a:avLst/>
                <a:gdLst>
                  <a:gd name="T0" fmla="*/ 1080 w 1288"/>
                  <a:gd name="T1" fmla="*/ 532 h 1512"/>
                  <a:gd name="T2" fmla="*/ 1249 w 1288"/>
                  <a:gd name="T3" fmla="*/ 396 h 1512"/>
                  <a:gd name="T4" fmla="*/ 1287 w 1288"/>
                  <a:gd name="T5" fmla="*/ 38 h 1512"/>
                  <a:gd name="T6" fmla="*/ 928 w 1288"/>
                  <a:gd name="T7" fmla="*/ 0 h 1512"/>
                  <a:gd name="T8" fmla="*/ 760 w 1288"/>
                  <a:gd name="T9" fmla="*/ 136 h 1512"/>
                  <a:gd name="T10" fmla="*/ 949 w 1288"/>
                  <a:gd name="T11" fmla="*/ 156 h 1512"/>
                  <a:gd name="T12" fmla="*/ 0 w 1288"/>
                  <a:gd name="T13" fmla="*/ 1399 h 1512"/>
                  <a:gd name="T14" fmla="*/ 224 w 1288"/>
                  <a:gd name="T15" fmla="*/ 1511 h 1512"/>
                  <a:gd name="T16" fmla="*/ 1099 w 1288"/>
                  <a:gd name="T17" fmla="*/ 357 h 1512"/>
                  <a:gd name="T18" fmla="*/ 1080 w 1288"/>
                  <a:gd name="T19" fmla="*/ 532 h 1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88" h="1512">
                    <a:moveTo>
                      <a:pt x="1080" y="532"/>
                    </a:moveTo>
                    <a:lnTo>
                      <a:pt x="1249" y="396"/>
                    </a:lnTo>
                    <a:lnTo>
                      <a:pt x="1287" y="38"/>
                    </a:lnTo>
                    <a:lnTo>
                      <a:pt x="928" y="0"/>
                    </a:lnTo>
                    <a:lnTo>
                      <a:pt x="760" y="136"/>
                    </a:lnTo>
                    <a:lnTo>
                      <a:pt x="949" y="156"/>
                    </a:lnTo>
                    <a:cubicBezTo>
                      <a:pt x="559" y="506"/>
                      <a:pt x="233" y="933"/>
                      <a:pt x="0" y="1399"/>
                    </a:cubicBezTo>
                    <a:lnTo>
                      <a:pt x="224" y="1511"/>
                    </a:lnTo>
                    <a:cubicBezTo>
                      <a:pt x="440" y="1080"/>
                      <a:pt x="740" y="684"/>
                      <a:pt x="1099" y="357"/>
                    </a:cubicBezTo>
                    <a:lnTo>
                      <a:pt x="1080" y="532"/>
                    </a:lnTo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txBody>
              <a:bodyPr wrap="square" lIns="91440" tIns="45720" rIns="91440" bIns="45720" anchor="ctr" anchorCtr="0">
                <a:norm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1pPr>
                <a:lvl2pPr marL="457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2pPr>
                <a:lvl3pPr marL="914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3pPr>
                <a:lvl4pPr marL="1371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4pPr>
                <a:lvl5pPr marL="18288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5pPr>
                <a:lvl6pPr marL="22860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6pPr>
                <a:lvl7pPr marL="2743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7pPr>
                <a:lvl8pPr marL="3200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8pPr>
                <a:lvl9pPr marL="3657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</a:p>
            </p:txBody>
          </p:sp>
          <p:sp>
            <p:nvSpPr>
              <p:cNvPr id="21" name="i$ľïḋè" descr="8f318954-034a-4df8-9d20-b30649f53584"/>
              <p:cNvSpPr/>
              <p:nvPr/>
            </p:nvSpPr>
            <p:spPr bwMode="auto">
              <a:xfrm>
                <a:off x="5771266" y="2359652"/>
                <a:ext cx="796898" cy="233606"/>
              </a:xfrm>
              <a:custGeom>
                <a:avLst/>
                <a:gdLst>
                  <a:gd name="T0" fmla="*/ 1343 w 1864"/>
                  <a:gd name="T1" fmla="*/ 496 h 549"/>
                  <a:gd name="T2" fmla="*/ 1554 w 1864"/>
                  <a:gd name="T3" fmla="*/ 548 h 549"/>
                  <a:gd name="T4" fmla="*/ 1863 w 1864"/>
                  <a:gd name="T5" fmla="*/ 362 h 549"/>
                  <a:gd name="T6" fmla="*/ 1677 w 1864"/>
                  <a:gd name="T7" fmla="*/ 53 h 549"/>
                  <a:gd name="T8" fmla="*/ 1467 w 1864"/>
                  <a:gd name="T9" fmla="*/ 0 h 549"/>
                  <a:gd name="T10" fmla="*/ 1566 w 1864"/>
                  <a:gd name="T11" fmla="*/ 165 h 549"/>
                  <a:gd name="T12" fmla="*/ 525 w 1864"/>
                  <a:gd name="T13" fmla="*/ 102 h 549"/>
                  <a:gd name="T14" fmla="*/ 0 w 1864"/>
                  <a:gd name="T15" fmla="*/ 169 h 549"/>
                  <a:gd name="T16" fmla="*/ 47 w 1864"/>
                  <a:gd name="T17" fmla="*/ 416 h 549"/>
                  <a:gd name="T18" fmla="*/ 542 w 1864"/>
                  <a:gd name="T19" fmla="*/ 353 h 549"/>
                  <a:gd name="T20" fmla="*/ 1492 w 1864"/>
                  <a:gd name="T21" fmla="*/ 407 h 549"/>
                  <a:gd name="T22" fmla="*/ 1343 w 1864"/>
                  <a:gd name="T23" fmla="*/ 496 h 5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4" h="549">
                    <a:moveTo>
                      <a:pt x="1343" y="496"/>
                    </a:moveTo>
                    <a:lnTo>
                      <a:pt x="1554" y="548"/>
                    </a:lnTo>
                    <a:lnTo>
                      <a:pt x="1863" y="362"/>
                    </a:lnTo>
                    <a:lnTo>
                      <a:pt x="1677" y="53"/>
                    </a:lnTo>
                    <a:lnTo>
                      <a:pt x="1467" y="0"/>
                    </a:lnTo>
                    <a:lnTo>
                      <a:pt x="1566" y="165"/>
                    </a:lnTo>
                    <a:cubicBezTo>
                      <a:pt x="1224" y="101"/>
                      <a:pt x="875" y="80"/>
                      <a:pt x="525" y="102"/>
                    </a:cubicBezTo>
                    <a:cubicBezTo>
                      <a:pt x="349" y="113"/>
                      <a:pt x="172" y="136"/>
                      <a:pt x="0" y="169"/>
                    </a:cubicBezTo>
                    <a:lnTo>
                      <a:pt x="47" y="416"/>
                    </a:lnTo>
                    <a:cubicBezTo>
                      <a:pt x="210" y="384"/>
                      <a:pt x="376" y="363"/>
                      <a:pt x="542" y="353"/>
                    </a:cubicBezTo>
                    <a:cubicBezTo>
                      <a:pt x="860" y="332"/>
                      <a:pt x="1179" y="351"/>
                      <a:pt x="1492" y="407"/>
                    </a:cubicBezTo>
                    <a:lnTo>
                      <a:pt x="1343" y="496"/>
                    </a:lnTo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txBody>
              <a:bodyPr wrap="square" lIns="91440" tIns="45720" rIns="91440" bIns="45720" anchor="ctr" anchorCtr="0">
                <a:normAutofit fontScale="62500" lnSpcReduction="20000"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1pPr>
                <a:lvl2pPr marL="457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2pPr>
                <a:lvl3pPr marL="914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3pPr>
                <a:lvl4pPr marL="1371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4pPr>
                <a:lvl5pPr marL="18288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5pPr>
                <a:lvl6pPr marL="22860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6pPr>
                <a:lvl7pPr marL="2743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7pPr>
                <a:lvl8pPr marL="3200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8pPr>
                <a:lvl9pPr marL="3657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</a:p>
            </p:txBody>
          </p:sp>
        </p:grpSp>
        <p:sp>
          <p:nvSpPr>
            <p:cNvPr id="22" name="Title" descr="be0b58cc-a5d4-4516-a183-bb8bfa3e14cc"/>
            <p:cNvSpPr txBox="1"/>
            <p:nvPr/>
          </p:nvSpPr>
          <p:spPr>
            <a:xfrm>
              <a:off x="673100" y="1130300"/>
              <a:ext cx="10845800" cy="973646"/>
            </a:xfrm>
            <a:prstGeom prst="rect">
              <a:avLst/>
            </a:prstGeom>
            <a:noFill/>
          </p:spPr>
          <p:txBody>
            <a:bodyPr vert="horz" wrap="square" rtlCol="0" anchor="t" anchorCtr="1">
              <a:normAutofit/>
            </a:bodyPr>
            <a:lstStyle/>
            <a:p>
              <a:pPr algn="ctr"/>
              <a:r>
                <a:rPr lang="en-US" sz="2400" b="1" i="0" u="none">
                  <a:solidFill>
                    <a:srgbClr val="2F2F2F"/>
                  </a:solidFill>
                  <a:ea typeface="微软雅黑" panose="020B0503020204020204" charset="-122"/>
                </a:rPr>
                <a:t>提供行动指南</a:t>
              </a:r>
              <a:endParaRPr lang="en-US" sz="2400" b="1" i="0" u="none">
                <a:solidFill>
                  <a:srgbClr val="2F2F2F"/>
                </a:solidFill>
                <a:ea typeface="微软雅黑" panose="020B0503020204020204" charset="-122"/>
              </a:endParaRPr>
            </a:p>
          </p:txBody>
        </p:sp>
        <p:grpSp>
          <p:nvGrpSpPr>
            <p:cNvPr id="30" name="组合 29" descr="836820c3-ff34-4a39-94ab-8ecaeadea890"/>
            <p:cNvGrpSpPr/>
            <p:nvPr/>
          </p:nvGrpSpPr>
          <p:grpSpPr>
            <a:xfrm>
              <a:off x="660400" y="2545717"/>
              <a:ext cx="5763899" cy="1642984"/>
              <a:chOff x="660400" y="2545717"/>
              <a:chExt cx="5763899" cy="1642984"/>
            </a:xfrm>
          </p:grpSpPr>
          <p:sp>
            <p:nvSpPr>
              <p:cNvPr id="12" name="Number1" descr="98815c24-6820-415c-9c12-2a2082e63a72"/>
              <p:cNvSpPr/>
              <p:nvPr/>
            </p:nvSpPr>
            <p:spPr>
              <a:xfrm>
                <a:off x="5755001" y="2848964"/>
                <a:ext cx="669298" cy="632035"/>
              </a:xfrm>
              <a:custGeom>
                <a:avLst/>
                <a:gdLst/>
                <a:ahLst/>
                <a:cxnLst/>
                <a:rect l="l" t="t" r="r" b="b"/>
                <a:pathLst>
                  <a:path w="1144373" h="1080375">
                    <a:moveTo>
                      <a:pt x="572181" y="0"/>
                    </a:moveTo>
                    <a:lnTo>
                      <a:pt x="0" y="1080375"/>
                    </a:lnTo>
                    <a:lnTo>
                      <a:pt x="1144373" y="1080375"/>
                    </a:lnTo>
                    <a:lnTo>
                      <a:pt x="572181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wrap="none" lIns="91440" tIns="45720" rIns="91440" bIns="45720" rtlCol="0" anchor="b" anchorCtr="0">
                <a:normAutofit/>
              </a:bodyPr>
              <a:lstStyle/>
              <a:p>
                <a:pPr algn="ctr"/>
                <a:r>
                  <a:rPr lang="en-US" sz="1100" b="0" i="0" u="none">
                    <a:solidFill>
                      <a:srgbClr val="FFFFFF"/>
                    </a:solidFill>
                    <a:latin typeface="Arial" panose="020B0604020202020204"/>
                  </a:rPr>
                  <a:t>01</a:t>
                </a:r>
                <a:endParaRPr lang="en-US" sz="1100" b="0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9" name="Bullet1" descr="41423439-d231-4305-b9a1-7a1a1a373616"/>
              <p:cNvSpPr txBox="1"/>
              <p:nvPr/>
            </p:nvSpPr>
            <p:spPr>
              <a:xfrm>
                <a:off x="660400" y="2545717"/>
                <a:ext cx="3084646" cy="68197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b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个人日常防护建议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0" name="Text1" descr="81d0e5e3-3f17-4675-a6d9-7539a50b98fb"/>
              <p:cNvSpPr/>
              <p:nvPr/>
            </p:nvSpPr>
            <p:spPr bwMode="auto">
              <a:xfrm>
                <a:off x="660400" y="3227695"/>
                <a:ext cx="3084646" cy="9610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t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平时注意穿着防护，使用驱蚊剂，保持居家环境清洁，减少蚊虫叮咬机会。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31" name="组合 30" descr="8d64c6f3-f532-4eda-bea5-2d5aa1288894"/>
            <p:cNvGrpSpPr/>
            <p:nvPr/>
          </p:nvGrpSpPr>
          <p:grpSpPr>
            <a:xfrm>
              <a:off x="5408524" y="2545717"/>
              <a:ext cx="6110376" cy="1642984"/>
              <a:chOff x="5408524" y="2545717"/>
              <a:chExt cx="6110376" cy="1642984"/>
            </a:xfrm>
          </p:grpSpPr>
          <p:sp>
            <p:nvSpPr>
              <p:cNvPr id="14" name="Number2" descr="17958fc1-2d6d-48d3-a750-cf2e19794438"/>
              <p:cNvSpPr/>
              <p:nvPr/>
            </p:nvSpPr>
            <p:spPr>
              <a:xfrm>
                <a:off x="5408524" y="3534319"/>
                <a:ext cx="1362253" cy="601062"/>
              </a:xfrm>
              <a:custGeom>
                <a:avLst/>
                <a:gdLst/>
                <a:ahLst/>
                <a:cxnLst/>
                <a:rect l="l" t="t" r="r" b="b"/>
                <a:pathLst>
                  <a:path w="2329196" h="1027434">
                    <a:moveTo>
                      <a:pt x="1786039" y="0"/>
                    </a:moveTo>
                    <a:lnTo>
                      <a:pt x="543166" y="0"/>
                    </a:lnTo>
                    <a:lnTo>
                      <a:pt x="0" y="1027434"/>
                    </a:lnTo>
                    <a:lnTo>
                      <a:pt x="2329196" y="1027434"/>
                    </a:lnTo>
                    <a:lnTo>
                      <a:pt x="1786039" y="0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none" lIns="91440" tIns="45720" rIns="91440" bIns="45720" rtlCol="0" anchor="ctr" anchorCtr="0">
                <a:normAutofit/>
              </a:bodyPr>
              <a:lstStyle/>
              <a:p>
                <a:pPr algn="ctr"/>
                <a:r>
                  <a:rPr lang="en-US" sz="1200" b="0" i="0" u="none">
                    <a:solidFill>
                      <a:srgbClr val="FFFFFF"/>
                    </a:solidFill>
                    <a:latin typeface="Arial" panose="020B0604020202020204"/>
                  </a:rPr>
                  <a:t>02</a:t>
                </a:r>
                <a:endParaRPr lang="en-US" sz="1200" b="0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7" name="Bullet2" descr="ce5a60f5-cb82-4a85-8572-cfb06d26b124"/>
              <p:cNvSpPr txBox="1"/>
              <p:nvPr/>
            </p:nvSpPr>
            <p:spPr>
              <a:xfrm>
                <a:off x="8434254" y="2545717"/>
                <a:ext cx="3084646" cy="68197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b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社区防控建议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8" name="Text2" descr="9d8d4aef-5ddd-4ce8-9e49-1256fcc415e0"/>
              <p:cNvSpPr/>
              <p:nvPr/>
            </p:nvSpPr>
            <p:spPr bwMode="auto">
              <a:xfrm>
                <a:off x="8434254" y="3227695"/>
                <a:ext cx="3084646" cy="9610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t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社区应加强宣传、定期消杀，鼓励居民参与，共同营造健康的生活环境。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32" name="组合 31" descr="ffb467d6-2966-49bf-b8a9-addb9511cf71"/>
            <p:cNvGrpSpPr/>
            <p:nvPr/>
          </p:nvGrpSpPr>
          <p:grpSpPr>
            <a:xfrm>
              <a:off x="660400" y="4188701"/>
              <a:ext cx="6456864" cy="1714336"/>
              <a:chOff x="660400" y="4188701"/>
              <a:chExt cx="6456864" cy="1714336"/>
            </a:xfrm>
          </p:grpSpPr>
          <p:sp>
            <p:nvSpPr>
              <p:cNvPr id="11" name="Number3" descr="ddcf89c1-0b08-43a3-8486-595b5db87782"/>
              <p:cNvSpPr/>
              <p:nvPr/>
            </p:nvSpPr>
            <p:spPr>
              <a:xfrm>
                <a:off x="5062037" y="4188701"/>
                <a:ext cx="2055227" cy="601062"/>
              </a:xfrm>
              <a:custGeom>
                <a:avLst/>
                <a:gdLst/>
                <a:ahLst/>
                <a:cxnLst/>
                <a:rect l="l" t="t" r="r" b="b"/>
                <a:pathLst>
                  <a:path w="3514050" h="1027434">
                    <a:moveTo>
                      <a:pt x="2971783" y="0"/>
                    </a:moveTo>
                    <a:lnTo>
                      <a:pt x="542266" y="0"/>
                    </a:lnTo>
                    <a:lnTo>
                      <a:pt x="0" y="1027434"/>
                    </a:lnTo>
                    <a:lnTo>
                      <a:pt x="3514050" y="1027434"/>
                    </a:lnTo>
                    <a:lnTo>
                      <a:pt x="2971783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</p:spPr>
            <p:txBody>
              <a:bodyPr wrap="none" lIns="91440" tIns="45720" rIns="91440" bIns="45720" rtlCol="0" anchor="ctr" anchorCtr="0">
                <a:norm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1pPr>
                <a:lvl2pPr marL="457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2pPr>
                <a:lvl3pPr marL="914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3pPr>
                <a:lvl4pPr marL="1371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4pPr>
                <a:lvl5pPr marL="18288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5pPr>
                <a:lvl6pPr marL="22860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6pPr>
                <a:lvl7pPr marL="2743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7pPr>
                <a:lvl8pPr marL="3200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8pPr>
                <a:lvl9pPr marL="3657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9pPr>
              </a:lstStyle>
              <a:p>
                <a:pPr algn="ctr"/>
                <a:r>
                  <a:rPr lang="en-US" sz="1600" b="0" i="0" u="none">
                    <a:solidFill>
                      <a:srgbClr val="FFFFFF"/>
                    </a:solidFill>
                    <a:latin typeface="Arial" panose="020B0604020202020204"/>
                  </a:rPr>
                  <a:t>02</a:t>
                </a:r>
                <a:endParaRPr lang="en-US" sz="1600" b="0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3" name="Text3" descr="13393e63-1613-4028-a478-f90435ed7b70"/>
              <p:cNvSpPr/>
              <p:nvPr/>
            </p:nvSpPr>
            <p:spPr bwMode="auto">
              <a:xfrm>
                <a:off x="660400" y="4942031"/>
                <a:ext cx="3084646" cy="9610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t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一旦出现疑似症状，应及时就医，并配合做好隔离和防蚊措施。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5" name="Bullet3" descr="28ee09a8-73f7-4245-9645-5e27e292e933"/>
              <p:cNvSpPr txBox="1"/>
              <p:nvPr/>
            </p:nvSpPr>
            <p:spPr>
              <a:xfrm>
                <a:off x="660400" y="4260053"/>
                <a:ext cx="3084646" cy="68197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b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疑似感染应对措施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33" name="组合 32" descr="39fd0647-5ccd-4fc6-aa4d-997065f799a3"/>
            <p:cNvGrpSpPr/>
            <p:nvPr/>
          </p:nvGrpSpPr>
          <p:grpSpPr>
            <a:xfrm>
              <a:off x="4715556" y="4260053"/>
              <a:ext cx="6803344" cy="1642984"/>
              <a:chOff x="4715556" y="4260053"/>
              <a:chExt cx="6803344" cy="1642984"/>
            </a:xfrm>
          </p:grpSpPr>
          <p:sp>
            <p:nvSpPr>
              <p:cNvPr id="13" name="Number4" descr="3da86c00-554b-4a64-8875-a1259e4e3f63"/>
              <p:cNvSpPr/>
              <p:nvPr/>
            </p:nvSpPr>
            <p:spPr>
              <a:xfrm>
                <a:off x="4715556" y="4843084"/>
                <a:ext cx="2748189" cy="601057"/>
              </a:xfrm>
              <a:custGeom>
                <a:avLst/>
                <a:gdLst/>
                <a:ahLst/>
                <a:cxnLst/>
                <a:rect l="l" t="t" r="r" b="b"/>
                <a:pathLst>
                  <a:path w="4698883" h="1027424">
                    <a:moveTo>
                      <a:pt x="4157067" y="0"/>
                    </a:moveTo>
                    <a:lnTo>
                      <a:pt x="541815" y="0"/>
                    </a:lnTo>
                    <a:lnTo>
                      <a:pt x="0" y="1027424"/>
                    </a:lnTo>
                    <a:lnTo>
                      <a:pt x="4698883" y="1027424"/>
                    </a:lnTo>
                    <a:lnTo>
                      <a:pt x="4157067" y="0"/>
                    </a:lnTo>
                    <a:close/>
                  </a:path>
                </a:pathLst>
              </a:custGeom>
              <a:solidFill>
                <a:schemeClr val="accent1"/>
              </a:solidFill>
            </p:spPr>
            <p:txBody>
              <a:bodyPr wrap="none" lIns="91440" tIns="45720" rIns="91440" bIns="45720" rtlCol="0" anchor="ctr" anchorCtr="0">
                <a:norm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1pPr>
                <a:lvl2pPr marL="457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2pPr>
                <a:lvl3pPr marL="914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3pPr>
                <a:lvl4pPr marL="1371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4pPr>
                <a:lvl5pPr marL="18288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5pPr>
                <a:lvl6pPr marL="22860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6pPr>
                <a:lvl7pPr marL="27432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7pPr>
                <a:lvl8pPr marL="32004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8pPr>
                <a:lvl9pPr marL="3657600" algn="l" defTabSz="457200" rtl="0" eaLnBrk="1" latinLnBrk="0" hangingPunct="1">
                  <a:defRPr sz="1700" kern="1200">
                    <a:solidFill>
                      <a:schemeClr val="tx1"/>
                    </a:solidFill>
                  </a:defRPr>
                </a:lvl9pPr>
              </a:lstStyle>
              <a:p>
                <a:pPr algn="ctr"/>
                <a:r>
                  <a:rPr lang="en-US" sz="1600" b="0" i="0" u="none">
                    <a:solidFill>
                      <a:srgbClr val="FFFFFF"/>
                    </a:solidFill>
                    <a:latin typeface="Arial" panose="020B0604020202020204"/>
                  </a:rPr>
                  <a:t>04</a:t>
                </a:r>
                <a:endParaRPr lang="en-US" sz="1600" b="0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4" name="Bullet4" descr="dcb64756-68d1-4917-a580-5073a5771898"/>
              <p:cNvSpPr txBox="1"/>
              <p:nvPr/>
            </p:nvSpPr>
            <p:spPr>
              <a:xfrm>
                <a:off x="8434254" y="4260053"/>
                <a:ext cx="3084646" cy="681978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b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疾病知识传播建议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6" name="Text4" descr="a4569a8d-0d90-420f-b4d2-23b0e71e1f70"/>
              <p:cNvSpPr/>
              <p:nvPr/>
            </p:nvSpPr>
            <p:spPr bwMode="auto">
              <a:xfrm>
                <a:off x="8434254" y="4942031"/>
                <a:ext cx="3084646" cy="9610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40" tIns="45720" rIns="91440" bIns="45720" anchor="t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通过多种渠道传播疾病知识，提高公众的防控意识和能力。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</p:grp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 descr="87b0fd78-1452-4478-8116-577488aab6c8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6600" b="1" i="0" u="none">
                <a:solidFill>
                  <a:srgbClr val="2F2F2F"/>
                </a:solidFill>
                <a:ea typeface="微软雅黑" panose="020B0503020204020204" charset="-122"/>
              </a:rPr>
              <a:t>谢谢观看</a:t>
            </a:r>
            <a:endParaRPr lang="en-US" sz="66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sp>
        <p:nvSpPr>
          <p:cNvPr id="4" name="文本占位符 3" descr="54630994-d22b-4259-8f43-5881c2ef149c"/>
          <p:cNvSpPr>
            <a:spLocks noGrp="1"/>
          </p:cNvSpPr>
          <p:nvPr>
            <p:ph type="body" sz="quarter" idx="13" hasCustomPrompt="1"/>
          </p:nvPr>
        </p:nvSpPr>
        <p:spPr/>
        <p:txBody>
          <a:bodyPr anchorCtr="0">
            <a:normAutofit fontScale="90000"/>
          </a:bodyPr>
          <a:lstStyle/>
          <a:p>
            <a:pPr algn="l">
              <a:lnSpc>
                <a:spcPct val="100000"/>
              </a:lnSpc>
              <a:spcBef>
                <a:spcPts val="1000"/>
              </a:spcBef>
            </a:pPr>
            <a:r>
              <a:rPr lang="en-US" sz="1200" b="0" i="0" u="none">
                <a:solidFill>
                  <a:srgbClr val="2F2F2F"/>
                </a:solidFill>
                <a:ea typeface="微软雅黑" panose="020B0503020204020204" charset="-122"/>
              </a:rPr>
              <a:t>报告人</a:t>
            </a:r>
            <a:r>
              <a:rPr lang="zh-CN" altLang="en-US" sz="1200" b="0" i="0" u="none">
                <a:solidFill>
                  <a:srgbClr val="2F2F2F"/>
                </a:solidFill>
                <a:ea typeface="微软雅黑" panose="020B0503020204020204" charset="-122"/>
              </a:rPr>
              <a:t>：郑琬</a:t>
            </a:r>
            <a:r>
              <a:rPr lang="zh-CN" altLang="en-US" sz="1200" b="0" i="0" u="none">
                <a:solidFill>
                  <a:srgbClr val="2F2F2F"/>
                </a:solidFill>
                <a:ea typeface="微软雅黑" panose="020B0503020204020204" charset="-122"/>
              </a:rPr>
              <a:t>睿</a:t>
            </a:r>
            <a:endParaRPr lang="zh-CN" altLang="en-US" sz="1200" b="0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sp>
        <p:nvSpPr>
          <p:cNvPr id="7" name="文本占位符 6" descr="4c375b17-fa68-4bfb-bb8c-a2491018f419"/>
          <p:cNvSpPr>
            <a:spLocks noGrp="1"/>
          </p:cNvSpPr>
          <p:nvPr>
            <p:ph type="body" sz="quarter" idx="14" hasCustomPrompt="1"/>
          </p:nvPr>
        </p:nvSpPr>
        <p:spPr/>
        <p:txBody>
          <a:bodyPr anchorCtr="0">
            <a:normAutofit fontScale="90000"/>
          </a:bodyPr>
          <a:lstStyle/>
          <a:p>
            <a:pPr algn="l">
              <a:lnSpc>
                <a:spcPct val="100000"/>
              </a:lnSpc>
              <a:spcBef>
                <a:spcPts val="1000"/>
              </a:spcBef>
            </a:pPr>
            <a:r>
              <a:rPr lang="en-US">
                <a:latin typeface="微软雅黑" panose="020B0503020204020204" charset="-122"/>
              </a:rPr>
              <a:t>2025.9.16</a:t>
            </a:r>
            <a:endParaRPr lang="en-US">
              <a:latin typeface="微软雅黑" panose="020B0503020204020204" charset="-122"/>
            </a:endParaRPr>
          </a:p>
        </p:txBody>
      </p:sp>
      <p:sp>
        <p:nvSpPr>
          <p:cNvPr id="2" name="TextBox 2"/>
          <p:cNvSpPr txBox="1"/>
          <p:nvPr/>
        </p:nvSpPr>
        <p:spPr>
          <a:xfrm>
            <a:off x="10756900" y="6413500"/>
            <a:ext cx="1371600" cy="381000"/>
          </a:xfrm>
          <a:prstGeom prst="roundRect">
            <a:avLst/>
          </a:prstGeom>
          <a:solidFill>
            <a:srgbClr val="FFFFFF"/>
          </a:solidFill>
        </p:spPr>
        <p:txBody>
          <a:bodyPr wrap="none" rtlCol="0" anchor="ctr"/>
          <a:lstStyle/>
          <a:p>
            <a:pPr algn="ctr">
              <a:defRPr/>
            </a:pPr>
            <a:r>
              <a:rPr lang="en-US" sz="1200">
                <a:solidFill>
                  <a:srgbClr val="000000"/>
                </a:solidFill>
              </a:rPr>
              <a:t>内容由夸克AI生成</a:t>
            </a:r>
            <a:endParaRPr lang="zh-CN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 descr="72c5cea0-c1d2-40c9-a8e1-b75c0e049bd3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US" sz="3600" b="1" i="0" u="none">
                <a:solidFill>
                  <a:srgbClr val="2F2F2F"/>
                </a:solidFill>
                <a:ea typeface="微软雅黑" panose="020B0503020204020204" charset="-122"/>
              </a:rPr>
              <a:t>疾病概述</a:t>
            </a:r>
            <a:endParaRPr lang="en-US" sz="36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sp>
        <p:nvSpPr>
          <p:cNvPr id="25" name="文本占位符 24" descr="7f032694-830f-491e-875c-14554c1d49be"/>
          <p:cNvSpPr>
            <a:spLocks noGrp="1"/>
          </p:cNvSpPr>
          <p:nvPr>
            <p:ph type="body" sz="quarter" idx="1" hasCustomPrompt="1"/>
          </p:nvPr>
        </p:nvSpPr>
        <p:spPr/>
        <p:txBody>
          <a:bodyPr anchorCtr="0"/>
          <a:lstStyle/>
          <a:p>
            <a:pPr algn="r">
              <a:lnSpc>
                <a:spcPct val="120000"/>
              </a:lnSpc>
              <a:spcBef>
                <a:spcPts val="1000"/>
              </a:spcBef>
            </a:pPr>
            <a:r>
              <a:rPr lang="en-US" sz="2000" b="0" i="0" u="none">
                <a:solidFill>
                  <a:srgbClr val="2F2F2F"/>
                </a:solidFill>
                <a:ea typeface="微软雅黑" panose="020B0503020204020204" charset="-122"/>
              </a:rPr>
              <a:t>认识登革热和基孔肯雅热的基本情况</a:t>
            </a:r>
            <a:endParaRPr lang="en-US" sz="2000" b="0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c7ba1c0-dbe1-443f-8d95-f6079f5adcf9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b="1" i="0" u="none">
                <a:solidFill>
                  <a:srgbClr val="2F2F2F"/>
                </a:solidFill>
                <a:ea typeface="微软雅黑" panose="020B0503020204020204" charset="-122"/>
              </a:rPr>
              <a:t>引言</a:t>
            </a:r>
            <a:endParaRPr lang="en-US" sz="28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grpSp>
        <p:nvGrpSpPr>
          <p:cNvPr id="24" name="27c0fd1a-f671-402d-8da3-a1d48e8f671b.source.4.zh-Hans.pptx" descr="4c0a4582-b002-446a-8946-c2f57f09ab33"/>
          <p:cNvGrpSpPr/>
          <p:nvPr/>
        </p:nvGrpSpPr>
        <p:grpSpPr>
          <a:xfrm>
            <a:off x="660400" y="1130300"/>
            <a:ext cx="10864026" cy="5003800"/>
            <a:chOff x="660400" y="1130300"/>
            <a:chExt cx="10864026" cy="5003800"/>
          </a:xfrm>
        </p:grpSpPr>
        <p:sp>
          <p:nvSpPr>
            <p:cNvPr id="16" name="ísļiḑê" descr="d65d98de-e38f-4969-887e-4f6cddd969c1"/>
            <p:cNvSpPr/>
            <p:nvPr/>
          </p:nvSpPr>
          <p:spPr>
            <a:xfrm rot="10800000">
              <a:off x="5331711" y="4109808"/>
              <a:ext cx="761620" cy="7616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7024"/>
                  </a:lnTo>
                  <a:cubicBezTo>
                    <a:pt x="0" y="19551"/>
                    <a:pt x="2049" y="21600"/>
                    <a:pt x="4576" y="21600"/>
                  </a:cubicBezTo>
                  <a:lnTo>
                    <a:pt x="2160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91440" tIns="45720" rIns="91440" bIns="45720" anchor="ctr" anchorCtr="0">
              <a:normAutofit/>
            </a:bodyPr>
            <a:lstStyle/>
            <a:p>
              <a:pPr algn="ctr"/>
            </a:p>
          </p:txBody>
        </p:sp>
        <p:sp>
          <p:nvSpPr>
            <p:cNvPr id="21" name="îšḻîḋê" descr="f6ae3ebf-1fd7-48f9-b16c-709ddc58b2f6"/>
            <p:cNvSpPr/>
            <p:nvPr/>
          </p:nvSpPr>
          <p:spPr>
            <a:xfrm rot="10800000" flipH="1">
              <a:off x="6920322" y="4854149"/>
              <a:ext cx="1279951" cy="1279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21600"/>
                  </a:lnTo>
                  <a:lnTo>
                    <a:pt x="21600" y="11600"/>
                  </a:lnTo>
                  <a:lnTo>
                    <a:pt x="100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12700" cap="flat">
              <a:noFill/>
              <a:miter lim="400000"/>
            </a:ln>
            <a:effectLst/>
          </p:spPr>
          <p:txBody>
            <a:bodyPr wrap="square" lIns="91440" tIns="45720" rIns="91440" bIns="45720" anchor="ctr" anchorCtr="0">
              <a:normAutofit/>
            </a:bodyPr>
            <a:lstStyle/>
            <a:p>
              <a:pPr algn="ctr"/>
            </a:p>
          </p:txBody>
        </p:sp>
        <p:sp>
          <p:nvSpPr>
            <p:cNvPr id="22" name="îşḻïḍè" descr="e5899d45-8194-4193-90db-9d03bd9291b6"/>
            <p:cNvSpPr/>
            <p:nvPr/>
          </p:nvSpPr>
          <p:spPr>
            <a:xfrm rot="10800000" flipH="1">
              <a:off x="6175981" y="4109808"/>
              <a:ext cx="761620" cy="7616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7024"/>
                  </a:lnTo>
                  <a:cubicBezTo>
                    <a:pt x="0" y="19551"/>
                    <a:pt x="2049" y="21600"/>
                    <a:pt x="4576" y="21600"/>
                  </a:cubicBezTo>
                  <a:lnTo>
                    <a:pt x="2160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alpha val="7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91440" tIns="45720" rIns="91440" bIns="45720" anchor="ctr" anchorCtr="0">
              <a:normAutofit/>
            </a:bodyPr>
            <a:lstStyle/>
            <a:p>
              <a:pPr algn="ctr"/>
            </a:p>
          </p:txBody>
        </p:sp>
        <p:sp>
          <p:nvSpPr>
            <p:cNvPr id="28" name="îṩļiďê" descr="34f14d29-fab1-442b-af7a-06d24d49d6c0"/>
            <p:cNvSpPr/>
            <p:nvPr/>
          </p:nvSpPr>
          <p:spPr>
            <a:xfrm>
              <a:off x="6175981" y="3273008"/>
              <a:ext cx="761620" cy="76162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7024"/>
                  </a:lnTo>
                  <a:cubicBezTo>
                    <a:pt x="0" y="19551"/>
                    <a:pt x="2049" y="21600"/>
                    <a:pt x="4576" y="21600"/>
                  </a:cubicBezTo>
                  <a:lnTo>
                    <a:pt x="2160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91440" tIns="45720" rIns="91440" bIns="45720" anchor="ctr" anchorCtr="0">
              <a:normAutofit/>
            </a:bodyPr>
            <a:lstStyle/>
            <a:p>
              <a:pPr algn="ctr"/>
            </a:p>
          </p:txBody>
        </p:sp>
        <p:sp>
          <p:nvSpPr>
            <p:cNvPr id="33" name="ïsļïde" descr="92c5e6a7-bb5b-4627-b305-747bc8bb44b7"/>
            <p:cNvSpPr/>
            <p:nvPr/>
          </p:nvSpPr>
          <p:spPr>
            <a:xfrm flipH="1">
              <a:off x="4069038" y="2010334"/>
              <a:ext cx="1279951" cy="1279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21600"/>
                  </a:lnTo>
                  <a:lnTo>
                    <a:pt x="21600" y="11600"/>
                  </a:lnTo>
                  <a:lnTo>
                    <a:pt x="100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12700" cap="flat">
              <a:noFill/>
              <a:miter lim="400000"/>
            </a:ln>
            <a:effectLst/>
          </p:spPr>
          <p:txBody>
            <a:bodyPr wrap="square" lIns="91440" tIns="45720" rIns="91440" bIns="45720" anchor="ctr" anchorCtr="0">
              <a:normAutofit/>
            </a:bodyPr>
            <a:lstStyle/>
            <a:p>
              <a:pPr algn="ctr"/>
            </a:p>
          </p:txBody>
        </p:sp>
        <p:sp>
          <p:nvSpPr>
            <p:cNvPr id="34" name="ïṥlïḍe" descr="bbb62d52-bb15-4cad-979b-3c080365673c"/>
            <p:cNvSpPr/>
            <p:nvPr/>
          </p:nvSpPr>
          <p:spPr>
            <a:xfrm flipH="1">
              <a:off x="5331711" y="3273007"/>
              <a:ext cx="761620" cy="761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7024"/>
                  </a:lnTo>
                  <a:cubicBezTo>
                    <a:pt x="0" y="19551"/>
                    <a:pt x="2049" y="21600"/>
                    <a:pt x="4576" y="21600"/>
                  </a:cubicBezTo>
                  <a:lnTo>
                    <a:pt x="21600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alpha val="7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91440" tIns="45720" rIns="91440" bIns="45720" anchor="ctr" anchorCtr="0">
              <a:normAutofit/>
            </a:bodyPr>
            <a:lstStyle/>
            <a:p>
              <a:pPr algn="ctr"/>
            </a:p>
          </p:txBody>
        </p:sp>
        <p:sp>
          <p:nvSpPr>
            <p:cNvPr id="40" name="Title" descr="36c7c263-4eba-41a9-92cd-9abe15639c27"/>
            <p:cNvSpPr txBox="1"/>
            <p:nvPr/>
          </p:nvSpPr>
          <p:spPr>
            <a:xfrm>
              <a:off x="660400" y="1130300"/>
              <a:ext cx="10858500" cy="461665"/>
            </a:xfrm>
            <a:prstGeom prst="rect">
              <a:avLst/>
            </a:prstGeom>
            <a:noFill/>
          </p:spPr>
          <p:txBody>
            <a:bodyPr vert="horz" wrap="square" rtlCol="0" anchor="t" anchorCtr="1">
              <a:normAutofit/>
            </a:bodyPr>
            <a:lstStyle/>
            <a:p>
              <a:pPr algn="ctr"/>
              <a:r>
                <a:rPr lang="en-US" sz="2400" b="1" i="0" u="none">
                  <a:solidFill>
                    <a:srgbClr val="2F2F2F"/>
                  </a:solidFill>
                  <a:ea typeface="微软雅黑" panose="020B0503020204020204" charset="-122"/>
                </a:rPr>
                <a:t>开启疾病认知之旅</a:t>
              </a:r>
              <a:endParaRPr lang="en-US" sz="2400" b="1" i="0" u="none">
                <a:solidFill>
                  <a:srgbClr val="2F2F2F"/>
                </a:solidFill>
                <a:ea typeface="微软雅黑" panose="020B0503020204020204" charset="-122"/>
              </a:endParaRPr>
            </a:p>
          </p:txBody>
        </p:sp>
        <p:grpSp>
          <p:nvGrpSpPr>
            <p:cNvPr id="12" name="组合 11" descr="3965967d-a218-464b-a569-3aff2026cd41"/>
            <p:cNvGrpSpPr/>
            <p:nvPr/>
          </p:nvGrpSpPr>
          <p:grpSpPr>
            <a:xfrm>
              <a:off x="674807" y="2092053"/>
              <a:ext cx="5418524" cy="1953252"/>
              <a:chOff x="674807" y="2092053"/>
              <a:chExt cx="5418524" cy="1953252"/>
            </a:xfrm>
          </p:grpSpPr>
          <p:sp>
            <p:nvSpPr>
              <p:cNvPr id="32" name="IconBackground1" descr="36b657dd-8018-446d-9fb8-bc1d2233d34c"/>
              <p:cNvSpPr/>
              <p:nvPr/>
            </p:nvSpPr>
            <p:spPr>
              <a:xfrm flipH="1">
                <a:off x="4150757" y="2092053"/>
                <a:ext cx="1942574" cy="1942575"/>
              </a:xfrm>
              <a:prstGeom prst="roundRect">
                <a:avLst>
                  <a:gd name="adj" fmla="val 8302"/>
                </a:avLst>
              </a:prstGeom>
              <a:solidFill>
                <a:schemeClr val="tx2">
                  <a:alpha val="15000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35" name="Number1" descr="f01dc1cf-12e8-498a-b7d0-49740c423ca3"/>
              <p:cNvSpPr/>
              <p:nvPr/>
            </p:nvSpPr>
            <p:spPr>
              <a:xfrm>
                <a:off x="5684218" y="3542500"/>
                <a:ext cx="400137" cy="4362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l"/>
                <a:r>
                  <a:rPr lang="en-US" sz="1200" b="0" i="0" u="none">
                    <a:solidFill>
                      <a:srgbClr val="FFFFFF"/>
                    </a:solidFill>
                    <a:latin typeface="Arial" panose="020B0604020202020204"/>
                  </a:rPr>
                  <a:t>S</a:t>
                </a:r>
                <a:endParaRPr lang="en-US" sz="1200" b="0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37" name="Icon1" descr="6c87bc0b-b33c-4565-9b8a-9640dedd22fb"/>
              <p:cNvSpPr/>
              <p:nvPr/>
            </p:nvSpPr>
            <p:spPr>
              <a:xfrm>
                <a:off x="4858717" y="2877639"/>
                <a:ext cx="523093" cy="5977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939" y="0"/>
                    </a:moveTo>
                    <a:cubicBezTo>
                      <a:pt x="5660" y="0"/>
                      <a:pt x="4626" y="905"/>
                      <a:pt x="4626" y="2024"/>
                    </a:cubicBezTo>
                    <a:lnTo>
                      <a:pt x="4626" y="2703"/>
                    </a:lnTo>
                    <a:lnTo>
                      <a:pt x="2313" y="2703"/>
                    </a:lnTo>
                    <a:cubicBezTo>
                      <a:pt x="1082" y="2703"/>
                      <a:pt x="89" y="3542"/>
                      <a:pt x="15" y="4601"/>
                    </a:cubicBezTo>
                    <a:lnTo>
                      <a:pt x="0" y="4601"/>
                    </a:lnTo>
                    <a:lnTo>
                      <a:pt x="0" y="6079"/>
                    </a:lnTo>
                    <a:cubicBezTo>
                      <a:pt x="0" y="6825"/>
                      <a:pt x="693" y="7424"/>
                      <a:pt x="1544" y="7424"/>
                    </a:cubicBezTo>
                    <a:lnTo>
                      <a:pt x="1544" y="18903"/>
                    </a:lnTo>
                    <a:cubicBezTo>
                      <a:pt x="1544" y="20395"/>
                      <a:pt x="2922" y="21600"/>
                      <a:pt x="4626" y="21600"/>
                    </a:cubicBezTo>
                    <a:lnTo>
                      <a:pt x="16967" y="21600"/>
                    </a:lnTo>
                    <a:cubicBezTo>
                      <a:pt x="18671" y="21600"/>
                      <a:pt x="20056" y="20395"/>
                      <a:pt x="20055" y="18903"/>
                    </a:cubicBezTo>
                    <a:lnTo>
                      <a:pt x="20055" y="7424"/>
                    </a:lnTo>
                    <a:cubicBezTo>
                      <a:pt x="20907" y="7424"/>
                      <a:pt x="21600" y="6825"/>
                      <a:pt x="21600" y="6079"/>
                    </a:cubicBezTo>
                    <a:lnTo>
                      <a:pt x="21600" y="4601"/>
                    </a:lnTo>
                    <a:cubicBezTo>
                      <a:pt x="21600" y="4601"/>
                      <a:pt x="21585" y="4601"/>
                      <a:pt x="21585" y="4601"/>
                    </a:cubicBezTo>
                    <a:cubicBezTo>
                      <a:pt x="21511" y="3542"/>
                      <a:pt x="20518" y="2703"/>
                      <a:pt x="19287" y="2703"/>
                    </a:cubicBezTo>
                    <a:lnTo>
                      <a:pt x="16967" y="2703"/>
                    </a:lnTo>
                    <a:lnTo>
                      <a:pt x="16967" y="2024"/>
                    </a:lnTo>
                    <a:cubicBezTo>
                      <a:pt x="16967" y="905"/>
                      <a:pt x="15932" y="0"/>
                      <a:pt x="14654" y="0"/>
                    </a:cubicBezTo>
                    <a:lnTo>
                      <a:pt x="6939" y="0"/>
                    </a:lnTo>
                    <a:close/>
                    <a:moveTo>
                      <a:pt x="7099" y="1278"/>
                    </a:moveTo>
                    <a:lnTo>
                      <a:pt x="14813" y="1278"/>
                    </a:lnTo>
                    <a:cubicBezTo>
                      <a:pt x="15240" y="1278"/>
                      <a:pt x="15589" y="1578"/>
                      <a:pt x="15589" y="1951"/>
                    </a:cubicBezTo>
                    <a:lnTo>
                      <a:pt x="15589" y="2630"/>
                    </a:lnTo>
                    <a:lnTo>
                      <a:pt x="6330" y="2630"/>
                    </a:lnTo>
                    <a:cubicBezTo>
                      <a:pt x="6330" y="2630"/>
                      <a:pt x="6330" y="1951"/>
                      <a:pt x="6330" y="1951"/>
                    </a:cubicBezTo>
                    <a:cubicBezTo>
                      <a:pt x="6330" y="1578"/>
                      <a:pt x="6672" y="1278"/>
                      <a:pt x="7099" y="1278"/>
                    </a:cubicBezTo>
                    <a:close/>
                    <a:moveTo>
                      <a:pt x="2473" y="4048"/>
                    </a:moveTo>
                    <a:lnTo>
                      <a:pt x="19447" y="4048"/>
                    </a:lnTo>
                    <a:cubicBezTo>
                      <a:pt x="19874" y="4048"/>
                      <a:pt x="20215" y="4348"/>
                      <a:pt x="20215" y="4721"/>
                    </a:cubicBezTo>
                    <a:cubicBezTo>
                      <a:pt x="20215" y="4721"/>
                      <a:pt x="20215" y="6073"/>
                      <a:pt x="20215" y="6073"/>
                    </a:cubicBezTo>
                    <a:lnTo>
                      <a:pt x="1704" y="6073"/>
                    </a:lnTo>
                    <a:lnTo>
                      <a:pt x="1704" y="4721"/>
                    </a:lnTo>
                    <a:cubicBezTo>
                      <a:pt x="1704" y="4348"/>
                      <a:pt x="2047" y="4048"/>
                      <a:pt x="2473" y="4048"/>
                    </a:cubicBezTo>
                    <a:close/>
                    <a:moveTo>
                      <a:pt x="3165" y="7457"/>
                    </a:moveTo>
                    <a:lnTo>
                      <a:pt x="18595" y="7457"/>
                    </a:lnTo>
                    <a:cubicBezTo>
                      <a:pt x="18595" y="7457"/>
                      <a:pt x="18595" y="18937"/>
                      <a:pt x="18595" y="18937"/>
                    </a:cubicBezTo>
                    <a:cubicBezTo>
                      <a:pt x="18595" y="19681"/>
                      <a:pt x="17902" y="20282"/>
                      <a:pt x="17050" y="20282"/>
                    </a:cubicBezTo>
                    <a:lnTo>
                      <a:pt x="4710" y="20282"/>
                    </a:lnTo>
                    <a:cubicBezTo>
                      <a:pt x="3858" y="20282"/>
                      <a:pt x="3165" y="19681"/>
                      <a:pt x="3165" y="18937"/>
                    </a:cubicBezTo>
                    <a:lnTo>
                      <a:pt x="3165" y="7457"/>
                    </a:lnTo>
                    <a:close/>
                    <a:moveTo>
                      <a:pt x="5638" y="8736"/>
                    </a:moveTo>
                    <a:cubicBezTo>
                      <a:pt x="5211" y="8736"/>
                      <a:pt x="4869" y="9035"/>
                      <a:pt x="4869" y="9408"/>
                    </a:cubicBezTo>
                    <a:lnTo>
                      <a:pt x="4869" y="18184"/>
                    </a:lnTo>
                    <a:cubicBezTo>
                      <a:pt x="4869" y="18558"/>
                      <a:pt x="5211" y="18863"/>
                      <a:pt x="5638" y="18863"/>
                    </a:cubicBezTo>
                    <a:lnTo>
                      <a:pt x="7182" y="18863"/>
                    </a:lnTo>
                    <a:cubicBezTo>
                      <a:pt x="7608" y="18863"/>
                      <a:pt x="7951" y="18558"/>
                      <a:pt x="7951" y="18184"/>
                    </a:cubicBezTo>
                    <a:lnTo>
                      <a:pt x="7951" y="9408"/>
                    </a:lnTo>
                    <a:cubicBezTo>
                      <a:pt x="7951" y="9035"/>
                      <a:pt x="7608" y="8736"/>
                      <a:pt x="7182" y="8736"/>
                    </a:cubicBezTo>
                    <a:lnTo>
                      <a:pt x="5638" y="8736"/>
                    </a:lnTo>
                    <a:close/>
                    <a:moveTo>
                      <a:pt x="10264" y="8736"/>
                    </a:moveTo>
                    <a:cubicBezTo>
                      <a:pt x="9838" y="8736"/>
                      <a:pt x="9495" y="9035"/>
                      <a:pt x="9495" y="9408"/>
                    </a:cubicBezTo>
                    <a:lnTo>
                      <a:pt x="9495" y="18184"/>
                    </a:lnTo>
                    <a:cubicBezTo>
                      <a:pt x="9495" y="18558"/>
                      <a:pt x="9838" y="18863"/>
                      <a:pt x="10264" y="18863"/>
                    </a:cubicBezTo>
                    <a:lnTo>
                      <a:pt x="11808" y="18863"/>
                    </a:lnTo>
                    <a:cubicBezTo>
                      <a:pt x="12235" y="18863"/>
                      <a:pt x="12577" y="18558"/>
                      <a:pt x="12577" y="18184"/>
                    </a:cubicBezTo>
                    <a:lnTo>
                      <a:pt x="12577" y="9408"/>
                    </a:lnTo>
                    <a:cubicBezTo>
                      <a:pt x="12577" y="9035"/>
                      <a:pt x="12235" y="8736"/>
                      <a:pt x="11808" y="8736"/>
                    </a:cubicBezTo>
                    <a:lnTo>
                      <a:pt x="10264" y="8736"/>
                    </a:lnTo>
                    <a:close/>
                    <a:moveTo>
                      <a:pt x="14889" y="8736"/>
                    </a:moveTo>
                    <a:cubicBezTo>
                      <a:pt x="14463" y="8736"/>
                      <a:pt x="14121" y="9035"/>
                      <a:pt x="14121" y="9408"/>
                    </a:cubicBezTo>
                    <a:lnTo>
                      <a:pt x="14121" y="18184"/>
                    </a:lnTo>
                    <a:cubicBezTo>
                      <a:pt x="14121" y="18558"/>
                      <a:pt x="14463" y="18863"/>
                      <a:pt x="14889" y="18863"/>
                    </a:cubicBezTo>
                    <a:lnTo>
                      <a:pt x="16434" y="18863"/>
                    </a:lnTo>
                    <a:cubicBezTo>
                      <a:pt x="16860" y="18863"/>
                      <a:pt x="17202" y="18558"/>
                      <a:pt x="17202" y="18184"/>
                    </a:cubicBezTo>
                    <a:lnTo>
                      <a:pt x="17202" y="9408"/>
                    </a:lnTo>
                    <a:cubicBezTo>
                      <a:pt x="17202" y="9035"/>
                      <a:pt x="16860" y="8736"/>
                      <a:pt x="16434" y="8736"/>
                    </a:cubicBezTo>
                    <a:lnTo>
                      <a:pt x="14889" y="8736"/>
                    </a:lnTo>
                    <a:close/>
                    <a:moveTo>
                      <a:pt x="5600" y="9375"/>
                    </a:moveTo>
                    <a:lnTo>
                      <a:pt x="7144" y="9375"/>
                    </a:lnTo>
                    <a:lnTo>
                      <a:pt x="7144" y="18151"/>
                    </a:lnTo>
                    <a:lnTo>
                      <a:pt x="5600" y="18151"/>
                    </a:lnTo>
                    <a:cubicBezTo>
                      <a:pt x="5600" y="18151"/>
                      <a:pt x="5600" y="9375"/>
                      <a:pt x="5600" y="9375"/>
                    </a:cubicBezTo>
                    <a:close/>
                    <a:moveTo>
                      <a:pt x="10226" y="9375"/>
                    </a:moveTo>
                    <a:lnTo>
                      <a:pt x="11770" y="9375"/>
                    </a:lnTo>
                    <a:lnTo>
                      <a:pt x="11770" y="18151"/>
                    </a:lnTo>
                    <a:lnTo>
                      <a:pt x="10226" y="18151"/>
                    </a:lnTo>
                    <a:cubicBezTo>
                      <a:pt x="10226" y="18151"/>
                      <a:pt x="10226" y="9375"/>
                      <a:pt x="10226" y="9375"/>
                    </a:cubicBezTo>
                    <a:close/>
                    <a:moveTo>
                      <a:pt x="14851" y="9375"/>
                    </a:moveTo>
                    <a:lnTo>
                      <a:pt x="16396" y="9375"/>
                    </a:lnTo>
                    <a:lnTo>
                      <a:pt x="16396" y="18151"/>
                    </a:lnTo>
                    <a:lnTo>
                      <a:pt x="14851" y="18151"/>
                    </a:lnTo>
                    <a:cubicBezTo>
                      <a:pt x="14851" y="18151"/>
                      <a:pt x="14851" y="9375"/>
                      <a:pt x="14851" y="9375"/>
                    </a:cubicBezTo>
                    <a:close/>
                  </a:path>
                </a:pathLst>
              </a:custGeom>
              <a:solidFill>
                <a:schemeClr val="tx2"/>
              </a:solidFill>
              <a:ln w="12700">
                <a:miter lim="400000"/>
              </a:ln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4" name="Bullet1" descr="d605dcbc-ac4d-44b7-9575-5a2af52c098a"/>
              <p:cNvSpPr txBox="1"/>
              <p:nvPr/>
            </p:nvSpPr>
            <p:spPr>
              <a:xfrm>
                <a:off x="674807" y="2252721"/>
                <a:ext cx="3011174" cy="6249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algn="r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800" b="1" i="0" u="none" strike="noStrike">
                    <a:solidFill>
                      <a:srgbClr val="2F2F2F"/>
                    </a:solidFill>
                    <a:ea typeface="微软雅黑" panose="020B0503020204020204" charset="-122"/>
                  </a:rPr>
                  <a:t>全球流行现状</a:t>
                </a:r>
                <a:endParaRPr lang="en-US" sz="1800" b="1" i="0" u="none" strike="noStrik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5" name="Text1" descr="7d5f4015-5954-452b-b4a6-0cb453325c44"/>
              <p:cNvSpPr txBox="1"/>
              <p:nvPr/>
            </p:nvSpPr>
            <p:spPr>
              <a:xfrm>
                <a:off x="674807" y="2877638"/>
                <a:ext cx="3011174" cy="11676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algn="r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0" i="0" u="none" strike="noStrike">
                    <a:solidFill>
                      <a:srgbClr val="2F2F2F"/>
                    </a:solidFill>
                    <a:ea typeface="微软雅黑" panose="020B0503020204020204" charset="-122"/>
                  </a:rPr>
                  <a:t>目前登革热和基孔肯雅热在全球多个地区流行，传播范围广，对公共卫生构成严重威胁。</a:t>
                </a:r>
                <a:endParaRPr lang="en-US" sz="1200" b="0" i="0" u="none" strike="noStrik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13" name="组合 12" descr="bc69c9e2-9872-43d7-8422-082e48994bcf"/>
            <p:cNvGrpSpPr/>
            <p:nvPr/>
          </p:nvGrpSpPr>
          <p:grpSpPr>
            <a:xfrm>
              <a:off x="6175981" y="2092053"/>
              <a:ext cx="5348445" cy="1953252"/>
              <a:chOff x="6175981" y="2092053"/>
              <a:chExt cx="5348445" cy="1953252"/>
            </a:xfrm>
          </p:grpSpPr>
          <p:sp>
            <p:nvSpPr>
              <p:cNvPr id="26" name="IconBackground2" descr="5c892ecc-ba91-4370-986d-3243a6767865"/>
              <p:cNvSpPr/>
              <p:nvPr/>
            </p:nvSpPr>
            <p:spPr>
              <a:xfrm>
                <a:off x="6175981" y="2092053"/>
                <a:ext cx="1942574" cy="1942574"/>
              </a:xfrm>
              <a:prstGeom prst="roundRect">
                <a:avLst>
                  <a:gd name="adj" fmla="val 8302"/>
                </a:avLst>
              </a:prstGeom>
              <a:solidFill>
                <a:schemeClr val="tx2">
                  <a:alpha val="15000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29" name="Number2" descr="af05eb4d-2956-4872-afcb-b9dc38a5384d"/>
              <p:cNvSpPr/>
              <p:nvPr/>
            </p:nvSpPr>
            <p:spPr>
              <a:xfrm>
                <a:off x="6188352" y="3542501"/>
                <a:ext cx="400137" cy="43628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l"/>
                <a:r>
                  <a:rPr lang="en-US" sz="1200" b="0" i="0" u="none">
                    <a:solidFill>
                      <a:srgbClr val="FFFFFF"/>
                    </a:solidFill>
                    <a:latin typeface="Arial" panose="020B0604020202020204"/>
                  </a:rPr>
                  <a:t>W</a:t>
                </a:r>
                <a:endParaRPr lang="en-US" sz="1200" b="0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38" name="Icon2" descr="1dba2458-9197-4caa-b0f5-d169ad397a2f"/>
              <p:cNvSpPr/>
              <p:nvPr/>
            </p:nvSpPr>
            <p:spPr>
              <a:xfrm>
                <a:off x="6692488" y="2824750"/>
                <a:ext cx="653579" cy="65358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42" h="21600" extrusionOk="0">
                    <a:moveTo>
                      <a:pt x="16976" y="19986"/>
                    </a:moveTo>
                    <a:lnTo>
                      <a:pt x="11226" y="17681"/>
                    </a:lnTo>
                    <a:cubicBezTo>
                      <a:pt x="11089" y="17626"/>
                      <a:pt x="10947" y="17608"/>
                      <a:pt x="10806" y="17600"/>
                    </a:cubicBezTo>
                    <a:lnTo>
                      <a:pt x="19661" y="3838"/>
                    </a:lnTo>
                    <a:cubicBezTo>
                      <a:pt x="19661" y="3838"/>
                      <a:pt x="16976" y="19986"/>
                      <a:pt x="16976" y="19986"/>
                    </a:cubicBezTo>
                    <a:close/>
                    <a:moveTo>
                      <a:pt x="6860" y="16245"/>
                    </a:moveTo>
                    <a:cubicBezTo>
                      <a:pt x="6858" y="16242"/>
                      <a:pt x="6856" y="16241"/>
                      <a:pt x="6854" y="16238"/>
                    </a:cubicBezTo>
                    <a:lnTo>
                      <a:pt x="19607" y="2553"/>
                    </a:lnTo>
                    <a:lnTo>
                      <a:pt x="8735" y="19537"/>
                    </a:lnTo>
                    <a:cubicBezTo>
                      <a:pt x="8735" y="19537"/>
                      <a:pt x="6860" y="16245"/>
                      <a:pt x="6860" y="16245"/>
                    </a:cubicBezTo>
                    <a:close/>
                    <a:moveTo>
                      <a:pt x="2111" y="14025"/>
                    </a:moveTo>
                    <a:lnTo>
                      <a:pt x="17713" y="3595"/>
                    </a:lnTo>
                    <a:lnTo>
                      <a:pt x="6369" y="15770"/>
                    </a:lnTo>
                    <a:cubicBezTo>
                      <a:pt x="6309" y="15734"/>
                      <a:pt x="6257" y="15687"/>
                      <a:pt x="6191" y="15661"/>
                    </a:cubicBezTo>
                    <a:cubicBezTo>
                      <a:pt x="6191" y="15661"/>
                      <a:pt x="2111" y="14025"/>
                      <a:pt x="2111" y="14025"/>
                    </a:cubicBezTo>
                    <a:close/>
                    <a:moveTo>
                      <a:pt x="21234" y="108"/>
                    </a:moveTo>
                    <a:cubicBezTo>
                      <a:pt x="21123" y="36"/>
                      <a:pt x="20996" y="0"/>
                      <a:pt x="20869" y="0"/>
                    </a:cubicBezTo>
                    <a:cubicBezTo>
                      <a:pt x="20739" y="0"/>
                      <a:pt x="20608" y="37"/>
                      <a:pt x="20496" y="113"/>
                    </a:cubicBezTo>
                    <a:lnTo>
                      <a:pt x="299" y="13614"/>
                    </a:lnTo>
                    <a:cubicBezTo>
                      <a:pt x="92" y="13752"/>
                      <a:pt x="-23" y="13996"/>
                      <a:pt x="3" y="14245"/>
                    </a:cubicBezTo>
                    <a:cubicBezTo>
                      <a:pt x="29" y="14494"/>
                      <a:pt x="190" y="14709"/>
                      <a:pt x="423" y="14801"/>
                    </a:cubicBezTo>
                    <a:lnTo>
                      <a:pt x="5690" y="16915"/>
                    </a:lnTo>
                    <a:lnTo>
                      <a:pt x="8167" y="21260"/>
                    </a:lnTo>
                    <a:cubicBezTo>
                      <a:pt x="8285" y="21468"/>
                      <a:pt x="8505" y="21597"/>
                      <a:pt x="8743" y="21600"/>
                    </a:cubicBezTo>
                    <a:lnTo>
                      <a:pt x="8752" y="21600"/>
                    </a:lnTo>
                    <a:cubicBezTo>
                      <a:pt x="8987" y="21600"/>
                      <a:pt x="9207" y="21475"/>
                      <a:pt x="9329" y="21272"/>
                    </a:cubicBezTo>
                    <a:lnTo>
                      <a:pt x="10726" y="18934"/>
                    </a:lnTo>
                    <a:lnTo>
                      <a:pt x="17253" y="21551"/>
                    </a:lnTo>
                    <a:cubicBezTo>
                      <a:pt x="17333" y="21584"/>
                      <a:pt x="17418" y="21600"/>
                      <a:pt x="17503" y="21600"/>
                    </a:cubicBezTo>
                    <a:cubicBezTo>
                      <a:pt x="17617" y="21600"/>
                      <a:pt x="17731" y="21571"/>
                      <a:pt x="17833" y="21513"/>
                    </a:cubicBezTo>
                    <a:cubicBezTo>
                      <a:pt x="18010" y="21413"/>
                      <a:pt x="18134" y="21238"/>
                      <a:pt x="18167" y="21036"/>
                    </a:cubicBezTo>
                    <a:lnTo>
                      <a:pt x="21533" y="786"/>
                    </a:lnTo>
                    <a:cubicBezTo>
                      <a:pt x="21577" y="521"/>
                      <a:pt x="21460" y="254"/>
                      <a:pt x="21234" y="108"/>
                    </a:cubicBezTo>
                  </a:path>
                </a:pathLst>
              </a:custGeom>
              <a:solidFill>
                <a:schemeClr val="accent1"/>
              </a:solidFill>
              <a:ln w="12700">
                <a:miter lim="400000"/>
              </a:ln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8" name="Bullet2" descr="86ca2caa-f5ce-486b-a1ee-649d6f08c480"/>
              <p:cNvSpPr txBox="1"/>
              <p:nvPr/>
            </p:nvSpPr>
            <p:spPr>
              <a:xfrm>
                <a:off x="8513252" y="2252721"/>
                <a:ext cx="3011174" cy="6249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algn="l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800" b="1" i="0" u="none" strike="noStrike">
                    <a:solidFill>
                      <a:srgbClr val="2F2F2F"/>
                    </a:solidFill>
                    <a:ea typeface="微软雅黑" panose="020B0503020204020204" charset="-122"/>
                  </a:rPr>
                  <a:t>蚊子传播疾病威胁</a:t>
                </a:r>
                <a:endParaRPr lang="en-US" sz="1800" b="1" i="0" u="none" strike="noStrik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9" name="Text2" descr="949861ae-241e-4cd4-b7b2-9051233c0d46"/>
              <p:cNvSpPr txBox="1"/>
              <p:nvPr/>
            </p:nvSpPr>
            <p:spPr>
              <a:xfrm>
                <a:off x="8513252" y="2877638"/>
                <a:ext cx="3011174" cy="11676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algn="l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0" i="0" u="none" strike="noStrike">
                    <a:solidFill>
                      <a:srgbClr val="2F2F2F"/>
                    </a:solidFill>
                    <a:ea typeface="微软雅黑" panose="020B0503020204020204" charset="-122"/>
                  </a:rPr>
                  <a:t>蚊子是这两种疾病的主要传播媒介，其叮咬可迅速将病毒传染给人类，引发疾病。</a:t>
                </a:r>
                <a:endParaRPr lang="en-US" sz="1200" b="0" i="0" u="none" strike="noStrik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18" name="组合 17" descr="db18f168-9131-48da-8131-ab562471d520"/>
            <p:cNvGrpSpPr/>
            <p:nvPr/>
          </p:nvGrpSpPr>
          <p:grpSpPr>
            <a:xfrm>
              <a:off x="674807" y="4109807"/>
              <a:ext cx="5418524" cy="2024293"/>
              <a:chOff x="674807" y="4109807"/>
              <a:chExt cx="5418524" cy="2024293"/>
            </a:xfrm>
          </p:grpSpPr>
          <p:sp>
            <p:nvSpPr>
              <p:cNvPr id="14" name="IconBackground3" descr="59969143-1a3b-4f87-af48-22773e7c89b9"/>
              <p:cNvSpPr/>
              <p:nvPr/>
            </p:nvSpPr>
            <p:spPr>
              <a:xfrm rot="10800000">
                <a:off x="4150757" y="4109807"/>
                <a:ext cx="1942574" cy="1942573"/>
              </a:xfrm>
              <a:prstGeom prst="roundRect">
                <a:avLst>
                  <a:gd name="adj" fmla="val 8302"/>
                </a:avLst>
              </a:prstGeom>
              <a:solidFill>
                <a:schemeClr val="tx2">
                  <a:alpha val="15000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17" name="Number3" descr="291e55aa-5e88-459e-a55c-6079d306f833"/>
              <p:cNvSpPr/>
              <p:nvPr/>
            </p:nvSpPr>
            <p:spPr>
              <a:xfrm>
                <a:off x="5684219" y="4140214"/>
                <a:ext cx="400138" cy="43628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l"/>
                <a:r>
                  <a:rPr lang="en-US" sz="1200" b="0" i="0" u="none">
                    <a:solidFill>
                      <a:srgbClr val="FFFFFF"/>
                    </a:solidFill>
                    <a:latin typeface="Arial" panose="020B0604020202020204"/>
                  </a:rPr>
                  <a:t>O</a:t>
                </a:r>
                <a:endParaRPr lang="en-US" sz="1200" b="0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36" name="Icon3" descr="83937861-e802-4b09-a944-d9385c16dee8"/>
              <p:cNvSpPr/>
              <p:nvPr/>
            </p:nvSpPr>
            <p:spPr>
              <a:xfrm>
                <a:off x="4900899" y="4723734"/>
                <a:ext cx="523028" cy="59771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057" y="6749"/>
                    </a:moveTo>
                    <a:lnTo>
                      <a:pt x="1543" y="6749"/>
                    </a:lnTo>
                    <a:lnTo>
                      <a:pt x="1543" y="4725"/>
                    </a:lnTo>
                    <a:lnTo>
                      <a:pt x="20057" y="4725"/>
                    </a:lnTo>
                    <a:cubicBezTo>
                      <a:pt x="20057" y="4725"/>
                      <a:pt x="20057" y="6749"/>
                      <a:pt x="20057" y="6749"/>
                    </a:cubicBezTo>
                    <a:close/>
                    <a:moveTo>
                      <a:pt x="17485" y="10125"/>
                    </a:moveTo>
                    <a:lnTo>
                      <a:pt x="4114" y="10125"/>
                    </a:lnTo>
                    <a:lnTo>
                      <a:pt x="3857" y="8100"/>
                    </a:lnTo>
                    <a:lnTo>
                      <a:pt x="17743" y="8100"/>
                    </a:lnTo>
                    <a:cubicBezTo>
                      <a:pt x="17743" y="8100"/>
                      <a:pt x="17485" y="10125"/>
                      <a:pt x="17485" y="10125"/>
                    </a:cubicBezTo>
                    <a:close/>
                    <a:moveTo>
                      <a:pt x="16542" y="17550"/>
                    </a:moveTo>
                    <a:lnTo>
                      <a:pt x="5057" y="17550"/>
                    </a:lnTo>
                    <a:lnTo>
                      <a:pt x="4200" y="10800"/>
                    </a:lnTo>
                    <a:lnTo>
                      <a:pt x="17400" y="10800"/>
                    </a:lnTo>
                    <a:cubicBezTo>
                      <a:pt x="17400" y="10800"/>
                      <a:pt x="16542" y="17550"/>
                      <a:pt x="16542" y="17550"/>
                    </a:cubicBezTo>
                    <a:close/>
                    <a:moveTo>
                      <a:pt x="5401" y="20250"/>
                    </a:moveTo>
                    <a:lnTo>
                      <a:pt x="5143" y="18225"/>
                    </a:lnTo>
                    <a:lnTo>
                      <a:pt x="16456" y="18225"/>
                    </a:lnTo>
                    <a:lnTo>
                      <a:pt x="16200" y="20250"/>
                    </a:lnTo>
                    <a:cubicBezTo>
                      <a:pt x="16200" y="20250"/>
                      <a:pt x="5401" y="20250"/>
                      <a:pt x="5401" y="20250"/>
                    </a:cubicBezTo>
                    <a:close/>
                    <a:moveTo>
                      <a:pt x="3857" y="1350"/>
                    </a:moveTo>
                    <a:lnTo>
                      <a:pt x="17743" y="1350"/>
                    </a:lnTo>
                    <a:lnTo>
                      <a:pt x="18514" y="3375"/>
                    </a:lnTo>
                    <a:lnTo>
                      <a:pt x="3086" y="3375"/>
                    </a:lnTo>
                    <a:cubicBezTo>
                      <a:pt x="3086" y="3375"/>
                      <a:pt x="3857" y="1350"/>
                      <a:pt x="3857" y="1350"/>
                    </a:cubicBezTo>
                    <a:close/>
                    <a:moveTo>
                      <a:pt x="20143" y="3390"/>
                    </a:moveTo>
                    <a:lnTo>
                      <a:pt x="19206" y="923"/>
                    </a:lnTo>
                    <a:cubicBezTo>
                      <a:pt x="18996" y="372"/>
                      <a:pt x="18407" y="0"/>
                      <a:pt x="17743" y="0"/>
                    </a:cubicBezTo>
                    <a:lnTo>
                      <a:pt x="3857" y="0"/>
                    </a:lnTo>
                    <a:cubicBezTo>
                      <a:pt x="3193" y="0"/>
                      <a:pt x="2604" y="372"/>
                      <a:pt x="2394" y="923"/>
                    </a:cubicBezTo>
                    <a:lnTo>
                      <a:pt x="1449" y="3391"/>
                    </a:lnTo>
                    <a:cubicBezTo>
                      <a:pt x="644" y="3437"/>
                      <a:pt x="0" y="4008"/>
                      <a:pt x="0" y="4725"/>
                    </a:cubicBezTo>
                    <a:lnTo>
                      <a:pt x="0" y="6749"/>
                    </a:lnTo>
                    <a:cubicBezTo>
                      <a:pt x="0" y="7495"/>
                      <a:pt x="691" y="8100"/>
                      <a:pt x="1543" y="8100"/>
                    </a:cubicBezTo>
                    <a:lnTo>
                      <a:pt x="2340" y="8100"/>
                    </a:lnTo>
                    <a:cubicBezTo>
                      <a:pt x="2340" y="8150"/>
                      <a:pt x="2317" y="8198"/>
                      <a:pt x="2324" y="8249"/>
                    </a:cubicBezTo>
                    <a:lnTo>
                      <a:pt x="3867" y="20399"/>
                    </a:lnTo>
                    <a:cubicBezTo>
                      <a:pt x="3953" y="21083"/>
                      <a:pt x="4614" y="21600"/>
                      <a:pt x="5401" y="21600"/>
                    </a:cubicBezTo>
                    <a:lnTo>
                      <a:pt x="16200" y="21600"/>
                    </a:lnTo>
                    <a:cubicBezTo>
                      <a:pt x="16987" y="21600"/>
                      <a:pt x="17647" y="21083"/>
                      <a:pt x="17732" y="20399"/>
                    </a:cubicBezTo>
                    <a:lnTo>
                      <a:pt x="19275" y="8249"/>
                    </a:lnTo>
                    <a:cubicBezTo>
                      <a:pt x="19283" y="8198"/>
                      <a:pt x="19259" y="8150"/>
                      <a:pt x="19259" y="8100"/>
                    </a:cubicBezTo>
                    <a:lnTo>
                      <a:pt x="20057" y="8100"/>
                    </a:lnTo>
                    <a:cubicBezTo>
                      <a:pt x="20909" y="8100"/>
                      <a:pt x="21600" y="7495"/>
                      <a:pt x="21600" y="6749"/>
                    </a:cubicBezTo>
                    <a:lnTo>
                      <a:pt x="21600" y="4725"/>
                    </a:lnTo>
                    <a:cubicBezTo>
                      <a:pt x="21600" y="4007"/>
                      <a:pt x="20952" y="3432"/>
                      <a:pt x="20143" y="3390"/>
                    </a:cubicBezTo>
                  </a:path>
                </a:pathLst>
              </a:custGeom>
              <a:solidFill>
                <a:schemeClr val="accent1"/>
              </a:solidFill>
              <a:ln w="12700">
                <a:miter lim="400000"/>
              </a:ln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6" name="Bullet3" descr="3af9aa09-3fd7-4341-b800-ef2ab1a52f5d"/>
              <p:cNvSpPr txBox="1"/>
              <p:nvPr/>
            </p:nvSpPr>
            <p:spPr>
              <a:xfrm>
                <a:off x="674807" y="4341516"/>
                <a:ext cx="3011174" cy="6249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algn="r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800" b="1" i="0" u="none" strike="noStrike">
                    <a:solidFill>
                      <a:srgbClr val="2F2F2F"/>
                    </a:solidFill>
                    <a:ea typeface="微软雅黑" panose="020B0503020204020204" charset="-122"/>
                  </a:rPr>
                  <a:t>症状表现多样性</a:t>
                </a:r>
                <a:endParaRPr lang="en-US" sz="1800" b="1" i="0" u="none" strike="noStrik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7" name="Text3" descr="8c1cc8ea-7f09-4628-ac01-ab6069114229"/>
              <p:cNvSpPr txBox="1"/>
              <p:nvPr/>
            </p:nvSpPr>
            <p:spPr>
              <a:xfrm>
                <a:off x="674807" y="4966433"/>
                <a:ext cx="3011174" cy="11676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algn="r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0" i="0" u="none" strike="noStrike">
                    <a:solidFill>
                      <a:srgbClr val="2F2F2F"/>
                    </a:solidFill>
                    <a:ea typeface="微软雅黑" panose="020B0503020204020204" charset="-122"/>
                  </a:rPr>
                  <a:t>登革热和基孔肯雅热的症状多样，从轻微不适到严重并发症，需引起足够重视。</a:t>
                </a:r>
                <a:endParaRPr lang="en-US" sz="1200" b="0" i="0" u="none" strike="noStrik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19" name="组合 18" descr="2e55bfbc-f110-4b1b-aab8-c2903ccb57c5"/>
            <p:cNvGrpSpPr/>
            <p:nvPr/>
          </p:nvGrpSpPr>
          <p:grpSpPr>
            <a:xfrm>
              <a:off x="6175981" y="4109807"/>
              <a:ext cx="5348445" cy="2024293"/>
              <a:chOff x="6175981" y="4109807"/>
              <a:chExt cx="5348445" cy="2024293"/>
            </a:xfrm>
          </p:grpSpPr>
          <p:sp>
            <p:nvSpPr>
              <p:cNvPr id="20" name="IconBackground4" descr="b14e3fe9-9df3-4de8-b777-4c3cc928ea0a"/>
              <p:cNvSpPr/>
              <p:nvPr/>
            </p:nvSpPr>
            <p:spPr>
              <a:xfrm rot="10800000" flipH="1">
                <a:off x="6175981" y="4109807"/>
                <a:ext cx="1942574" cy="1942573"/>
              </a:xfrm>
              <a:prstGeom prst="roundRect">
                <a:avLst>
                  <a:gd name="adj" fmla="val 8302"/>
                </a:avLst>
              </a:prstGeom>
              <a:solidFill>
                <a:schemeClr val="tx2">
                  <a:alpha val="15000"/>
                </a:scheme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23" name="Number4" descr="f197cdb7-c3ad-4163-813e-0860ba726099"/>
              <p:cNvSpPr/>
              <p:nvPr/>
            </p:nvSpPr>
            <p:spPr>
              <a:xfrm>
                <a:off x="6188352" y="4140214"/>
                <a:ext cx="400137" cy="43628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l"/>
                <a:r>
                  <a:rPr lang="en-US" sz="1200" b="0" i="0" u="none">
                    <a:solidFill>
                      <a:srgbClr val="FFFFFF"/>
                    </a:solidFill>
                    <a:latin typeface="Arial" panose="020B0604020202020204"/>
                  </a:rPr>
                  <a:t>T</a:t>
                </a:r>
                <a:endParaRPr lang="en-US" sz="1200" b="0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  <p:sp>
            <p:nvSpPr>
              <p:cNvPr id="39" name="Icon4" descr="7def35b0-fa81-4394-8d9c-49cfedd0d67d"/>
              <p:cNvSpPr/>
              <p:nvPr/>
            </p:nvSpPr>
            <p:spPr>
              <a:xfrm>
                <a:off x="6824628" y="4654555"/>
                <a:ext cx="493902" cy="6585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0804" y="0"/>
                    </a:moveTo>
                    <a:cubicBezTo>
                      <a:pt x="6331" y="0"/>
                      <a:pt x="2699" y="2723"/>
                      <a:pt x="2699" y="6079"/>
                    </a:cubicBezTo>
                    <a:lnTo>
                      <a:pt x="2699" y="8776"/>
                    </a:lnTo>
                    <a:cubicBezTo>
                      <a:pt x="1206" y="8776"/>
                      <a:pt x="0" y="9681"/>
                      <a:pt x="0" y="10800"/>
                    </a:cubicBezTo>
                    <a:lnTo>
                      <a:pt x="0" y="15527"/>
                    </a:lnTo>
                    <a:cubicBezTo>
                      <a:pt x="0" y="18883"/>
                      <a:pt x="3623" y="21600"/>
                      <a:pt x="8097" y="21600"/>
                    </a:cubicBezTo>
                    <a:lnTo>
                      <a:pt x="13503" y="21600"/>
                    </a:lnTo>
                    <a:cubicBezTo>
                      <a:pt x="17977" y="21600"/>
                      <a:pt x="21600" y="18883"/>
                      <a:pt x="21600" y="15527"/>
                    </a:cubicBezTo>
                    <a:lnTo>
                      <a:pt x="21600" y="10800"/>
                    </a:lnTo>
                    <a:cubicBezTo>
                      <a:pt x="21600" y="9681"/>
                      <a:pt x="20392" y="8776"/>
                      <a:pt x="18901" y="8776"/>
                    </a:cubicBezTo>
                    <a:lnTo>
                      <a:pt x="18901" y="6079"/>
                    </a:lnTo>
                    <a:cubicBezTo>
                      <a:pt x="18901" y="2723"/>
                      <a:pt x="15279" y="0"/>
                      <a:pt x="10804" y="0"/>
                    </a:cubicBezTo>
                    <a:close/>
                    <a:moveTo>
                      <a:pt x="10849" y="1278"/>
                    </a:moveTo>
                    <a:cubicBezTo>
                      <a:pt x="14329" y="1278"/>
                      <a:pt x="17143" y="3396"/>
                      <a:pt x="17143" y="6006"/>
                    </a:cubicBezTo>
                    <a:lnTo>
                      <a:pt x="17143" y="8703"/>
                    </a:lnTo>
                    <a:lnTo>
                      <a:pt x="15350" y="8703"/>
                    </a:lnTo>
                    <a:lnTo>
                      <a:pt x="15350" y="6006"/>
                    </a:lnTo>
                    <a:cubicBezTo>
                      <a:pt x="15350" y="4142"/>
                      <a:pt x="13335" y="2630"/>
                      <a:pt x="10849" y="2630"/>
                    </a:cubicBezTo>
                    <a:cubicBezTo>
                      <a:pt x="8363" y="2630"/>
                      <a:pt x="6348" y="4142"/>
                      <a:pt x="6348" y="6006"/>
                    </a:cubicBezTo>
                    <a:lnTo>
                      <a:pt x="6348" y="8703"/>
                    </a:lnTo>
                    <a:lnTo>
                      <a:pt x="4545" y="8703"/>
                    </a:lnTo>
                    <a:cubicBezTo>
                      <a:pt x="4545" y="8703"/>
                      <a:pt x="4545" y="6006"/>
                      <a:pt x="4545" y="6006"/>
                    </a:cubicBezTo>
                    <a:cubicBezTo>
                      <a:pt x="4545" y="3396"/>
                      <a:pt x="7370" y="1278"/>
                      <a:pt x="10849" y="1278"/>
                    </a:cubicBezTo>
                    <a:close/>
                    <a:moveTo>
                      <a:pt x="10982" y="3409"/>
                    </a:moveTo>
                    <a:cubicBezTo>
                      <a:pt x="12971" y="3409"/>
                      <a:pt x="14586" y="4621"/>
                      <a:pt x="14586" y="6112"/>
                    </a:cubicBezTo>
                    <a:lnTo>
                      <a:pt x="14586" y="8809"/>
                    </a:lnTo>
                    <a:lnTo>
                      <a:pt x="7386" y="8809"/>
                    </a:lnTo>
                    <a:lnTo>
                      <a:pt x="7386" y="6112"/>
                    </a:lnTo>
                    <a:cubicBezTo>
                      <a:pt x="7386" y="4621"/>
                      <a:pt x="8994" y="3409"/>
                      <a:pt x="10982" y="3409"/>
                    </a:cubicBezTo>
                    <a:close/>
                    <a:moveTo>
                      <a:pt x="2885" y="10014"/>
                    </a:moveTo>
                    <a:lnTo>
                      <a:pt x="19088" y="10014"/>
                    </a:lnTo>
                    <a:cubicBezTo>
                      <a:pt x="19584" y="10014"/>
                      <a:pt x="19993" y="10314"/>
                      <a:pt x="19993" y="10687"/>
                    </a:cubicBezTo>
                    <a:cubicBezTo>
                      <a:pt x="19993" y="10687"/>
                      <a:pt x="19993" y="15414"/>
                      <a:pt x="19993" y="15414"/>
                    </a:cubicBezTo>
                    <a:cubicBezTo>
                      <a:pt x="19993" y="18019"/>
                      <a:pt x="17163" y="20142"/>
                      <a:pt x="13690" y="20142"/>
                    </a:cubicBezTo>
                    <a:lnTo>
                      <a:pt x="8292" y="20142"/>
                    </a:lnTo>
                    <a:cubicBezTo>
                      <a:pt x="4819" y="20142"/>
                      <a:pt x="1989" y="18019"/>
                      <a:pt x="1989" y="15414"/>
                    </a:cubicBezTo>
                    <a:lnTo>
                      <a:pt x="1989" y="10687"/>
                    </a:lnTo>
                    <a:cubicBezTo>
                      <a:pt x="1989" y="10314"/>
                      <a:pt x="2388" y="10014"/>
                      <a:pt x="2885" y="10014"/>
                    </a:cubicBezTo>
                    <a:close/>
                    <a:moveTo>
                      <a:pt x="10893" y="12784"/>
                    </a:moveTo>
                    <a:cubicBezTo>
                      <a:pt x="9901" y="12784"/>
                      <a:pt x="9091" y="13390"/>
                      <a:pt x="9091" y="14136"/>
                    </a:cubicBezTo>
                    <a:cubicBezTo>
                      <a:pt x="9091" y="14546"/>
                      <a:pt x="9395" y="15325"/>
                      <a:pt x="9695" y="15940"/>
                    </a:cubicBezTo>
                    <a:cubicBezTo>
                      <a:pt x="9941" y="16441"/>
                      <a:pt x="10246" y="16833"/>
                      <a:pt x="10893" y="16833"/>
                    </a:cubicBezTo>
                    <a:cubicBezTo>
                      <a:pt x="11597" y="16833"/>
                      <a:pt x="11846" y="16445"/>
                      <a:pt x="12092" y="15947"/>
                    </a:cubicBezTo>
                    <a:cubicBezTo>
                      <a:pt x="12396" y="15330"/>
                      <a:pt x="12695" y="14547"/>
                      <a:pt x="12695" y="14136"/>
                    </a:cubicBezTo>
                    <a:cubicBezTo>
                      <a:pt x="12695" y="13390"/>
                      <a:pt x="11887" y="12784"/>
                      <a:pt x="10893" y="12784"/>
                    </a:cubicBezTo>
                    <a:close/>
                  </a:path>
                </a:pathLst>
              </a:custGeom>
              <a:solidFill>
                <a:schemeClr val="tx2"/>
              </a:solidFill>
              <a:ln w="12700">
                <a:miter lim="400000"/>
              </a:ln>
            </p:spPr>
            <p:txBody>
              <a:bodyPr wrap="square" lIns="91440" tIns="45720" rIns="91440" bIns="45720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10" name="Bullet4" descr="30f97c09-5a06-4d74-917e-f0fae8d34d11"/>
              <p:cNvSpPr txBox="1"/>
              <p:nvPr/>
            </p:nvSpPr>
            <p:spPr>
              <a:xfrm>
                <a:off x="8513252" y="4341516"/>
                <a:ext cx="3011174" cy="6249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algn="l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800" b="1" i="0" u="none" strike="noStrike">
                    <a:solidFill>
                      <a:srgbClr val="2F2F2F"/>
                    </a:solidFill>
                    <a:ea typeface="微软雅黑" panose="020B0503020204020204" charset="-122"/>
                  </a:rPr>
                  <a:t>防控重要性</a:t>
                </a:r>
                <a:endParaRPr lang="en-US" sz="1800" b="1" i="0" u="none" strike="noStrik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1" name="Text4" descr="3075d129-e0df-4bc7-853c-6a96e5ebb9de"/>
              <p:cNvSpPr txBox="1"/>
              <p:nvPr/>
            </p:nvSpPr>
            <p:spPr>
              <a:xfrm>
                <a:off x="8513252" y="4966433"/>
                <a:ext cx="3011174" cy="11676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algn="l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 b="0" i="0" u="none" strike="noStrike">
                    <a:solidFill>
                      <a:srgbClr val="2F2F2F"/>
                    </a:solidFill>
                    <a:ea typeface="微软雅黑" panose="020B0503020204020204" charset="-122"/>
                  </a:rPr>
                  <a:t>做好防控工作能有效减少疾病传播，保障公众健康，维护社会稳定。</a:t>
                </a:r>
                <a:endParaRPr lang="en-US" sz="1200" b="0" i="0" u="none" strike="noStrik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sp>
          <p:nvSpPr>
            <p:cNvPr id="15" name="íšľíďé" descr="e04feed5-d0fb-4c23-839c-810763909a59"/>
            <p:cNvSpPr/>
            <p:nvPr/>
          </p:nvSpPr>
          <p:spPr>
            <a:xfrm rot="10800000">
              <a:off x="4069038" y="4854149"/>
              <a:ext cx="1279951" cy="1279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21600"/>
                  </a:lnTo>
                  <a:lnTo>
                    <a:pt x="21600" y="11600"/>
                  </a:lnTo>
                  <a:lnTo>
                    <a:pt x="100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91440" tIns="45720" rIns="91440" bIns="45720" anchor="ctr" anchorCtr="0">
              <a:normAutofit/>
            </a:bodyPr>
            <a:lstStyle/>
            <a:p>
              <a:pPr algn="ctr"/>
            </a:p>
          </p:txBody>
        </p:sp>
        <p:sp>
          <p:nvSpPr>
            <p:cNvPr id="27" name="íṣḻîḓé" descr="3fd61205-c84f-4d65-a639-d40e2358a3e3"/>
            <p:cNvSpPr/>
            <p:nvPr/>
          </p:nvSpPr>
          <p:spPr>
            <a:xfrm>
              <a:off x="6920323" y="2010335"/>
              <a:ext cx="1279952" cy="1279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21600"/>
                  </a:lnTo>
                  <a:lnTo>
                    <a:pt x="21600" y="11600"/>
                  </a:lnTo>
                  <a:lnTo>
                    <a:pt x="100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91440" tIns="45720" rIns="91440" bIns="45720" anchor="ctr" anchorCtr="0">
              <a:normAutofit/>
            </a:bodyPr>
            <a:lstStyle/>
            <a:p>
              <a:pPr algn="ctr"/>
            </a:p>
          </p:txBody>
        </p:sp>
      </p:grp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c7ba1c0-dbe1-443f-8d95-f6079f5adcf9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b="1" i="0" u="none">
                <a:solidFill>
                  <a:srgbClr val="2F2F2F"/>
                </a:solidFill>
                <a:ea typeface="微软雅黑" panose="020B0503020204020204" charset="-122"/>
              </a:rPr>
              <a:t>病原体对比</a:t>
            </a:r>
            <a:endParaRPr lang="en-US" sz="28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grpSp>
        <p:nvGrpSpPr>
          <p:cNvPr id="29" name="5eddbfb3-6d94-4d3f-8736-9b34fb7d7e4a.source.4.zh-Hans.pptx" descr="83dff564-816b-43bf-b578-1a34bb2af4ac"/>
          <p:cNvGrpSpPr/>
          <p:nvPr/>
        </p:nvGrpSpPr>
        <p:grpSpPr>
          <a:xfrm>
            <a:off x="658005" y="1130303"/>
            <a:ext cx="10860895" cy="4683476"/>
            <a:chOff x="658005" y="1130303"/>
            <a:chExt cx="10860895" cy="4683476"/>
          </a:xfrm>
        </p:grpSpPr>
        <p:sp>
          <p:nvSpPr>
            <p:cNvPr id="13" name="Title" descr="583f8ed5-6a22-4eef-8ddf-c6f2bf0a015f"/>
            <p:cNvSpPr txBox="1"/>
            <p:nvPr/>
          </p:nvSpPr>
          <p:spPr>
            <a:xfrm>
              <a:off x="660400" y="1130303"/>
              <a:ext cx="10858500" cy="73683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40" tIns="45720" rIns="91440" bIns="45720" anchor="t" anchorCtr="1">
              <a:normAutofit/>
            </a:bodyPr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i="0" u="none" strike="noStrike">
                  <a:solidFill>
                    <a:srgbClr val="2F2F2F"/>
                  </a:solidFill>
                  <a:ea typeface="微软雅黑" panose="020B0503020204020204" charset="-122"/>
                </a:rPr>
                <a:t>探寻致病根源差异</a:t>
              </a:r>
              <a:endParaRPr lang="en-US" sz="2400" b="1" i="0" u="none" strike="noStrike">
                <a:solidFill>
                  <a:srgbClr val="2F2F2F"/>
                </a:solidFill>
                <a:ea typeface="微软雅黑" panose="020B0503020204020204" charset="-122"/>
              </a:endParaRPr>
            </a:p>
          </p:txBody>
        </p:sp>
        <p:grpSp>
          <p:nvGrpSpPr>
            <p:cNvPr id="14" name="组合 13" descr="48ce38f9-abdc-4c94-91db-822e695b5a91"/>
            <p:cNvGrpSpPr/>
            <p:nvPr/>
          </p:nvGrpSpPr>
          <p:grpSpPr>
            <a:xfrm>
              <a:off x="658005" y="2541728"/>
              <a:ext cx="2772985" cy="3272051"/>
              <a:chOff x="658005" y="2541728"/>
              <a:chExt cx="2519535" cy="3272051"/>
            </a:xfrm>
          </p:grpSpPr>
          <p:sp>
            <p:nvSpPr>
              <p:cNvPr id="27" name="Bullet1" descr="4251fac8-d0fb-4309-b9eb-d56253c94e57"/>
              <p:cNvSpPr/>
              <p:nvPr/>
            </p:nvSpPr>
            <p:spPr>
              <a:xfrm>
                <a:off x="660400" y="2541728"/>
                <a:ext cx="2517140" cy="1455230"/>
              </a:xfrm>
              <a:prstGeom prst="homePlate">
                <a:avLst/>
              </a:prstGeom>
              <a:solidFill>
                <a:schemeClr val="tx2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 anchorCtr="1">
                <a:normAutofit/>
              </a:bodyPr>
              <a:lstStyle/>
              <a:p>
                <a:pPr algn="ctr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登革热病毒特征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8" name="Text1" descr="434d3936-b300-4877-9b7c-e3396ae64341"/>
              <p:cNvSpPr/>
              <p:nvPr/>
            </p:nvSpPr>
            <p:spPr>
              <a:xfrm>
                <a:off x="658005" y="4136337"/>
                <a:ext cx="1915830" cy="167744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登革热病毒有4种血清型，属于黄病毒科黄病毒属，其结构特殊，易引发人体免疫反应。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15" name="组合 14" descr="db176d49-db90-4af7-a179-ead77e44e7a7"/>
            <p:cNvGrpSpPr/>
            <p:nvPr/>
          </p:nvGrpSpPr>
          <p:grpSpPr>
            <a:xfrm>
              <a:off x="3210903" y="2541728"/>
              <a:ext cx="2925339" cy="3272051"/>
              <a:chOff x="2638934" y="2541728"/>
              <a:chExt cx="2657964" cy="3272051"/>
            </a:xfrm>
          </p:grpSpPr>
          <p:sp>
            <p:nvSpPr>
              <p:cNvPr id="25" name="Bullet2" descr="76e65e63-ab9e-4045-9e46-8d5a0b2fc434"/>
              <p:cNvSpPr/>
              <p:nvPr/>
            </p:nvSpPr>
            <p:spPr>
              <a:xfrm>
                <a:off x="2638934" y="2541728"/>
                <a:ext cx="2657964" cy="1455230"/>
              </a:xfrm>
              <a:prstGeom prst="chevron">
                <a:avLst/>
              </a:prstGeom>
              <a:solidFill>
                <a:schemeClr val="tx2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 anchorCtr="1">
                <a:normAutofit/>
              </a:bodyPr>
              <a:lstStyle/>
              <a:p>
                <a:pPr algn="ctr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基孔肯雅病毒特点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6" name="Text2" descr="6be4da1d-8c35-486e-a307-c7b54b1c1553"/>
              <p:cNvSpPr/>
              <p:nvPr/>
            </p:nvSpPr>
            <p:spPr>
              <a:xfrm>
                <a:off x="2731220" y="4136337"/>
                <a:ext cx="1915830" cy="167744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基孔肯雅病毒是单股正链RNA病毒，具有独特的基因序列，致病机制复杂。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16" name="组合 15" descr="78e45dd7-23cf-42d0-8a27-0385dc6bac1f"/>
            <p:cNvGrpSpPr/>
            <p:nvPr/>
          </p:nvGrpSpPr>
          <p:grpSpPr>
            <a:xfrm>
              <a:off x="5902231" y="2541728"/>
              <a:ext cx="2925339" cy="3272051"/>
              <a:chOff x="4758292" y="2541728"/>
              <a:chExt cx="2657964" cy="3272051"/>
            </a:xfrm>
          </p:grpSpPr>
          <p:sp>
            <p:nvSpPr>
              <p:cNvPr id="23" name="Bullet3" descr="a2df6a0e-f543-42b5-a71d-110375c83d9c"/>
              <p:cNvSpPr/>
              <p:nvPr/>
            </p:nvSpPr>
            <p:spPr>
              <a:xfrm>
                <a:off x="4758292" y="2541728"/>
                <a:ext cx="2657964" cy="1455230"/>
              </a:xfrm>
              <a:prstGeom prst="chevron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 anchorCtr="1">
                <a:normAutofit/>
              </a:bodyPr>
              <a:lstStyle/>
              <a:p>
                <a:pPr algn="ctr"/>
                <a:r>
                  <a:rPr lang="en-US" sz="1800" b="1" i="0" u="none">
                    <a:solidFill>
                      <a:srgbClr val="FFFFFF"/>
                    </a:solidFill>
                    <a:ea typeface="微软雅黑" panose="020B0503020204020204" charset="-122"/>
                  </a:rPr>
                  <a:t>传播方式异同</a:t>
                </a:r>
                <a:endParaRPr lang="en-US" sz="1800" b="1" i="0" u="none">
                  <a:solidFill>
                    <a:srgbClr val="FFFFF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4" name="Text3" descr="68a4e126-3202-4059-b792-dfcf7e8bda72"/>
              <p:cNvSpPr/>
              <p:nvPr/>
            </p:nvSpPr>
            <p:spPr>
              <a:xfrm>
                <a:off x="4804435" y="4136337"/>
                <a:ext cx="1915830" cy="167744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两者都通过伊蚊叮咬传播，但具体的传播效率和影响因素有所不同。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17" name="组合 16" descr="1f177c8b-1b4b-41e1-9bee-480f107b18a2"/>
            <p:cNvGrpSpPr/>
            <p:nvPr/>
          </p:nvGrpSpPr>
          <p:grpSpPr>
            <a:xfrm>
              <a:off x="8593560" y="2541728"/>
              <a:ext cx="2925339" cy="3272051"/>
              <a:chOff x="6877650" y="2541728"/>
              <a:chExt cx="2657964" cy="3272051"/>
            </a:xfrm>
          </p:grpSpPr>
          <p:sp>
            <p:nvSpPr>
              <p:cNvPr id="21" name="Bullet4" descr="e39e938a-2c1b-4b11-873b-a3d9cd1fbe18"/>
              <p:cNvSpPr/>
              <p:nvPr/>
            </p:nvSpPr>
            <p:spPr>
              <a:xfrm>
                <a:off x="6877650" y="2541728"/>
                <a:ext cx="2657964" cy="1455230"/>
              </a:xfrm>
              <a:prstGeom prst="chevron">
                <a:avLst/>
              </a:prstGeom>
              <a:solidFill>
                <a:schemeClr val="tx2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 anchorCtr="1">
                <a:normAutofit/>
              </a:bodyPr>
              <a:lstStyle/>
              <a:p>
                <a:pPr algn="ctr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致病机制区别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2" name="Text4" descr="2e10f97b-6be3-4a22-bfcc-6ec0f7c1149e"/>
              <p:cNvSpPr/>
              <p:nvPr/>
            </p:nvSpPr>
            <p:spPr>
              <a:xfrm>
                <a:off x="6877650" y="4136337"/>
                <a:ext cx="1915830" cy="167744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1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ctr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登革热病毒主要影响血管内皮细胞，基孔肯雅病毒则对关节等部位造成损害。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 descr="72c5cea0-c1d2-40c9-a8e1-b75c0e049bd3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US" sz="3600" b="1" i="0" u="none">
                <a:solidFill>
                  <a:srgbClr val="2F2F2F"/>
                </a:solidFill>
                <a:ea typeface="微软雅黑" panose="020B0503020204020204" charset="-122"/>
              </a:rPr>
              <a:t>症状表现</a:t>
            </a:r>
            <a:endParaRPr lang="en-US" sz="36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sp>
        <p:nvSpPr>
          <p:cNvPr id="25" name="文本占位符 24" descr="7f032694-830f-491e-875c-14554c1d49be"/>
          <p:cNvSpPr>
            <a:spLocks noGrp="1"/>
          </p:cNvSpPr>
          <p:nvPr>
            <p:ph type="body" sz="quarter" idx="1" hasCustomPrompt="1"/>
          </p:nvPr>
        </p:nvSpPr>
        <p:spPr/>
        <p:txBody>
          <a:bodyPr anchorCtr="0"/>
          <a:lstStyle/>
          <a:p>
            <a:pPr algn="r">
              <a:lnSpc>
                <a:spcPct val="120000"/>
              </a:lnSpc>
              <a:spcBef>
                <a:spcPts val="1000"/>
              </a:spcBef>
            </a:pPr>
            <a:r>
              <a:rPr lang="en-US" sz="2000" b="0" i="0" u="none">
                <a:solidFill>
                  <a:srgbClr val="2F2F2F"/>
                </a:solidFill>
                <a:ea typeface="微软雅黑" panose="020B0503020204020204" charset="-122"/>
              </a:rPr>
              <a:t>掌握疾病的症状特征</a:t>
            </a:r>
            <a:endParaRPr lang="en-US" sz="2000" b="0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c7ba1c0-dbe1-443f-8d95-f6079f5adcf9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b="1" i="0" u="none">
                <a:solidFill>
                  <a:srgbClr val="2F2F2F"/>
                </a:solidFill>
                <a:ea typeface="微软雅黑" panose="020B0503020204020204" charset="-122"/>
              </a:rPr>
              <a:t>登革热症状</a:t>
            </a:r>
            <a:endParaRPr lang="en-US" sz="28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grpSp>
        <p:nvGrpSpPr>
          <p:cNvPr id="8" name="ef3fd4e6-1081-4082-a624-3a6e6fb73d73.source.4.zh-Hans.pptx" descr="0b1e35c4-a88f-4bd1-a8d4-927bbaa190ad"/>
          <p:cNvGrpSpPr/>
          <p:nvPr/>
        </p:nvGrpSpPr>
        <p:grpSpPr>
          <a:xfrm>
            <a:off x="660400" y="1130300"/>
            <a:ext cx="10573817" cy="5105400"/>
            <a:chOff x="660400" y="1130300"/>
            <a:chExt cx="10573817" cy="5105400"/>
          </a:xfrm>
        </p:grpSpPr>
        <p:sp>
          <p:nvSpPr>
            <p:cNvPr id="9" name="Title" descr="cb018db4-804d-4d64-a2f3-a10586f0517d"/>
            <p:cNvSpPr/>
            <p:nvPr/>
          </p:nvSpPr>
          <p:spPr>
            <a:xfrm>
              <a:off x="660400" y="1130300"/>
              <a:ext cx="3975994" cy="129206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rtlCol="0" anchor="b" anchorCtr="0">
              <a:normAutofit/>
            </a:bodyPr>
            <a:lstStyle/>
            <a:p>
              <a:pPr algn="l"/>
              <a:r>
                <a:rPr lang="en-US" sz="2400" b="1" i="0" u="none">
                  <a:solidFill>
                    <a:srgbClr val="2F2F2F"/>
                  </a:solidFill>
                  <a:ea typeface="微软雅黑" panose="020B0503020204020204" charset="-122"/>
                </a:rPr>
                <a:t>识别登革热的身体信号</a:t>
              </a:r>
              <a:endParaRPr lang="en-US" sz="2400" b="1" i="0" u="none">
                <a:solidFill>
                  <a:srgbClr val="2F2F2F"/>
                </a:solidFill>
                <a:ea typeface="微软雅黑" panose="020B0503020204020204" charset="-122"/>
              </a:endParaRPr>
            </a:p>
          </p:txBody>
        </p:sp>
        <p:cxnSp>
          <p:nvCxnSpPr>
            <p:cNvPr id="18" name="直接连接符 17" descr="2e29da12-f831-4c1f-babc-85e6647e8fce"/>
            <p:cNvCxnSpPr>
              <a:stCxn id="23" idx="10"/>
            </p:cNvCxnSpPr>
            <p:nvPr/>
          </p:nvCxnSpPr>
          <p:spPr>
            <a:xfrm>
              <a:off x="8062461" y="1835236"/>
              <a:ext cx="0" cy="4298864"/>
            </a:xfrm>
            <a:prstGeom prst="line">
              <a:avLst/>
            </a:prstGeom>
            <a:ln w="15875">
              <a:solidFill>
                <a:schemeClr val="accent1">
                  <a:alpha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组合 5" descr="5b845814-ea0b-48fb-b592-389682d9e100"/>
            <p:cNvGrpSpPr/>
            <p:nvPr/>
          </p:nvGrpSpPr>
          <p:grpSpPr>
            <a:xfrm>
              <a:off x="990792" y="3109709"/>
              <a:ext cx="2546195" cy="2352938"/>
              <a:chOff x="990792" y="3109709"/>
              <a:chExt cx="2546195" cy="2352938"/>
            </a:xfrm>
          </p:grpSpPr>
          <p:sp>
            <p:nvSpPr>
              <p:cNvPr id="117" name="任意多边形: 形状 116" descr="37846023-4433-4e8d-a8b3-fe008939bd82"/>
              <p:cNvSpPr/>
              <p:nvPr/>
            </p:nvSpPr>
            <p:spPr>
              <a:xfrm>
                <a:off x="990792" y="3109709"/>
                <a:ext cx="2546195" cy="2352938"/>
              </a:xfrm>
              <a:custGeom>
                <a:avLst/>
                <a:gdLst>
                  <a:gd name="connsiteX0" fmla="*/ 2439490 w 3743489"/>
                  <a:gd name="connsiteY0" fmla="*/ 9449 h 3459357"/>
                  <a:gd name="connsiteX1" fmla="*/ 783189 w 3743489"/>
                  <a:gd name="connsiteY1" fmla="*/ 479223 h 3459357"/>
                  <a:gd name="connsiteX2" fmla="*/ 616215 w 3743489"/>
                  <a:gd name="connsiteY2" fmla="*/ 634004 h 3459357"/>
                  <a:gd name="connsiteX3" fmla="*/ -1386 w 3743489"/>
                  <a:gd name="connsiteY3" fmla="*/ 2315357 h 3459357"/>
                  <a:gd name="connsiteX4" fmla="*/ 3108908 w 3743489"/>
                  <a:gd name="connsiteY4" fmla="*/ 3458357 h 3459357"/>
                  <a:gd name="connsiteX5" fmla="*/ 3726508 w 3743489"/>
                  <a:gd name="connsiteY5" fmla="*/ 1777004 h 3459357"/>
                  <a:gd name="connsiteX6" fmla="*/ 3699648 w 3743489"/>
                  <a:gd name="connsiteY6" fmla="*/ 1550309 h 3459357"/>
                  <a:gd name="connsiteX7" fmla="*/ 2741338 w 3743489"/>
                  <a:gd name="connsiteY7" fmla="*/ 120130 h 3459357"/>
                  <a:gd name="connsiteX8" fmla="*/ 2439490 w 3743489"/>
                  <a:gd name="connsiteY8" fmla="*/ 9449 h 3459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743489" h="3459357">
                    <a:moveTo>
                      <a:pt x="2439490" y="9449"/>
                    </a:moveTo>
                    <a:lnTo>
                      <a:pt x="783189" y="479223"/>
                    </a:lnTo>
                    <a:cubicBezTo>
                      <a:pt x="705940" y="501130"/>
                      <a:pt x="643838" y="558661"/>
                      <a:pt x="616215" y="634004"/>
                    </a:cubicBezTo>
                    <a:lnTo>
                      <a:pt x="-1386" y="2315357"/>
                    </a:lnTo>
                    <a:lnTo>
                      <a:pt x="3108908" y="3458357"/>
                    </a:lnTo>
                    <a:lnTo>
                      <a:pt x="3726508" y="1777004"/>
                    </a:lnTo>
                    <a:cubicBezTo>
                      <a:pt x="3754417" y="1701471"/>
                      <a:pt x="3744511" y="1617175"/>
                      <a:pt x="3699648" y="1550309"/>
                    </a:cubicBezTo>
                    <a:lnTo>
                      <a:pt x="2741338" y="120130"/>
                    </a:lnTo>
                    <a:cubicBezTo>
                      <a:pt x="2675329" y="21737"/>
                      <a:pt x="2553505" y="-22974"/>
                      <a:pt x="2439490" y="9449"/>
                    </a:cubicBezTo>
                    <a:close/>
                  </a:path>
                </a:pathLst>
              </a:custGeom>
              <a:solidFill>
                <a:srgbClr val="FB81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118" name="任意多边形: 形状 117" descr="fa0b225c-3d53-4bc6-a67c-6f72fac47a28"/>
              <p:cNvSpPr/>
              <p:nvPr/>
            </p:nvSpPr>
            <p:spPr>
              <a:xfrm rot="1210200">
                <a:off x="1697581" y="3681929"/>
                <a:ext cx="1351173" cy="1016101"/>
              </a:xfrm>
              <a:custGeom>
                <a:avLst/>
                <a:gdLst>
                  <a:gd name="connsiteX0" fmla="*/ -1386 w 1986534"/>
                  <a:gd name="connsiteY0" fmla="*/ -1002 h 1493901"/>
                  <a:gd name="connsiteX1" fmla="*/ 1985149 w 1986534"/>
                  <a:gd name="connsiteY1" fmla="*/ -1002 h 1493901"/>
                  <a:gd name="connsiteX2" fmla="*/ 1985149 w 1986534"/>
                  <a:gd name="connsiteY2" fmla="*/ 1492900 h 1493901"/>
                  <a:gd name="connsiteX3" fmla="*/ -1386 w 1986534"/>
                  <a:gd name="connsiteY3" fmla="*/ 1492900 h 14939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986534" h="1493901">
                    <a:moveTo>
                      <a:pt x="-1386" y="-1002"/>
                    </a:moveTo>
                    <a:lnTo>
                      <a:pt x="1985149" y="-1002"/>
                    </a:lnTo>
                    <a:lnTo>
                      <a:pt x="1985149" y="1492900"/>
                    </a:lnTo>
                    <a:lnTo>
                      <a:pt x="-1386" y="149290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119" name="任意多边形: 形状 118" descr="476fcb7e-6f1e-4e40-9b6d-40743ff2294e"/>
              <p:cNvSpPr/>
              <p:nvPr/>
            </p:nvSpPr>
            <p:spPr>
              <a:xfrm>
                <a:off x="990922" y="3514522"/>
                <a:ext cx="2536501" cy="1947801"/>
              </a:xfrm>
              <a:custGeom>
                <a:avLst/>
                <a:gdLst>
                  <a:gd name="connsiteX0" fmla="*/ 739278 w 3729237"/>
                  <a:gd name="connsiteY0" fmla="*/ 28835 h 2863713"/>
                  <a:gd name="connsiteX1" fmla="*/ 1828938 w 3729237"/>
                  <a:gd name="connsiteY1" fmla="*/ 1541785 h 2863713"/>
                  <a:gd name="connsiteX2" fmla="*/ 3638688 w 3729237"/>
                  <a:gd name="connsiteY2" fmla="*/ 1094110 h 2863713"/>
                  <a:gd name="connsiteX3" fmla="*/ 3725747 w 3729237"/>
                  <a:gd name="connsiteY3" fmla="*/ 1146879 h 2863713"/>
                  <a:gd name="connsiteX4" fmla="*/ 3723461 w 3729237"/>
                  <a:gd name="connsiteY4" fmla="*/ 1188790 h 2863713"/>
                  <a:gd name="connsiteX5" fmla="*/ 3108908 w 3729237"/>
                  <a:gd name="connsiteY5" fmla="*/ 2862713 h 2863713"/>
                  <a:gd name="connsiteX6" fmla="*/ -1386 w 3729237"/>
                  <a:gd name="connsiteY6" fmla="*/ 1719713 h 2863713"/>
                  <a:gd name="connsiteX7" fmla="*/ 613357 w 3729237"/>
                  <a:gd name="connsiteY7" fmla="*/ 46075 h 2863713"/>
                  <a:gd name="connsiteX8" fmla="*/ 705845 w 3729237"/>
                  <a:gd name="connsiteY8" fmla="*/ 3498 h 2863713"/>
                  <a:gd name="connsiteX9" fmla="*/ 739278 w 3729237"/>
                  <a:gd name="connsiteY9" fmla="*/ 28835 h 2863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729237" h="2863713">
                    <a:moveTo>
                      <a:pt x="739278" y="28835"/>
                    </a:moveTo>
                    <a:lnTo>
                      <a:pt x="1828938" y="1541785"/>
                    </a:lnTo>
                    <a:lnTo>
                      <a:pt x="3638688" y="1094110"/>
                    </a:lnTo>
                    <a:cubicBezTo>
                      <a:pt x="3677360" y="1084681"/>
                      <a:pt x="3716317" y="1108303"/>
                      <a:pt x="3725747" y="1146879"/>
                    </a:cubicBezTo>
                    <a:cubicBezTo>
                      <a:pt x="3729176" y="1160785"/>
                      <a:pt x="3728414" y="1175359"/>
                      <a:pt x="3723461" y="1188790"/>
                    </a:cubicBezTo>
                    <a:lnTo>
                      <a:pt x="3108908" y="2862713"/>
                    </a:lnTo>
                    <a:lnTo>
                      <a:pt x="-1386" y="1719713"/>
                    </a:lnTo>
                    <a:lnTo>
                      <a:pt x="613357" y="46075"/>
                    </a:lnTo>
                    <a:cubicBezTo>
                      <a:pt x="627168" y="8737"/>
                      <a:pt x="668508" y="-10313"/>
                      <a:pt x="705845" y="3498"/>
                    </a:cubicBezTo>
                    <a:cubicBezTo>
                      <a:pt x="719275" y="8451"/>
                      <a:pt x="730896" y="17214"/>
                      <a:pt x="739278" y="28835"/>
                    </a:cubicBezTo>
                    <a:close/>
                  </a:path>
                </a:pathLst>
              </a:custGeom>
              <a:solidFill>
                <a:srgbClr val="FFA3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120" name="任意多边形: 形状 119" descr="dcbe298e-d0b5-4306-be7e-bed1f186c3b8"/>
              <p:cNvSpPr/>
              <p:nvPr/>
            </p:nvSpPr>
            <p:spPr>
              <a:xfrm>
                <a:off x="990792" y="4348690"/>
                <a:ext cx="2115387" cy="1113633"/>
              </a:xfrm>
              <a:custGeom>
                <a:avLst/>
                <a:gdLst>
                  <a:gd name="connsiteX0" fmla="*/ -1386 w 3110103"/>
                  <a:gd name="connsiteY0" fmla="*/ 493770 h 1637295"/>
                  <a:gd name="connsiteX1" fmla="*/ 1772931 w 3110103"/>
                  <a:gd name="connsiteY1" fmla="*/ 8663 h 1637295"/>
                  <a:gd name="connsiteX2" fmla="*/ 2070492 w 3110103"/>
                  <a:gd name="connsiteY2" fmla="*/ 118009 h 1637295"/>
                  <a:gd name="connsiteX3" fmla="*/ 3108717 w 3110103"/>
                  <a:gd name="connsiteY3" fmla="*/ 1636295 h 16372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10103" h="1637295">
                    <a:moveTo>
                      <a:pt x="-1386" y="493770"/>
                    </a:moveTo>
                    <a:lnTo>
                      <a:pt x="1772931" y="8663"/>
                    </a:lnTo>
                    <a:cubicBezTo>
                      <a:pt x="1885326" y="-22008"/>
                      <a:pt x="2004770" y="21903"/>
                      <a:pt x="2070492" y="118009"/>
                    </a:cubicBezTo>
                    <a:lnTo>
                      <a:pt x="3108717" y="1636295"/>
                    </a:lnTo>
                    <a:close/>
                  </a:path>
                </a:pathLst>
              </a:custGeom>
              <a:solidFill>
                <a:srgbClr val="FF53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121" name="任意多边形: 形状 120" descr="65f787c5-0796-4c70-86c1-9971ce1c0903"/>
              <p:cNvSpPr/>
              <p:nvPr/>
            </p:nvSpPr>
            <p:spPr>
              <a:xfrm>
                <a:off x="2047848" y="3773497"/>
                <a:ext cx="836888" cy="325534"/>
              </a:xfrm>
              <a:custGeom>
                <a:avLst/>
                <a:gdLst>
                  <a:gd name="connsiteX0" fmla="*/ 1199606 w 1230417"/>
                  <a:gd name="connsiteY0" fmla="*/ 475901 h 478609"/>
                  <a:gd name="connsiteX1" fmla="*/ 13743 w 1230417"/>
                  <a:gd name="connsiteY1" fmla="*/ 40228 h 478609"/>
                  <a:gd name="connsiteX2" fmla="*/ -544 w 1230417"/>
                  <a:gd name="connsiteY2" fmla="*/ 14129 h 478609"/>
                  <a:gd name="connsiteX3" fmla="*/ 25555 w 1230417"/>
                  <a:gd name="connsiteY3" fmla="*/ -158 h 478609"/>
                  <a:gd name="connsiteX4" fmla="*/ 28221 w 1230417"/>
                  <a:gd name="connsiteY4" fmla="*/ 794 h 478609"/>
                  <a:gd name="connsiteX5" fmla="*/ 1214179 w 1230417"/>
                  <a:gd name="connsiteY5" fmla="*/ 436467 h 478609"/>
                  <a:gd name="connsiteX6" fmla="*/ 1228087 w 1230417"/>
                  <a:gd name="connsiteY6" fmla="*/ 462852 h 478609"/>
                  <a:gd name="connsiteX7" fmla="*/ 1201702 w 1230417"/>
                  <a:gd name="connsiteY7" fmla="*/ 476663 h 478609"/>
                  <a:gd name="connsiteX8" fmla="*/ 1199606 w 1230417"/>
                  <a:gd name="connsiteY8" fmla="*/ 475901 h 4786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30417" h="478609">
                    <a:moveTo>
                      <a:pt x="1199606" y="475901"/>
                    </a:moveTo>
                    <a:lnTo>
                      <a:pt x="13743" y="40228"/>
                    </a:lnTo>
                    <a:cubicBezTo>
                      <a:pt x="2600" y="36988"/>
                      <a:pt x="-3782" y="25273"/>
                      <a:pt x="-544" y="14129"/>
                    </a:cubicBezTo>
                    <a:cubicBezTo>
                      <a:pt x="2695" y="2984"/>
                      <a:pt x="14411" y="-3398"/>
                      <a:pt x="25555" y="-158"/>
                    </a:cubicBezTo>
                    <a:cubicBezTo>
                      <a:pt x="26508" y="126"/>
                      <a:pt x="27365" y="413"/>
                      <a:pt x="28221" y="794"/>
                    </a:cubicBezTo>
                    <a:lnTo>
                      <a:pt x="1214179" y="436467"/>
                    </a:lnTo>
                    <a:cubicBezTo>
                      <a:pt x="1225324" y="439896"/>
                      <a:pt x="1231516" y="451707"/>
                      <a:pt x="1228087" y="462852"/>
                    </a:cubicBezTo>
                    <a:cubicBezTo>
                      <a:pt x="1224657" y="473900"/>
                      <a:pt x="1212846" y="480091"/>
                      <a:pt x="1201702" y="476663"/>
                    </a:cubicBezTo>
                    <a:cubicBezTo>
                      <a:pt x="1201035" y="476472"/>
                      <a:pt x="1200273" y="476186"/>
                      <a:pt x="1199606" y="475901"/>
                    </a:cubicBezTo>
                    <a:close/>
                  </a:path>
                </a:pathLst>
              </a:custGeom>
              <a:solidFill>
                <a:srgbClr val="00867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122" name="任意多边形: 形状 121" descr="a96ab59e-6f35-4c7e-99c8-4a056ded9d80"/>
              <p:cNvSpPr/>
              <p:nvPr/>
            </p:nvSpPr>
            <p:spPr>
              <a:xfrm>
                <a:off x="2054386" y="3958844"/>
                <a:ext cx="704951" cy="276931"/>
              </a:xfrm>
              <a:custGeom>
                <a:avLst/>
                <a:gdLst>
                  <a:gd name="connsiteX0" fmla="*/ 1006542 w 1036439"/>
                  <a:gd name="connsiteY0" fmla="*/ 404947 h 407152"/>
                  <a:gd name="connsiteX1" fmla="*/ 13466 w 1036439"/>
                  <a:gd name="connsiteY1" fmla="*/ 40140 h 407152"/>
                  <a:gd name="connsiteX2" fmla="*/ -442 w 1036439"/>
                  <a:gd name="connsiteY2" fmla="*/ 13756 h 407152"/>
                  <a:gd name="connsiteX3" fmla="*/ 25943 w 1036439"/>
                  <a:gd name="connsiteY3" fmla="*/ -55 h 407152"/>
                  <a:gd name="connsiteX4" fmla="*/ 28038 w 1036439"/>
                  <a:gd name="connsiteY4" fmla="*/ 706 h 407152"/>
                  <a:gd name="connsiteX5" fmla="*/ 1021496 w 1036439"/>
                  <a:gd name="connsiteY5" fmla="*/ 365419 h 407152"/>
                  <a:gd name="connsiteX6" fmla="*/ 1033688 w 1036439"/>
                  <a:gd name="connsiteY6" fmla="*/ 392565 h 407152"/>
                  <a:gd name="connsiteX7" fmla="*/ 1007018 w 1036439"/>
                  <a:gd name="connsiteY7" fmla="*/ 404947 h 4071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36439" h="407152">
                    <a:moveTo>
                      <a:pt x="1006542" y="404947"/>
                    </a:moveTo>
                    <a:lnTo>
                      <a:pt x="13466" y="40140"/>
                    </a:lnTo>
                    <a:cubicBezTo>
                      <a:pt x="2321" y="36711"/>
                      <a:pt x="-3870" y="24900"/>
                      <a:pt x="-442" y="13756"/>
                    </a:cubicBezTo>
                    <a:cubicBezTo>
                      <a:pt x="2987" y="2706"/>
                      <a:pt x="14799" y="-3485"/>
                      <a:pt x="25943" y="-55"/>
                    </a:cubicBezTo>
                    <a:cubicBezTo>
                      <a:pt x="26610" y="134"/>
                      <a:pt x="27372" y="420"/>
                      <a:pt x="28038" y="706"/>
                    </a:cubicBezTo>
                    <a:lnTo>
                      <a:pt x="1021496" y="365419"/>
                    </a:lnTo>
                    <a:cubicBezTo>
                      <a:pt x="1032355" y="369610"/>
                      <a:pt x="1037783" y="381706"/>
                      <a:pt x="1033688" y="392565"/>
                    </a:cubicBezTo>
                    <a:cubicBezTo>
                      <a:pt x="1029592" y="403233"/>
                      <a:pt x="1017781" y="408757"/>
                      <a:pt x="1007018" y="404947"/>
                    </a:cubicBezTo>
                    <a:close/>
                  </a:path>
                </a:pathLst>
              </a:custGeom>
              <a:solidFill>
                <a:srgbClr val="00867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123" name="任意多边形: 形状 122" descr="89a72d7b-12f7-42fe-a7bc-80fa1a1671d5"/>
              <p:cNvSpPr/>
              <p:nvPr/>
            </p:nvSpPr>
            <p:spPr>
              <a:xfrm>
                <a:off x="1994789" y="4119972"/>
                <a:ext cx="704751" cy="276991"/>
              </a:xfrm>
              <a:custGeom>
                <a:avLst/>
                <a:gdLst>
                  <a:gd name="connsiteX0" fmla="*/ 1007106 w 1036145"/>
                  <a:gd name="connsiteY0" fmla="*/ 405034 h 407240"/>
                  <a:gd name="connsiteX1" fmla="*/ 13743 w 1036145"/>
                  <a:gd name="connsiteY1" fmla="*/ 40228 h 407240"/>
                  <a:gd name="connsiteX2" fmla="*/ -544 w 1036145"/>
                  <a:gd name="connsiteY2" fmla="*/ 14129 h 407240"/>
                  <a:gd name="connsiteX3" fmla="*/ 25554 w 1036145"/>
                  <a:gd name="connsiteY3" fmla="*/ -158 h 407240"/>
                  <a:gd name="connsiteX4" fmla="*/ 28222 w 1036145"/>
                  <a:gd name="connsiteY4" fmla="*/ 794 h 407240"/>
                  <a:gd name="connsiteX5" fmla="*/ 1021203 w 1036145"/>
                  <a:gd name="connsiteY5" fmla="*/ 365507 h 407240"/>
                  <a:gd name="connsiteX6" fmla="*/ 1033395 w 1036145"/>
                  <a:gd name="connsiteY6" fmla="*/ 392653 h 407240"/>
                  <a:gd name="connsiteX7" fmla="*/ 1006725 w 1036145"/>
                  <a:gd name="connsiteY7" fmla="*/ 405034 h 407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36145" h="407240">
                    <a:moveTo>
                      <a:pt x="1007106" y="405034"/>
                    </a:moveTo>
                    <a:lnTo>
                      <a:pt x="13743" y="40228"/>
                    </a:lnTo>
                    <a:cubicBezTo>
                      <a:pt x="2599" y="36989"/>
                      <a:pt x="-3782" y="25273"/>
                      <a:pt x="-544" y="14129"/>
                    </a:cubicBezTo>
                    <a:cubicBezTo>
                      <a:pt x="2694" y="2984"/>
                      <a:pt x="14410" y="-3398"/>
                      <a:pt x="25554" y="-158"/>
                    </a:cubicBezTo>
                    <a:cubicBezTo>
                      <a:pt x="26507" y="126"/>
                      <a:pt x="27365" y="413"/>
                      <a:pt x="28222" y="794"/>
                    </a:cubicBezTo>
                    <a:lnTo>
                      <a:pt x="1021203" y="365507"/>
                    </a:lnTo>
                    <a:cubicBezTo>
                      <a:pt x="1032062" y="369697"/>
                      <a:pt x="1037490" y="381794"/>
                      <a:pt x="1033395" y="392653"/>
                    </a:cubicBezTo>
                    <a:cubicBezTo>
                      <a:pt x="1029299" y="403320"/>
                      <a:pt x="1017488" y="408845"/>
                      <a:pt x="1006725" y="405034"/>
                    </a:cubicBezTo>
                    <a:close/>
                  </a:path>
                </a:pathLst>
              </a:custGeom>
              <a:solidFill>
                <a:srgbClr val="00867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 anchorCtr="0"/>
              <a:lstStyle/>
              <a:p>
                <a:pPr algn="l"/>
              </a:p>
            </p:txBody>
          </p:sp>
        </p:grpSp>
        <p:grpSp>
          <p:nvGrpSpPr>
            <p:cNvPr id="3" name="组合 2" descr="f3320c7b-6669-464b-9650-80669e79b5f3"/>
            <p:cNvGrpSpPr/>
            <p:nvPr/>
          </p:nvGrpSpPr>
          <p:grpSpPr>
            <a:xfrm>
              <a:off x="4876018" y="1130300"/>
              <a:ext cx="3554431" cy="1704133"/>
              <a:chOff x="4876018" y="1130300"/>
              <a:chExt cx="3554431" cy="1704133"/>
            </a:xfrm>
          </p:grpSpPr>
          <p:sp>
            <p:nvSpPr>
              <p:cNvPr id="24" name="Text1" descr="9052f299-5de6-4f54-b93a-1d9e76e57e41"/>
              <p:cNvSpPr txBox="1"/>
              <p:nvPr/>
            </p:nvSpPr>
            <p:spPr>
              <a:xfrm>
                <a:off x="4876019" y="2061380"/>
                <a:ext cx="2754642" cy="77305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登革热患者常出现头痛、眼眶痛和肌肉痛，疼痛程度较为剧烈，影响患者生活质量。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5" name="Bullet1" descr="ff475f30-e261-4b06-938a-05e205f2c331"/>
              <p:cNvSpPr txBox="1"/>
              <p:nvPr/>
            </p:nvSpPr>
            <p:spPr>
              <a:xfrm>
                <a:off x="4876019" y="1663528"/>
                <a:ext cx="2754642" cy="43838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algn="l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典型三痛症状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3" name="Shape1" descr="11b8d941-2cd0-4e9f-8097-bffc88ca0c4a"/>
              <p:cNvSpPr/>
              <p:nvPr/>
            </p:nvSpPr>
            <p:spPr bwMode="auto">
              <a:xfrm>
                <a:off x="4876018" y="1130300"/>
                <a:ext cx="3554431" cy="704936"/>
              </a:xfrm>
              <a:custGeom>
                <a:avLst/>
                <a:gdLst>
                  <a:gd name="T0" fmla="*/ 381 w 425"/>
                  <a:gd name="T1" fmla="*/ 0 h 89"/>
                  <a:gd name="T2" fmla="*/ 337 w 425"/>
                  <a:gd name="T3" fmla="*/ 39 h 89"/>
                  <a:gd name="T4" fmla="*/ 337 w 425"/>
                  <a:gd name="T5" fmla="*/ 39 h 89"/>
                  <a:gd name="T6" fmla="*/ 23 w 425"/>
                  <a:gd name="T7" fmla="*/ 40 h 89"/>
                  <a:gd name="T8" fmla="*/ 12 w 425"/>
                  <a:gd name="T9" fmla="*/ 32 h 89"/>
                  <a:gd name="T10" fmla="*/ 0 w 425"/>
                  <a:gd name="T11" fmla="*/ 45 h 89"/>
                  <a:gd name="T12" fmla="*/ 12 w 425"/>
                  <a:gd name="T13" fmla="*/ 57 h 89"/>
                  <a:gd name="T14" fmla="*/ 23 w 425"/>
                  <a:gd name="T15" fmla="*/ 49 h 89"/>
                  <a:gd name="T16" fmla="*/ 337 w 425"/>
                  <a:gd name="T17" fmla="*/ 50 h 89"/>
                  <a:gd name="T18" fmla="*/ 337 w 425"/>
                  <a:gd name="T19" fmla="*/ 50 h 89"/>
                  <a:gd name="T20" fmla="*/ 381 w 425"/>
                  <a:gd name="T21" fmla="*/ 89 h 89"/>
                  <a:gd name="T22" fmla="*/ 425 w 425"/>
                  <a:gd name="T23" fmla="*/ 45 h 89"/>
                  <a:gd name="T24" fmla="*/ 381 w 425"/>
                  <a:gd name="T25" fmla="*/ 0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5" h="89">
                    <a:moveTo>
                      <a:pt x="381" y="0"/>
                    </a:moveTo>
                    <a:cubicBezTo>
                      <a:pt x="358" y="0"/>
                      <a:pt x="340" y="17"/>
                      <a:pt x="337" y="39"/>
                    </a:cubicBezTo>
                    <a:cubicBezTo>
                      <a:pt x="337" y="39"/>
                      <a:pt x="337" y="39"/>
                      <a:pt x="337" y="39"/>
                    </a:cubicBezTo>
                    <a:cubicBezTo>
                      <a:pt x="276" y="44"/>
                      <a:pt x="95" y="45"/>
                      <a:pt x="23" y="40"/>
                    </a:cubicBezTo>
                    <a:cubicBezTo>
                      <a:pt x="21" y="35"/>
                      <a:pt x="17" y="32"/>
                      <a:pt x="12" y="32"/>
                    </a:cubicBezTo>
                    <a:cubicBezTo>
                      <a:pt x="5" y="32"/>
                      <a:pt x="0" y="38"/>
                      <a:pt x="0" y="45"/>
                    </a:cubicBezTo>
                    <a:cubicBezTo>
                      <a:pt x="0" y="51"/>
                      <a:pt x="5" y="57"/>
                      <a:pt x="12" y="57"/>
                    </a:cubicBezTo>
                    <a:cubicBezTo>
                      <a:pt x="17" y="57"/>
                      <a:pt x="21" y="54"/>
                      <a:pt x="23" y="49"/>
                    </a:cubicBezTo>
                    <a:cubicBezTo>
                      <a:pt x="104" y="45"/>
                      <a:pt x="267" y="45"/>
                      <a:pt x="337" y="50"/>
                    </a:cubicBezTo>
                    <a:cubicBezTo>
                      <a:pt x="337" y="50"/>
                      <a:pt x="337" y="50"/>
                      <a:pt x="337" y="50"/>
                    </a:cubicBezTo>
                    <a:cubicBezTo>
                      <a:pt x="340" y="72"/>
                      <a:pt x="358" y="89"/>
                      <a:pt x="381" y="89"/>
                    </a:cubicBezTo>
                    <a:cubicBezTo>
                      <a:pt x="406" y="89"/>
                      <a:pt x="425" y="69"/>
                      <a:pt x="425" y="45"/>
                    </a:cubicBezTo>
                    <a:cubicBezTo>
                      <a:pt x="425" y="20"/>
                      <a:pt x="406" y="0"/>
                      <a:pt x="381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50000">
                    <a:schemeClr val="accent1"/>
                  </a:gs>
                </a:gsLst>
                <a:lin ang="5400000" scaled="1"/>
                <a:tileRect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32" name="Number1" descr="2dd7e9d0-448a-4b9e-ac92-e3fcb9ee314a"/>
              <p:cNvSpPr/>
              <p:nvPr/>
            </p:nvSpPr>
            <p:spPr>
              <a:xfrm>
                <a:off x="7826338" y="1313491"/>
                <a:ext cx="472246" cy="33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spAutoFit/>
              </a:bodyPr>
              <a:lstStyle/>
              <a:p>
                <a:pPr algn="ctr"/>
                <a:r>
                  <a:rPr lang="en-US" sz="1600" b="1" i="0" u="none">
                    <a:solidFill>
                      <a:srgbClr val="FFFFFF"/>
                    </a:solidFill>
                    <a:latin typeface="Arial" panose="020B0604020202020204"/>
                  </a:rPr>
                  <a:t>01</a:t>
                </a:r>
                <a:endParaRPr lang="en-US" sz="1600" b="1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4" name="组合 3" descr="55524a03-6fb0-45e3-b860-d001f10d57c2"/>
            <p:cNvGrpSpPr/>
            <p:nvPr/>
          </p:nvGrpSpPr>
          <p:grpSpPr>
            <a:xfrm>
              <a:off x="7679786" y="2259532"/>
              <a:ext cx="3554431" cy="1704133"/>
              <a:chOff x="7679786" y="2259532"/>
              <a:chExt cx="3554431" cy="1704133"/>
            </a:xfrm>
          </p:grpSpPr>
          <p:sp>
            <p:nvSpPr>
              <p:cNvPr id="41" name="Text2" descr="b9d6fe4d-299b-4071-8e03-0da38a92b7c5"/>
              <p:cNvSpPr txBox="1"/>
              <p:nvPr/>
            </p:nvSpPr>
            <p:spPr>
              <a:xfrm flipH="1">
                <a:off x="8479574" y="3190612"/>
                <a:ext cx="2754642" cy="77305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患者皮肤会出现皮疹和出血点，皮疹形态多样，出血点可能分布在全身各处。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42" name="Bullet2" descr="88e8c988-c019-4fb9-846c-bea6467ebaa1"/>
              <p:cNvSpPr txBox="1"/>
              <p:nvPr/>
            </p:nvSpPr>
            <p:spPr>
              <a:xfrm flipH="1">
                <a:off x="8479574" y="2792760"/>
                <a:ext cx="2754642" cy="43838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algn="l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皮疹出血点情况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39" name="Shape2" descr="c65fbcae-547b-44ea-8d4c-71a6ea585bce"/>
              <p:cNvSpPr/>
              <p:nvPr/>
            </p:nvSpPr>
            <p:spPr bwMode="auto">
              <a:xfrm flipH="1">
                <a:off x="7679786" y="2259532"/>
                <a:ext cx="3554431" cy="704936"/>
              </a:xfrm>
              <a:custGeom>
                <a:avLst/>
                <a:gdLst>
                  <a:gd name="T0" fmla="*/ 381 w 425"/>
                  <a:gd name="T1" fmla="*/ 0 h 89"/>
                  <a:gd name="T2" fmla="*/ 337 w 425"/>
                  <a:gd name="T3" fmla="*/ 39 h 89"/>
                  <a:gd name="T4" fmla="*/ 337 w 425"/>
                  <a:gd name="T5" fmla="*/ 39 h 89"/>
                  <a:gd name="T6" fmla="*/ 23 w 425"/>
                  <a:gd name="T7" fmla="*/ 40 h 89"/>
                  <a:gd name="T8" fmla="*/ 12 w 425"/>
                  <a:gd name="T9" fmla="*/ 32 h 89"/>
                  <a:gd name="T10" fmla="*/ 0 w 425"/>
                  <a:gd name="T11" fmla="*/ 45 h 89"/>
                  <a:gd name="T12" fmla="*/ 12 w 425"/>
                  <a:gd name="T13" fmla="*/ 57 h 89"/>
                  <a:gd name="T14" fmla="*/ 23 w 425"/>
                  <a:gd name="T15" fmla="*/ 49 h 89"/>
                  <a:gd name="T16" fmla="*/ 337 w 425"/>
                  <a:gd name="T17" fmla="*/ 50 h 89"/>
                  <a:gd name="T18" fmla="*/ 337 w 425"/>
                  <a:gd name="T19" fmla="*/ 50 h 89"/>
                  <a:gd name="T20" fmla="*/ 381 w 425"/>
                  <a:gd name="T21" fmla="*/ 89 h 89"/>
                  <a:gd name="T22" fmla="*/ 425 w 425"/>
                  <a:gd name="T23" fmla="*/ 45 h 89"/>
                  <a:gd name="T24" fmla="*/ 381 w 425"/>
                  <a:gd name="T25" fmla="*/ 0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5" h="89">
                    <a:moveTo>
                      <a:pt x="381" y="0"/>
                    </a:moveTo>
                    <a:cubicBezTo>
                      <a:pt x="358" y="0"/>
                      <a:pt x="340" y="17"/>
                      <a:pt x="337" y="39"/>
                    </a:cubicBezTo>
                    <a:cubicBezTo>
                      <a:pt x="337" y="39"/>
                      <a:pt x="337" y="39"/>
                      <a:pt x="337" y="39"/>
                    </a:cubicBezTo>
                    <a:cubicBezTo>
                      <a:pt x="276" y="44"/>
                      <a:pt x="95" y="45"/>
                      <a:pt x="23" y="40"/>
                    </a:cubicBezTo>
                    <a:cubicBezTo>
                      <a:pt x="21" y="35"/>
                      <a:pt x="17" y="32"/>
                      <a:pt x="12" y="32"/>
                    </a:cubicBezTo>
                    <a:cubicBezTo>
                      <a:pt x="5" y="32"/>
                      <a:pt x="0" y="38"/>
                      <a:pt x="0" y="45"/>
                    </a:cubicBezTo>
                    <a:cubicBezTo>
                      <a:pt x="0" y="51"/>
                      <a:pt x="5" y="57"/>
                      <a:pt x="12" y="57"/>
                    </a:cubicBezTo>
                    <a:cubicBezTo>
                      <a:pt x="17" y="57"/>
                      <a:pt x="21" y="54"/>
                      <a:pt x="23" y="49"/>
                    </a:cubicBezTo>
                    <a:cubicBezTo>
                      <a:pt x="104" y="45"/>
                      <a:pt x="267" y="45"/>
                      <a:pt x="337" y="50"/>
                    </a:cubicBezTo>
                    <a:cubicBezTo>
                      <a:pt x="337" y="50"/>
                      <a:pt x="337" y="50"/>
                      <a:pt x="337" y="50"/>
                    </a:cubicBezTo>
                    <a:cubicBezTo>
                      <a:pt x="340" y="72"/>
                      <a:pt x="358" y="89"/>
                      <a:pt x="381" y="89"/>
                    </a:cubicBezTo>
                    <a:cubicBezTo>
                      <a:pt x="406" y="89"/>
                      <a:pt x="425" y="69"/>
                      <a:pt x="425" y="45"/>
                    </a:cubicBezTo>
                    <a:cubicBezTo>
                      <a:pt x="425" y="20"/>
                      <a:pt x="406" y="0"/>
                      <a:pt x="381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60000">
                    <a:schemeClr val="accent2"/>
                  </a:gs>
                </a:gsLst>
                <a:lin ang="8100000" scaled="1"/>
                <a:tileRect/>
              </a:gradFill>
              <a:ln w="57150" cap="rnd">
                <a:noFill/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normAutofit/>
              </a:bodyPr>
              <a:lstStyle/>
              <a:p>
                <a:pPr algn="ctr"/>
              </a:p>
            </p:txBody>
          </p:sp>
          <p:sp>
            <p:nvSpPr>
              <p:cNvPr id="40" name="Number2" descr="d7d0e275-f6d5-4624-8d21-b6c3bdb4d0bf"/>
              <p:cNvSpPr/>
              <p:nvPr/>
            </p:nvSpPr>
            <p:spPr>
              <a:xfrm flipH="1">
                <a:off x="7811651" y="2442723"/>
                <a:ext cx="472246" cy="33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spAutoFit/>
              </a:bodyPr>
              <a:lstStyle/>
              <a:p>
                <a:pPr algn="ctr"/>
                <a:r>
                  <a:rPr lang="en-US" sz="1600" b="1" i="0" u="none">
                    <a:solidFill>
                      <a:srgbClr val="FFFFFF"/>
                    </a:solidFill>
                    <a:latin typeface="Arial" panose="020B0604020202020204"/>
                  </a:rPr>
                  <a:t>02</a:t>
                </a:r>
                <a:endParaRPr lang="en-US" sz="1600" b="1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5" name="组合 4" descr="27b5807b-1eb4-49fe-9599-6dc87b4ddc42"/>
            <p:cNvGrpSpPr/>
            <p:nvPr/>
          </p:nvGrpSpPr>
          <p:grpSpPr>
            <a:xfrm>
              <a:off x="4876017" y="3413321"/>
              <a:ext cx="3554431" cy="1704133"/>
              <a:chOff x="4876017" y="3413321"/>
              <a:chExt cx="3554431" cy="1704133"/>
            </a:xfrm>
          </p:grpSpPr>
          <p:sp>
            <p:nvSpPr>
              <p:cNvPr id="49" name="Text3" descr="daa848e8-7080-445a-a958-47e0841e4810"/>
              <p:cNvSpPr txBox="1"/>
              <p:nvPr/>
            </p:nvSpPr>
            <p:spPr>
              <a:xfrm>
                <a:off x="4876018" y="4344401"/>
                <a:ext cx="2754642" cy="77305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发热是登革热的常见症状，多为高热，体温可达39 - 40℃，且热型不规则。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50" name="Bullet3" descr="9e9d422e-fc35-4e85-bba1-0888241a5e08"/>
              <p:cNvSpPr txBox="1"/>
              <p:nvPr/>
            </p:nvSpPr>
            <p:spPr>
              <a:xfrm>
                <a:off x="4876018" y="3946549"/>
                <a:ext cx="2754642" cy="43838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algn="l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发热特点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47" name="Shape3" descr="7730356f-f100-442c-b825-b298e2bc55d6"/>
              <p:cNvSpPr/>
              <p:nvPr/>
            </p:nvSpPr>
            <p:spPr bwMode="auto">
              <a:xfrm>
                <a:off x="4876017" y="3413321"/>
                <a:ext cx="3554431" cy="704936"/>
              </a:xfrm>
              <a:custGeom>
                <a:avLst/>
                <a:gdLst>
                  <a:gd name="T0" fmla="*/ 381 w 425"/>
                  <a:gd name="T1" fmla="*/ 0 h 89"/>
                  <a:gd name="T2" fmla="*/ 337 w 425"/>
                  <a:gd name="T3" fmla="*/ 39 h 89"/>
                  <a:gd name="T4" fmla="*/ 337 w 425"/>
                  <a:gd name="T5" fmla="*/ 39 h 89"/>
                  <a:gd name="T6" fmla="*/ 23 w 425"/>
                  <a:gd name="T7" fmla="*/ 40 h 89"/>
                  <a:gd name="T8" fmla="*/ 12 w 425"/>
                  <a:gd name="T9" fmla="*/ 32 h 89"/>
                  <a:gd name="T10" fmla="*/ 0 w 425"/>
                  <a:gd name="T11" fmla="*/ 45 h 89"/>
                  <a:gd name="T12" fmla="*/ 12 w 425"/>
                  <a:gd name="T13" fmla="*/ 57 h 89"/>
                  <a:gd name="T14" fmla="*/ 23 w 425"/>
                  <a:gd name="T15" fmla="*/ 49 h 89"/>
                  <a:gd name="T16" fmla="*/ 337 w 425"/>
                  <a:gd name="T17" fmla="*/ 50 h 89"/>
                  <a:gd name="T18" fmla="*/ 337 w 425"/>
                  <a:gd name="T19" fmla="*/ 50 h 89"/>
                  <a:gd name="T20" fmla="*/ 381 w 425"/>
                  <a:gd name="T21" fmla="*/ 89 h 89"/>
                  <a:gd name="T22" fmla="*/ 425 w 425"/>
                  <a:gd name="T23" fmla="*/ 45 h 89"/>
                  <a:gd name="T24" fmla="*/ 381 w 425"/>
                  <a:gd name="T25" fmla="*/ 0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5" h="89">
                    <a:moveTo>
                      <a:pt x="381" y="0"/>
                    </a:moveTo>
                    <a:cubicBezTo>
                      <a:pt x="358" y="0"/>
                      <a:pt x="340" y="17"/>
                      <a:pt x="337" y="39"/>
                    </a:cubicBezTo>
                    <a:cubicBezTo>
                      <a:pt x="337" y="39"/>
                      <a:pt x="337" y="39"/>
                      <a:pt x="337" y="39"/>
                    </a:cubicBezTo>
                    <a:cubicBezTo>
                      <a:pt x="276" y="44"/>
                      <a:pt x="95" y="45"/>
                      <a:pt x="23" y="40"/>
                    </a:cubicBezTo>
                    <a:cubicBezTo>
                      <a:pt x="21" y="35"/>
                      <a:pt x="17" y="32"/>
                      <a:pt x="12" y="32"/>
                    </a:cubicBezTo>
                    <a:cubicBezTo>
                      <a:pt x="5" y="32"/>
                      <a:pt x="0" y="38"/>
                      <a:pt x="0" y="45"/>
                    </a:cubicBezTo>
                    <a:cubicBezTo>
                      <a:pt x="0" y="51"/>
                      <a:pt x="5" y="57"/>
                      <a:pt x="12" y="57"/>
                    </a:cubicBezTo>
                    <a:cubicBezTo>
                      <a:pt x="17" y="57"/>
                      <a:pt x="21" y="54"/>
                      <a:pt x="23" y="49"/>
                    </a:cubicBezTo>
                    <a:cubicBezTo>
                      <a:pt x="104" y="45"/>
                      <a:pt x="267" y="45"/>
                      <a:pt x="337" y="50"/>
                    </a:cubicBezTo>
                    <a:cubicBezTo>
                      <a:pt x="337" y="50"/>
                      <a:pt x="337" y="50"/>
                      <a:pt x="337" y="50"/>
                    </a:cubicBezTo>
                    <a:cubicBezTo>
                      <a:pt x="340" y="72"/>
                      <a:pt x="358" y="89"/>
                      <a:pt x="381" y="89"/>
                    </a:cubicBezTo>
                    <a:cubicBezTo>
                      <a:pt x="406" y="89"/>
                      <a:pt x="425" y="69"/>
                      <a:pt x="425" y="45"/>
                    </a:cubicBezTo>
                    <a:cubicBezTo>
                      <a:pt x="425" y="20"/>
                      <a:pt x="406" y="0"/>
                      <a:pt x="381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/>
                  </a:gs>
                </a:gsLst>
                <a:lin ang="5400000" scaled="1"/>
                <a:tileRect/>
              </a:gra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anchor="ctr" anchorCtr="0">
                <a:normAutofit/>
              </a:bodyPr>
              <a:lstStyle/>
              <a:p>
                <a:pPr algn="ctr"/>
              </a:p>
            </p:txBody>
          </p:sp>
          <p:sp>
            <p:nvSpPr>
              <p:cNvPr id="48" name="Number3" descr="ea59ab58-65f3-4dd8-b550-b8ee6e6d8f1b"/>
              <p:cNvSpPr/>
              <p:nvPr/>
            </p:nvSpPr>
            <p:spPr>
              <a:xfrm>
                <a:off x="7826337" y="3596512"/>
                <a:ext cx="472246" cy="33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spAutoFit/>
              </a:bodyPr>
              <a:lstStyle/>
              <a:p>
                <a:pPr algn="ctr"/>
                <a:r>
                  <a:rPr lang="en-US" sz="1600" b="1" i="0" u="none">
                    <a:solidFill>
                      <a:srgbClr val="FFFFFF"/>
                    </a:solidFill>
                    <a:latin typeface="Arial" panose="020B0604020202020204"/>
                  </a:rPr>
                  <a:t>03</a:t>
                </a:r>
                <a:endParaRPr lang="en-US" sz="1600" b="1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7" name="组合 6" descr="04e8bb8c-d816-4e93-824c-73e4c54d42fc"/>
            <p:cNvGrpSpPr/>
            <p:nvPr/>
          </p:nvGrpSpPr>
          <p:grpSpPr>
            <a:xfrm>
              <a:off x="7679786" y="4531567"/>
              <a:ext cx="3554431" cy="1704133"/>
              <a:chOff x="7679786" y="4531567"/>
              <a:chExt cx="3554431" cy="1704133"/>
            </a:xfrm>
          </p:grpSpPr>
          <p:sp>
            <p:nvSpPr>
              <p:cNvPr id="56" name="Text4" descr="9243af0f-1dd6-4989-8aef-2bb22ed124b6"/>
              <p:cNvSpPr txBox="1"/>
              <p:nvPr/>
            </p:nvSpPr>
            <p:spPr>
              <a:xfrm flipH="1">
                <a:off x="8479574" y="5462647"/>
                <a:ext cx="2754642" cy="773053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还可能出现恶心、呕吐、腹泻等胃肠道症状，以及乏力、关节疼痛等全身症状。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57" name="Bullet4" descr="8ffe2878-c72a-4791-a285-8e8f71053f88"/>
              <p:cNvSpPr txBox="1"/>
              <p:nvPr/>
            </p:nvSpPr>
            <p:spPr>
              <a:xfrm flipH="1">
                <a:off x="8479574" y="5064795"/>
                <a:ext cx="2754642" cy="438380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algn="l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其他伴随症状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54" name="Shape4" descr="6f521496-3590-4f2a-98fa-ceb8630df3f8"/>
              <p:cNvSpPr/>
              <p:nvPr/>
            </p:nvSpPr>
            <p:spPr bwMode="auto">
              <a:xfrm flipH="1">
                <a:off x="7679786" y="4531567"/>
                <a:ext cx="3554431" cy="704936"/>
              </a:xfrm>
              <a:custGeom>
                <a:avLst/>
                <a:gdLst>
                  <a:gd name="T0" fmla="*/ 381 w 425"/>
                  <a:gd name="T1" fmla="*/ 0 h 89"/>
                  <a:gd name="T2" fmla="*/ 337 w 425"/>
                  <a:gd name="T3" fmla="*/ 39 h 89"/>
                  <a:gd name="T4" fmla="*/ 337 w 425"/>
                  <a:gd name="T5" fmla="*/ 39 h 89"/>
                  <a:gd name="T6" fmla="*/ 23 w 425"/>
                  <a:gd name="T7" fmla="*/ 40 h 89"/>
                  <a:gd name="T8" fmla="*/ 12 w 425"/>
                  <a:gd name="T9" fmla="*/ 32 h 89"/>
                  <a:gd name="T10" fmla="*/ 0 w 425"/>
                  <a:gd name="T11" fmla="*/ 45 h 89"/>
                  <a:gd name="T12" fmla="*/ 12 w 425"/>
                  <a:gd name="T13" fmla="*/ 57 h 89"/>
                  <a:gd name="T14" fmla="*/ 23 w 425"/>
                  <a:gd name="T15" fmla="*/ 49 h 89"/>
                  <a:gd name="T16" fmla="*/ 337 w 425"/>
                  <a:gd name="T17" fmla="*/ 50 h 89"/>
                  <a:gd name="T18" fmla="*/ 337 w 425"/>
                  <a:gd name="T19" fmla="*/ 50 h 89"/>
                  <a:gd name="T20" fmla="*/ 381 w 425"/>
                  <a:gd name="T21" fmla="*/ 89 h 89"/>
                  <a:gd name="T22" fmla="*/ 425 w 425"/>
                  <a:gd name="T23" fmla="*/ 45 h 89"/>
                  <a:gd name="T24" fmla="*/ 381 w 425"/>
                  <a:gd name="T25" fmla="*/ 0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5" h="89">
                    <a:moveTo>
                      <a:pt x="381" y="0"/>
                    </a:moveTo>
                    <a:cubicBezTo>
                      <a:pt x="358" y="0"/>
                      <a:pt x="340" y="17"/>
                      <a:pt x="337" y="39"/>
                    </a:cubicBezTo>
                    <a:cubicBezTo>
                      <a:pt x="337" y="39"/>
                      <a:pt x="337" y="39"/>
                      <a:pt x="337" y="39"/>
                    </a:cubicBezTo>
                    <a:cubicBezTo>
                      <a:pt x="276" y="44"/>
                      <a:pt x="95" y="45"/>
                      <a:pt x="23" y="40"/>
                    </a:cubicBezTo>
                    <a:cubicBezTo>
                      <a:pt x="21" y="35"/>
                      <a:pt x="17" y="32"/>
                      <a:pt x="12" y="32"/>
                    </a:cubicBezTo>
                    <a:cubicBezTo>
                      <a:pt x="5" y="32"/>
                      <a:pt x="0" y="38"/>
                      <a:pt x="0" y="45"/>
                    </a:cubicBezTo>
                    <a:cubicBezTo>
                      <a:pt x="0" y="51"/>
                      <a:pt x="5" y="57"/>
                      <a:pt x="12" y="57"/>
                    </a:cubicBezTo>
                    <a:cubicBezTo>
                      <a:pt x="17" y="57"/>
                      <a:pt x="21" y="54"/>
                      <a:pt x="23" y="49"/>
                    </a:cubicBezTo>
                    <a:cubicBezTo>
                      <a:pt x="104" y="45"/>
                      <a:pt x="267" y="45"/>
                      <a:pt x="337" y="50"/>
                    </a:cubicBezTo>
                    <a:cubicBezTo>
                      <a:pt x="337" y="50"/>
                      <a:pt x="337" y="50"/>
                      <a:pt x="337" y="50"/>
                    </a:cubicBezTo>
                    <a:cubicBezTo>
                      <a:pt x="340" y="72"/>
                      <a:pt x="358" y="89"/>
                      <a:pt x="381" y="89"/>
                    </a:cubicBezTo>
                    <a:cubicBezTo>
                      <a:pt x="406" y="89"/>
                      <a:pt x="425" y="69"/>
                      <a:pt x="425" y="45"/>
                    </a:cubicBezTo>
                    <a:cubicBezTo>
                      <a:pt x="425" y="20"/>
                      <a:pt x="406" y="0"/>
                      <a:pt x="381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6">
                      <a:lumMod val="60000"/>
                      <a:lumOff val="40000"/>
                    </a:schemeClr>
                  </a:gs>
                  <a:gs pos="60000">
                    <a:schemeClr val="accent6"/>
                  </a:gs>
                </a:gsLst>
                <a:lin ang="8100000" scaled="1"/>
                <a:tileRect/>
              </a:gradFill>
              <a:ln w="57150" cap="rnd">
                <a:noFill/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normAutofit/>
              </a:bodyPr>
              <a:lstStyle/>
              <a:p>
                <a:pPr algn="ctr"/>
              </a:p>
            </p:txBody>
          </p:sp>
          <p:sp>
            <p:nvSpPr>
              <p:cNvPr id="55" name="Number4" descr="7b64600b-8823-4ee7-8547-6a9ced87f3f8"/>
              <p:cNvSpPr/>
              <p:nvPr/>
            </p:nvSpPr>
            <p:spPr>
              <a:xfrm flipH="1">
                <a:off x="7811651" y="4714758"/>
                <a:ext cx="472246" cy="33855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spAutoFit/>
              </a:bodyPr>
              <a:lstStyle/>
              <a:p>
                <a:pPr algn="ctr"/>
                <a:r>
                  <a:rPr lang="en-US" sz="1600" b="1" i="0" u="none">
                    <a:solidFill>
                      <a:srgbClr val="FFFFFF"/>
                    </a:solidFill>
                    <a:latin typeface="Arial" panose="020B0604020202020204"/>
                  </a:rPr>
                  <a:t>04</a:t>
                </a:r>
                <a:endParaRPr lang="en-US" sz="1600" b="1" i="0" u="none">
                  <a:solidFill>
                    <a:srgbClr val="FFFFFF"/>
                  </a:solidFill>
                  <a:latin typeface="Arial" panose="020B0604020202020204"/>
                </a:endParaRPr>
              </a:p>
            </p:txBody>
          </p:sp>
        </p:grpSp>
      </p:grp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c7ba1c0-dbe1-443f-8d95-f6079f5adcf9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b="1" i="0" u="none">
                <a:solidFill>
                  <a:srgbClr val="2F2F2F"/>
                </a:solidFill>
                <a:ea typeface="微软雅黑" panose="020B0503020204020204" charset="-122"/>
              </a:rPr>
              <a:t>基孔肯雅热症状</a:t>
            </a:r>
            <a:endParaRPr lang="en-US" sz="28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grpSp>
        <p:nvGrpSpPr>
          <p:cNvPr id="71" name="1b418964-fab6-4c21-b529-e5f6c12c4fa4.source.4.zh-Hans.pptx" descr="76934d44-2daa-4358-93b7-ad5fd80f2ed2"/>
          <p:cNvGrpSpPr/>
          <p:nvPr/>
        </p:nvGrpSpPr>
        <p:grpSpPr>
          <a:xfrm>
            <a:off x="660400" y="1130300"/>
            <a:ext cx="10576278" cy="4921579"/>
            <a:chOff x="660400" y="1130300"/>
            <a:chExt cx="10576278" cy="4921579"/>
          </a:xfrm>
        </p:grpSpPr>
        <p:sp>
          <p:nvSpPr>
            <p:cNvPr id="8" name="Title" descr="7706ed9c-8d0b-4961-adc7-023206f4e0b2"/>
            <p:cNvSpPr txBox="1"/>
            <p:nvPr/>
          </p:nvSpPr>
          <p:spPr>
            <a:xfrm>
              <a:off x="660400" y="1130300"/>
              <a:ext cx="4191558" cy="2002145"/>
            </a:xfrm>
            <a:prstGeom prst="rect">
              <a:avLst/>
            </a:prstGeom>
            <a:noFill/>
          </p:spPr>
          <p:txBody>
            <a:bodyPr wrap="square" rtlCol="0" anchor="t" anchorCtr="0">
              <a:norm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i="0" u="none" strike="noStrike">
                  <a:solidFill>
                    <a:srgbClr val="2F2F2F"/>
                  </a:solidFill>
                  <a:ea typeface="微软雅黑" panose="020B0503020204020204" charset="-122"/>
                </a:rPr>
                <a:t>了解基孔肯雅热的独特症状</a:t>
              </a:r>
              <a:endParaRPr lang="en-US" sz="2400" b="1" i="0" u="none" strike="noStrike">
                <a:solidFill>
                  <a:srgbClr val="2F2F2F"/>
                </a:solidFill>
                <a:ea typeface="微软雅黑" panose="020B0503020204020204" charset="-122"/>
              </a:endParaRPr>
            </a:p>
          </p:txBody>
        </p:sp>
        <p:grpSp>
          <p:nvGrpSpPr>
            <p:cNvPr id="66" name="组合 65" descr="8b62ff35-bed2-4240-bf95-bbb8c76355fc"/>
            <p:cNvGrpSpPr/>
            <p:nvPr/>
          </p:nvGrpSpPr>
          <p:grpSpPr>
            <a:xfrm>
              <a:off x="5567376" y="1212521"/>
              <a:ext cx="5669302" cy="1121886"/>
              <a:chOff x="5849598" y="1294742"/>
              <a:chExt cx="5669302" cy="1121886"/>
            </a:xfrm>
          </p:grpSpPr>
          <p:sp>
            <p:nvSpPr>
              <p:cNvPr id="33" name="ComponentBackground1" descr="745d5a81-367c-454c-9873-d666c0004120"/>
              <p:cNvSpPr/>
              <p:nvPr/>
            </p:nvSpPr>
            <p:spPr>
              <a:xfrm>
                <a:off x="5849598" y="1294742"/>
                <a:ext cx="5669302" cy="1121886"/>
              </a:xfrm>
              <a:prstGeom prst="roundRect">
                <a:avLst>
                  <a:gd name="adj" fmla="val 9625"/>
                </a:avLst>
              </a:prstGeom>
              <a:solidFill>
                <a:schemeClr val="bg1"/>
              </a:solidFill>
              <a:ln w="12700" cap="flat">
                <a:solidFill>
                  <a:schemeClr val="tx2"/>
                </a:solidFill>
                <a:prstDash val="solid"/>
                <a:miter/>
              </a:ln>
              <a:effectLst>
                <a:outerShdw dist="50800" dir="2700000" algn="ctr" rotWithShape="0">
                  <a:schemeClr val="tx2"/>
                </a:outerShdw>
              </a:effectLst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34" name="Bullet1" descr="f9abe569-2dda-4bda-bf81-bbbfe84601cd"/>
              <p:cNvSpPr/>
              <p:nvPr/>
            </p:nvSpPr>
            <p:spPr>
              <a:xfrm>
                <a:off x="6961688" y="1369604"/>
                <a:ext cx="3220447" cy="44586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l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高热关节痛表现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35" name="Text1" descr="41f3ebae-91de-499d-9241-5e09e4934191"/>
              <p:cNvSpPr/>
              <p:nvPr/>
            </p:nvSpPr>
            <p:spPr>
              <a:xfrm>
                <a:off x="6961688" y="1815464"/>
                <a:ext cx="4062182" cy="5336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基孔肯雅热患者会突发高热，同时伴随剧烈关节疼痛，严重影响患者的活动能力。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37" name="IconBackground1" descr="8aa7dd32-ec8a-491f-befa-38c5f396b04c"/>
              <p:cNvSpPr txBox="1"/>
              <p:nvPr/>
            </p:nvSpPr>
            <p:spPr>
              <a:xfrm>
                <a:off x="6135644" y="1514464"/>
                <a:ext cx="540000" cy="540000"/>
              </a:xfrm>
              <a:prstGeom prst="roundRect">
                <a:avLst>
                  <a:gd name="adj" fmla="val 50000"/>
                </a:avLst>
              </a:prstGeom>
              <a:solidFill>
                <a:schemeClr val="tx2">
                  <a:alpha val="80000"/>
                </a:schemeClr>
              </a:solidFill>
            </p:spPr>
            <p:txBody>
              <a:bodyPr wrap="none" lIns="108000" tIns="108000" rIns="108000" bIns="108000" rtlCol="0" anchor="ctr" anchorCtr="0">
                <a:noAutofit/>
              </a:bodyPr>
              <a:lstStyle/>
              <a:p>
                <a:pPr algn="ctr"/>
              </a:p>
            </p:txBody>
          </p:sp>
          <p:sp>
            <p:nvSpPr>
              <p:cNvPr id="38" name="Icon1" descr="bdd6f406-74a0-48f7-871f-aec36bd5ed5d"/>
              <p:cNvSpPr/>
              <p:nvPr/>
            </p:nvSpPr>
            <p:spPr>
              <a:xfrm>
                <a:off x="6292530" y="1646761"/>
                <a:ext cx="226228" cy="275406"/>
              </a:xfrm>
              <a:custGeom>
                <a:avLst/>
                <a:gdLst>
                  <a:gd name="connsiteX0" fmla="*/ 284197 w 438150"/>
                  <a:gd name="connsiteY0" fmla="*/ 621 h 533400"/>
                  <a:gd name="connsiteX1" fmla="*/ 286102 w 438150"/>
                  <a:gd name="connsiteY1" fmla="*/ 621 h 533400"/>
                  <a:gd name="connsiteX2" fmla="*/ 286102 w 438150"/>
                  <a:gd name="connsiteY2" fmla="*/ 124446 h 533400"/>
                  <a:gd name="connsiteX3" fmla="*/ 286102 w 438150"/>
                  <a:gd name="connsiteY3" fmla="*/ 126351 h 533400"/>
                  <a:gd name="connsiteX4" fmla="*/ 314677 w 438150"/>
                  <a:gd name="connsiteY4" fmla="*/ 153021 h 533400"/>
                  <a:gd name="connsiteX5" fmla="*/ 314677 w 438150"/>
                  <a:gd name="connsiteY5" fmla="*/ 153021 h 533400"/>
                  <a:gd name="connsiteX6" fmla="*/ 438502 w 438150"/>
                  <a:gd name="connsiteY6" fmla="*/ 153021 h 533400"/>
                  <a:gd name="connsiteX7" fmla="*/ 438502 w 438150"/>
                  <a:gd name="connsiteY7" fmla="*/ 154926 h 533400"/>
                  <a:gd name="connsiteX8" fmla="*/ 438502 w 438150"/>
                  <a:gd name="connsiteY8" fmla="*/ 505446 h 533400"/>
                  <a:gd name="connsiteX9" fmla="*/ 409927 w 438150"/>
                  <a:gd name="connsiteY9" fmla="*/ 534021 h 533400"/>
                  <a:gd name="connsiteX10" fmla="*/ 28927 w 438150"/>
                  <a:gd name="connsiteY10" fmla="*/ 534021 h 533400"/>
                  <a:gd name="connsiteX11" fmla="*/ 352 w 438150"/>
                  <a:gd name="connsiteY11" fmla="*/ 505446 h 533400"/>
                  <a:gd name="connsiteX12" fmla="*/ 352 w 438150"/>
                  <a:gd name="connsiteY12" fmla="*/ 29196 h 533400"/>
                  <a:gd name="connsiteX13" fmla="*/ 28927 w 438150"/>
                  <a:gd name="connsiteY13" fmla="*/ 621 h 533400"/>
                  <a:gd name="connsiteX14" fmla="*/ 284197 w 438150"/>
                  <a:gd name="connsiteY14" fmla="*/ 621 h 533400"/>
                  <a:gd name="connsiteX15" fmla="*/ 248002 w 438150"/>
                  <a:gd name="connsiteY15" fmla="*/ 200646 h 533400"/>
                  <a:gd name="connsiteX16" fmla="*/ 152752 w 438150"/>
                  <a:gd name="connsiteY16" fmla="*/ 200646 h 533400"/>
                  <a:gd name="connsiteX17" fmla="*/ 152752 w 438150"/>
                  <a:gd name="connsiteY17" fmla="*/ 410196 h 533400"/>
                  <a:gd name="connsiteX18" fmla="*/ 171802 w 438150"/>
                  <a:gd name="connsiteY18" fmla="*/ 410196 h 533400"/>
                  <a:gd name="connsiteX19" fmla="*/ 171802 w 438150"/>
                  <a:gd name="connsiteY19" fmla="*/ 314946 h 533400"/>
                  <a:gd name="connsiteX20" fmla="*/ 248002 w 438150"/>
                  <a:gd name="connsiteY20" fmla="*/ 314946 h 533400"/>
                  <a:gd name="connsiteX21" fmla="*/ 249907 w 438150"/>
                  <a:gd name="connsiteY21" fmla="*/ 314946 h 533400"/>
                  <a:gd name="connsiteX22" fmla="*/ 305152 w 438150"/>
                  <a:gd name="connsiteY22" fmla="*/ 257796 h 533400"/>
                  <a:gd name="connsiteX23" fmla="*/ 248002 w 438150"/>
                  <a:gd name="connsiteY23" fmla="*/ 200646 h 533400"/>
                  <a:gd name="connsiteX24" fmla="*/ 248002 w 438150"/>
                  <a:gd name="connsiteY24" fmla="*/ 200646 h 533400"/>
                  <a:gd name="connsiteX25" fmla="*/ 248002 w 438150"/>
                  <a:gd name="connsiteY25" fmla="*/ 219696 h 533400"/>
                  <a:gd name="connsiteX26" fmla="*/ 286102 w 438150"/>
                  <a:gd name="connsiteY26" fmla="*/ 257796 h 533400"/>
                  <a:gd name="connsiteX27" fmla="*/ 248002 w 438150"/>
                  <a:gd name="connsiteY27" fmla="*/ 295896 h 533400"/>
                  <a:gd name="connsiteX28" fmla="*/ 248002 w 438150"/>
                  <a:gd name="connsiteY28" fmla="*/ 295896 h 533400"/>
                  <a:gd name="connsiteX29" fmla="*/ 171802 w 438150"/>
                  <a:gd name="connsiteY29" fmla="*/ 295896 h 533400"/>
                  <a:gd name="connsiteX30" fmla="*/ 171802 w 438150"/>
                  <a:gd name="connsiteY30" fmla="*/ 219696 h 533400"/>
                  <a:gd name="connsiteX31" fmla="*/ 248002 w 438150"/>
                  <a:gd name="connsiteY31" fmla="*/ 219696 h 533400"/>
                  <a:gd name="connsiteX32" fmla="*/ 428977 w 438150"/>
                  <a:gd name="connsiteY32" fmla="*/ 133971 h 533400"/>
                  <a:gd name="connsiteX33" fmla="*/ 314677 w 438150"/>
                  <a:gd name="connsiteY33" fmla="*/ 133971 h 533400"/>
                  <a:gd name="connsiteX34" fmla="*/ 313724 w 438150"/>
                  <a:gd name="connsiteY34" fmla="*/ 133971 h 533400"/>
                  <a:gd name="connsiteX35" fmla="*/ 305152 w 438150"/>
                  <a:gd name="connsiteY35" fmla="*/ 124446 h 533400"/>
                  <a:gd name="connsiteX36" fmla="*/ 305152 w 438150"/>
                  <a:gd name="connsiteY36" fmla="*/ 124446 h 533400"/>
                  <a:gd name="connsiteX37" fmla="*/ 305152 w 438150"/>
                  <a:gd name="connsiteY37" fmla="*/ 10146 h 533400"/>
                  <a:gd name="connsiteX38" fmla="*/ 428977 w 438150"/>
                  <a:gd name="connsiteY38" fmla="*/ 133971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438150" h="533400">
                    <a:moveTo>
                      <a:pt x="284197" y="621"/>
                    </a:moveTo>
                    <a:cubicBezTo>
                      <a:pt x="285149" y="621"/>
                      <a:pt x="286102" y="621"/>
                      <a:pt x="286102" y="621"/>
                    </a:cubicBezTo>
                    <a:lnTo>
                      <a:pt x="286102" y="124446"/>
                    </a:lnTo>
                    <a:lnTo>
                      <a:pt x="286102" y="126351"/>
                    </a:lnTo>
                    <a:cubicBezTo>
                      <a:pt x="287055" y="141591"/>
                      <a:pt x="299437" y="153021"/>
                      <a:pt x="314677" y="153021"/>
                    </a:cubicBezTo>
                    <a:lnTo>
                      <a:pt x="314677" y="153021"/>
                    </a:lnTo>
                    <a:lnTo>
                      <a:pt x="438502" y="153021"/>
                    </a:lnTo>
                    <a:cubicBezTo>
                      <a:pt x="438502" y="153974"/>
                      <a:pt x="438502" y="154926"/>
                      <a:pt x="438502" y="154926"/>
                    </a:cubicBezTo>
                    <a:lnTo>
                      <a:pt x="438502" y="505446"/>
                    </a:lnTo>
                    <a:cubicBezTo>
                      <a:pt x="438502" y="521639"/>
                      <a:pt x="426120" y="534021"/>
                      <a:pt x="409927" y="534021"/>
                    </a:cubicBezTo>
                    <a:lnTo>
                      <a:pt x="28927" y="534021"/>
                    </a:lnTo>
                    <a:cubicBezTo>
                      <a:pt x="12734" y="534021"/>
                      <a:pt x="352" y="521639"/>
                      <a:pt x="352" y="505446"/>
                    </a:cubicBezTo>
                    <a:lnTo>
                      <a:pt x="352" y="29196"/>
                    </a:lnTo>
                    <a:cubicBezTo>
                      <a:pt x="352" y="13004"/>
                      <a:pt x="12734" y="621"/>
                      <a:pt x="28927" y="621"/>
                    </a:cubicBezTo>
                    <a:lnTo>
                      <a:pt x="284197" y="621"/>
                    </a:lnTo>
                    <a:close/>
                    <a:moveTo>
                      <a:pt x="248002" y="200646"/>
                    </a:moveTo>
                    <a:lnTo>
                      <a:pt x="152752" y="200646"/>
                    </a:lnTo>
                    <a:lnTo>
                      <a:pt x="152752" y="410196"/>
                    </a:lnTo>
                    <a:lnTo>
                      <a:pt x="171802" y="410196"/>
                    </a:lnTo>
                    <a:lnTo>
                      <a:pt x="171802" y="314946"/>
                    </a:lnTo>
                    <a:lnTo>
                      <a:pt x="248002" y="314946"/>
                    </a:lnTo>
                    <a:lnTo>
                      <a:pt x="249907" y="314946"/>
                    </a:lnTo>
                    <a:cubicBezTo>
                      <a:pt x="280387" y="313994"/>
                      <a:pt x="305152" y="288276"/>
                      <a:pt x="305152" y="257796"/>
                    </a:cubicBezTo>
                    <a:cubicBezTo>
                      <a:pt x="305152" y="226364"/>
                      <a:pt x="279434" y="200646"/>
                      <a:pt x="248002" y="200646"/>
                    </a:cubicBezTo>
                    <a:lnTo>
                      <a:pt x="248002" y="200646"/>
                    </a:lnTo>
                    <a:close/>
                    <a:moveTo>
                      <a:pt x="248002" y="219696"/>
                    </a:moveTo>
                    <a:cubicBezTo>
                      <a:pt x="268957" y="219696"/>
                      <a:pt x="286102" y="236841"/>
                      <a:pt x="286102" y="257796"/>
                    </a:cubicBezTo>
                    <a:cubicBezTo>
                      <a:pt x="286102" y="278751"/>
                      <a:pt x="268957" y="295896"/>
                      <a:pt x="248002" y="295896"/>
                    </a:cubicBezTo>
                    <a:lnTo>
                      <a:pt x="248002" y="295896"/>
                    </a:lnTo>
                    <a:lnTo>
                      <a:pt x="171802" y="295896"/>
                    </a:lnTo>
                    <a:lnTo>
                      <a:pt x="171802" y="219696"/>
                    </a:lnTo>
                    <a:lnTo>
                      <a:pt x="248002" y="219696"/>
                    </a:lnTo>
                    <a:close/>
                    <a:moveTo>
                      <a:pt x="428977" y="133971"/>
                    </a:moveTo>
                    <a:lnTo>
                      <a:pt x="314677" y="133971"/>
                    </a:lnTo>
                    <a:lnTo>
                      <a:pt x="313724" y="133971"/>
                    </a:lnTo>
                    <a:cubicBezTo>
                      <a:pt x="308962" y="133019"/>
                      <a:pt x="305152" y="129209"/>
                      <a:pt x="305152" y="124446"/>
                    </a:cubicBezTo>
                    <a:lnTo>
                      <a:pt x="305152" y="124446"/>
                    </a:lnTo>
                    <a:lnTo>
                      <a:pt x="305152" y="10146"/>
                    </a:lnTo>
                    <a:lnTo>
                      <a:pt x="428977" y="133971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 anchorCtr="0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</a:p>
            </p:txBody>
          </p:sp>
        </p:grpSp>
        <p:grpSp>
          <p:nvGrpSpPr>
            <p:cNvPr id="67" name="组合 66" descr="988c6f7c-14bc-4ea4-a65e-fe56ff9d854a"/>
            <p:cNvGrpSpPr/>
            <p:nvPr/>
          </p:nvGrpSpPr>
          <p:grpSpPr>
            <a:xfrm>
              <a:off x="5567376" y="2451678"/>
              <a:ext cx="5669302" cy="1121886"/>
              <a:chOff x="5849598" y="2636350"/>
              <a:chExt cx="5669302" cy="1121886"/>
            </a:xfrm>
          </p:grpSpPr>
          <p:sp>
            <p:nvSpPr>
              <p:cNvPr id="17" name="ComponentBackground2" descr="04e35679-8141-446e-976a-f6f49d4cdb53"/>
              <p:cNvSpPr/>
              <p:nvPr/>
            </p:nvSpPr>
            <p:spPr>
              <a:xfrm>
                <a:off x="5849598" y="2636350"/>
                <a:ext cx="5669302" cy="1121886"/>
              </a:xfrm>
              <a:prstGeom prst="roundRect">
                <a:avLst>
                  <a:gd name="adj" fmla="val 9625"/>
                </a:avLst>
              </a:prstGeom>
              <a:solidFill>
                <a:schemeClr val="bg1"/>
              </a:solidFill>
              <a:ln w="12700" cap="flat">
                <a:solidFill>
                  <a:schemeClr val="accent1"/>
                </a:solidFill>
                <a:prstDash val="solid"/>
                <a:miter/>
              </a:ln>
              <a:effectLst>
                <a:outerShdw dist="50800" dir="2700000" algn="ctr" rotWithShape="0">
                  <a:schemeClr val="accent1"/>
                </a:outerShdw>
              </a:effectLst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18" name="Bullet2" descr="a8f36871-f418-4280-ad2f-f91dd236dab3"/>
              <p:cNvSpPr/>
              <p:nvPr/>
            </p:nvSpPr>
            <p:spPr>
              <a:xfrm>
                <a:off x="6961688" y="2711212"/>
                <a:ext cx="3220447" cy="44586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l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皮疹特点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9" name="Text2" descr="8df86fd2-1fe1-4eab-8144-761fdbd7de5d"/>
              <p:cNvSpPr/>
              <p:nvPr/>
            </p:nvSpPr>
            <p:spPr>
              <a:xfrm>
                <a:off x="6961688" y="3157072"/>
                <a:ext cx="4062182" cy="5336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皮疹多出现在发热后，分布于躯干和四肢，形态和颜色多样，消退后可能留有色素沉着。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20" name="IconBackground2" descr="1e420377-058d-40ff-9e65-9f5496957b36"/>
              <p:cNvSpPr txBox="1"/>
              <p:nvPr/>
            </p:nvSpPr>
            <p:spPr>
              <a:xfrm>
                <a:off x="6096000" y="2887072"/>
                <a:ext cx="540000" cy="54000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</p:spPr>
            <p:txBody>
              <a:bodyPr wrap="none" lIns="108000" tIns="108000" rIns="108000" bIns="108000" rtlCol="0" anchor="ctr" anchorCtr="0">
                <a:noAutofit/>
              </a:bodyPr>
              <a:lstStyle/>
              <a:p>
                <a:pPr algn="ctr"/>
              </a:p>
            </p:txBody>
          </p:sp>
          <p:sp>
            <p:nvSpPr>
              <p:cNvPr id="26" name="Icon2" descr="a17b06d0-bf8e-4fe2-9b95-0b2aecc5ba58"/>
              <p:cNvSpPr/>
              <p:nvPr/>
            </p:nvSpPr>
            <p:spPr>
              <a:xfrm>
                <a:off x="6233215" y="3051336"/>
                <a:ext cx="265570" cy="211472"/>
              </a:xfrm>
              <a:custGeom>
                <a:avLst/>
                <a:gdLst>
                  <a:gd name="connsiteX0" fmla="*/ 486767 w 514350"/>
                  <a:gd name="connsiteY0" fmla="*/ 621 h 409575"/>
                  <a:gd name="connsiteX1" fmla="*/ 515342 w 514350"/>
                  <a:gd name="connsiteY1" fmla="*/ 29196 h 409575"/>
                  <a:gd name="connsiteX2" fmla="*/ 515342 w 514350"/>
                  <a:gd name="connsiteY2" fmla="*/ 324471 h 409575"/>
                  <a:gd name="connsiteX3" fmla="*/ 486767 w 514350"/>
                  <a:gd name="connsiteY3" fmla="*/ 353046 h 409575"/>
                  <a:gd name="connsiteX4" fmla="*/ 192445 w 514350"/>
                  <a:gd name="connsiteY4" fmla="*/ 353046 h 409575"/>
                  <a:gd name="connsiteX5" fmla="*/ 115292 w 514350"/>
                  <a:gd name="connsiteY5" fmla="*/ 410196 h 409575"/>
                  <a:gd name="connsiteX6" fmla="*/ 115292 w 514350"/>
                  <a:gd name="connsiteY6" fmla="*/ 353046 h 409575"/>
                  <a:gd name="connsiteX7" fmla="*/ 29567 w 514350"/>
                  <a:gd name="connsiteY7" fmla="*/ 353046 h 409575"/>
                  <a:gd name="connsiteX8" fmla="*/ 992 w 514350"/>
                  <a:gd name="connsiteY8" fmla="*/ 324471 h 409575"/>
                  <a:gd name="connsiteX9" fmla="*/ 992 w 514350"/>
                  <a:gd name="connsiteY9" fmla="*/ 29196 h 409575"/>
                  <a:gd name="connsiteX10" fmla="*/ 29567 w 514350"/>
                  <a:gd name="connsiteY10" fmla="*/ 621 h 409575"/>
                  <a:gd name="connsiteX11" fmla="*/ 486767 w 514350"/>
                  <a:gd name="connsiteY11" fmla="*/ 621 h 409575"/>
                  <a:gd name="connsiteX12" fmla="*/ 124817 w 514350"/>
                  <a:gd name="connsiteY12" fmla="*/ 143496 h 409575"/>
                  <a:gd name="connsiteX13" fmla="*/ 91480 w 514350"/>
                  <a:gd name="connsiteY13" fmla="*/ 176834 h 409575"/>
                  <a:gd name="connsiteX14" fmla="*/ 124817 w 514350"/>
                  <a:gd name="connsiteY14" fmla="*/ 210171 h 409575"/>
                  <a:gd name="connsiteX15" fmla="*/ 158155 w 514350"/>
                  <a:gd name="connsiteY15" fmla="*/ 176834 h 409575"/>
                  <a:gd name="connsiteX16" fmla="*/ 124817 w 514350"/>
                  <a:gd name="connsiteY16" fmla="*/ 143496 h 409575"/>
                  <a:gd name="connsiteX17" fmla="*/ 258167 w 514350"/>
                  <a:gd name="connsiteY17" fmla="*/ 143496 h 409575"/>
                  <a:gd name="connsiteX18" fmla="*/ 224830 w 514350"/>
                  <a:gd name="connsiteY18" fmla="*/ 176834 h 409575"/>
                  <a:gd name="connsiteX19" fmla="*/ 258167 w 514350"/>
                  <a:gd name="connsiteY19" fmla="*/ 210171 h 409575"/>
                  <a:gd name="connsiteX20" fmla="*/ 291505 w 514350"/>
                  <a:gd name="connsiteY20" fmla="*/ 176834 h 409575"/>
                  <a:gd name="connsiteX21" fmla="*/ 258167 w 514350"/>
                  <a:gd name="connsiteY21" fmla="*/ 143496 h 409575"/>
                  <a:gd name="connsiteX22" fmla="*/ 391517 w 514350"/>
                  <a:gd name="connsiteY22" fmla="*/ 143496 h 409575"/>
                  <a:gd name="connsiteX23" fmla="*/ 358180 w 514350"/>
                  <a:gd name="connsiteY23" fmla="*/ 176834 h 409575"/>
                  <a:gd name="connsiteX24" fmla="*/ 391517 w 514350"/>
                  <a:gd name="connsiteY24" fmla="*/ 210171 h 409575"/>
                  <a:gd name="connsiteX25" fmla="*/ 424855 w 514350"/>
                  <a:gd name="connsiteY25" fmla="*/ 176834 h 409575"/>
                  <a:gd name="connsiteX26" fmla="*/ 391517 w 514350"/>
                  <a:gd name="connsiteY26" fmla="*/ 143496 h 409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514350" h="409575">
                    <a:moveTo>
                      <a:pt x="486767" y="621"/>
                    </a:moveTo>
                    <a:cubicBezTo>
                      <a:pt x="502960" y="621"/>
                      <a:pt x="515342" y="13004"/>
                      <a:pt x="515342" y="29196"/>
                    </a:cubicBezTo>
                    <a:lnTo>
                      <a:pt x="515342" y="324471"/>
                    </a:lnTo>
                    <a:cubicBezTo>
                      <a:pt x="515342" y="340664"/>
                      <a:pt x="502960" y="353046"/>
                      <a:pt x="486767" y="353046"/>
                    </a:cubicBezTo>
                    <a:lnTo>
                      <a:pt x="192445" y="353046"/>
                    </a:lnTo>
                    <a:lnTo>
                      <a:pt x="115292" y="410196"/>
                    </a:lnTo>
                    <a:lnTo>
                      <a:pt x="115292" y="353046"/>
                    </a:lnTo>
                    <a:lnTo>
                      <a:pt x="29567" y="353046"/>
                    </a:lnTo>
                    <a:cubicBezTo>
                      <a:pt x="13374" y="353046"/>
                      <a:pt x="992" y="340664"/>
                      <a:pt x="992" y="324471"/>
                    </a:cubicBezTo>
                    <a:lnTo>
                      <a:pt x="992" y="29196"/>
                    </a:lnTo>
                    <a:cubicBezTo>
                      <a:pt x="992" y="13004"/>
                      <a:pt x="13374" y="621"/>
                      <a:pt x="29567" y="621"/>
                    </a:cubicBezTo>
                    <a:lnTo>
                      <a:pt x="486767" y="621"/>
                    </a:lnTo>
                    <a:close/>
                    <a:moveTo>
                      <a:pt x="124817" y="143496"/>
                    </a:moveTo>
                    <a:cubicBezTo>
                      <a:pt x="106720" y="143496"/>
                      <a:pt x="91480" y="158736"/>
                      <a:pt x="91480" y="176834"/>
                    </a:cubicBezTo>
                    <a:cubicBezTo>
                      <a:pt x="91480" y="194931"/>
                      <a:pt x="106720" y="210171"/>
                      <a:pt x="124817" y="210171"/>
                    </a:cubicBezTo>
                    <a:cubicBezTo>
                      <a:pt x="142914" y="210171"/>
                      <a:pt x="158155" y="194931"/>
                      <a:pt x="158155" y="176834"/>
                    </a:cubicBezTo>
                    <a:cubicBezTo>
                      <a:pt x="158155" y="157784"/>
                      <a:pt x="142914" y="143496"/>
                      <a:pt x="124817" y="143496"/>
                    </a:cubicBezTo>
                    <a:close/>
                    <a:moveTo>
                      <a:pt x="258167" y="143496"/>
                    </a:moveTo>
                    <a:cubicBezTo>
                      <a:pt x="240070" y="143496"/>
                      <a:pt x="224830" y="158736"/>
                      <a:pt x="224830" y="176834"/>
                    </a:cubicBezTo>
                    <a:cubicBezTo>
                      <a:pt x="224830" y="194931"/>
                      <a:pt x="240070" y="210171"/>
                      <a:pt x="258167" y="210171"/>
                    </a:cubicBezTo>
                    <a:cubicBezTo>
                      <a:pt x="276264" y="210171"/>
                      <a:pt x="291505" y="194931"/>
                      <a:pt x="291505" y="176834"/>
                    </a:cubicBezTo>
                    <a:cubicBezTo>
                      <a:pt x="291505" y="157784"/>
                      <a:pt x="276264" y="143496"/>
                      <a:pt x="258167" y="143496"/>
                    </a:cubicBezTo>
                    <a:close/>
                    <a:moveTo>
                      <a:pt x="391517" y="143496"/>
                    </a:moveTo>
                    <a:cubicBezTo>
                      <a:pt x="373420" y="143496"/>
                      <a:pt x="358180" y="158736"/>
                      <a:pt x="358180" y="176834"/>
                    </a:cubicBezTo>
                    <a:cubicBezTo>
                      <a:pt x="358180" y="194931"/>
                      <a:pt x="373420" y="210171"/>
                      <a:pt x="391517" y="210171"/>
                    </a:cubicBezTo>
                    <a:cubicBezTo>
                      <a:pt x="409614" y="210171"/>
                      <a:pt x="424855" y="194931"/>
                      <a:pt x="424855" y="176834"/>
                    </a:cubicBezTo>
                    <a:cubicBezTo>
                      <a:pt x="424855" y="157784"/>
                      <a:pt x="409614" y="143496"/>
                      <a:pt x="391517" y="143496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 anchorCtr="0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</a:p>
            </p:txBody>
          </p:sp>
        </p:grpSp>
        <p:grpSp>
          <p:nvGrpSpPr>
            <p:cNvPr id="68" name="组合 67" descr="9fa644b3-f29c-4ea1-98e3-c67c62cb06d4"/>
            <p:cNvGrpSpPr/>
            <p:nvPr/>
          </p:nvGrpSpPr>
          <p:grpSpPr>
            <a:xfrm>
              <a:off x="5567376" y="3690835"/>
              <a:ext cx="5669302" cy="1121886"/>
              <a:chOff x="5849598" y="3977958"/>
              <a:chExt cx="5669302" cy="1121886"/>
            </a:xfrm>
          </p:grpSpPr>
          <p:sp>
            <p:nvSpPr>
              <p:cNvPr id="12" name="ComponentBackground3" descr="19343d77-5f07-40fe-99c7-a38c4c48bc6e"/>
              <p:cNvSpPr/>
              <p:nvPr/>
            </p:nvSpPr>
            <p:spPr>
              <a:xfrm>
                <a:off x="5849598" y="3977958"/>
                <a:ext cx="5669302" cy="1121886"/>
              </a:xfrm>
              <a:prstGeom prst="roundRect">
                <a:avLst>
                  <a:gd name="adj" fmla="val 9625"/>
                </a:avLst>
              </a:prstGeom>
              <a:solidFill>
                <a:schemeClr val="bg1"/>
              </a:solidFill>
              <a:ln w="12700" cap="flat">
                <a:solidFill>
                  <a:schemeClr val="accent1"/>
                </a:solidFill>
                <a:prstDash val="solid"/>
                <a:miter/>
              </a:ln>
              <a:effectLst>
                <a:outerShdw dist="50800" dir="2700000" algn="ctr" rotWithShape="0">
                  <a:schemeClr val="accent1"/>
                </a:outerShdw>
              </a:effectLst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13" name="Bullet3" descr="cb9f1feb-9fba-4fc5-aeeb-c92316314b5f"/>
              <p:cNvSpPr/>
              <p:nvPr/>
            </p:nvSpPr>
            <p:spPr>
              <a:xfrm>
                <a:off x="6961688" y="4052820"/>
                <a:ext cx="3220447" cy="44586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l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关节疼痛持续时间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4" name="Text3" descr="9709d493-4921-46c1-8cd9-423cb958e027"/>
              <p:cNvSpPr/>
              <p:nvPr/>
            </p:nvSpPr>
            <p:spPr>
              <a:xfrm>
                <a:off x="6961688" y="4498680"/>
                <a:ext cx="4062182" cy="5336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关节疼痛可持续数周甚至数月，部分患者可能遗留长期关节功能障碍。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5" name="IconBackground3" descr="d8f76d5a-31fa-45fc-9702-5c1a7973c074"/>
              <p:cNvSpPr txBox="1"/>
              <p:nvPr/>
            </p:nvSpPr>
            <p:spPr>
              <a:xfrm>
                <a:off x="6135644" y="4228680"/>
                <a:ext cx="540000" cy="54000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</p:spPr>
            <p:txBody>
              <a:bodyPr wrap="none" lIns="108000" tIns="108000" rIns="108000" bIns="108000" rtlCol="0" anchor="ctr" anchorCtr="0">
                <a:noAutofit/>
              </a:bodyPr>
              <a:lstStyle/>
              <a:p>
                <a:pPr algn="ctr"/>
              </a:p>
            </p:txBody>
          </p:sp>
          <p:sp>
            <p:nvSpPr>
              <p:cNvPr id="16" name="Icon3" descr="cb4ea57f-7a1e-4b56-a9d8-aa425c2a4357"/>
              <p:cNvSpPr/>
              <p:nvPr/>
            </p:nvSpPr>
            <p:spPr>
              <a:xfrm>
                <a:off x="6292530" y="4360977"/>
                <a:ext cx="226228" cy="275406"/>
              </a:xfrm>
              <a:custGeom>
                <a:avLst/>
                <a:gdLst>
                  <a:gd name="connsiteX0" fmla="*/ 284197 w 438150"/>
                  <a:gd name="connsiteY0" fmla="*/ 621 h 533400"/>
                  <a:gd name="connsiteX1" fmla="*/ 286102 w 438150"/>
                  <a:gd name="connsiteY1" fmla="*/ 621 h 533400"/>
                  <a:gd name="connsiteX2" fmla="*/ 286102 w 438150"/>
                  <a:gd name="connsiteY2" fmla="*/ 124446 h 533400"/>
                  <a:gd name="connsiteX3" fmla="*/ 286102 w 438150"/>
                  <a:gd name="connsiteY3" fmla="*/ 126351 h 533400"/>
                  <a:gd name="connsiteX4" fmla="*/ 314677 w 438150"/>
                  <a:gd name="connsiteY4" fmla="*/ 153021 h 533400"/>
                  <a:gd name="connsiteX5" fmla="*/ 314677 w 438150"/>
                  <a:gd name="connsiteY5" fmla="*/ 153021 h 533400"/>
                  <a:gd name="connsiteX6" fmla="*/ 438502 w 438150"/>
                  <a:gd name="connsiteY6" fmla="*/ 153021 h 533400"/>
                  <a:gd name="connsiteX7" fmla="*/ 438502 w 438150"/>
                  <a:gd name="connsiteY7" fmla="*/ 154926 h 533400"/>
                  <a:gd name="connsiteX8" fmla="*/ 438502 w 438150"/>
                  <a:gd name="connsiteY8" fmla="*/ 505446 h 533400"/>
                  <a:gd name="connsiteX9" fmla="*/ 409927 w 438150"/>
                  <a:gd name="connsiteY9" fmla="*/ 534021 h 533400"/>
                  <a:gd name="connsiteX10" fmla="*/ 28927 w 438150"/>
                  <a:gd name="connsiteY10" fmla="*/ 534021 h 533400"/>
                  <a:gd name="connsiteX11" fmla="*/ 352 w 438150"/>
                  <a:gd name="connsiteY11" fmla="*/ 505446 h 533400"/>
                  <a:gd name="connsiteX12" fmla="*/ 352 w 438150"/>
                  <a:gd name="connsiteY12" fmla="*/ 29196 h 533400"/>
                  <a:gd name="connsiteX13" fmla="*/ 28927 w 438150"/>
                  <a:gd name="connsiteY13" fmla="*/ 621 h 533400"/>
                  <a:gd name="connsiteX14" fmla="*/ 284197 w 438150"/>
                  <a:gd name="connsiteY14" fmla="*/ 621 h 533400"/>
                  <a:gd name="connsiteX15" fmla="*/ 248002 w 438150"/>
                  <a:gd name="connsiteY15" fmla="*/ 200646 h 533400"/>
                  <a:gd name="connsiteX16" fmla="*/ 152752 w 438150"/>
                  <a:gd name="connsiteY16" fmla="*/ 200646 h 533400"/>
                  <a:gd name="connsiteX17" fmla="*/ 152752 w 438150"/>
                  <a:gd name="connsiteY17" fmla="*/ 410196 h 533400"/>
                  <a:gd name="connsiteX18" fmla="*/ 171802 w 438150"/>
                  <a:gd name="connsiteY18" fmla="*/ 410196 h 533400"/>
                  <a:gd name="connsiteX19" fmla="*/ 171802 w 438150"/>
                  <a:gd name="connsiteY19" fmla="*/ 314946 h 533400"/>
                  <a:gd name="connsiteX20" fmla="*/ 248002 w 438150"/>
                  <a:gd name="connsiteY20" fmla="*/ 314946 h 533400"/>
                  <a:gd name="connsiteX21" fmla="*/ 249907 w 438150"/>
                  <a:gd name="connsiteY21" fmla="*/ 314946 h 533400"/>
                  <a:gd name="connsiteX22" fmla="*/ 305152 w 438150"/>
                  <a:gd name="connsiteY22" fmla="*/ 257796 h 533400"/>
                  <a:gd name="connsiteX23" fmla="*/ 248002 w 438150"/>
                  <a:gd name="connsiteY23" fmla="*/ 200646 h 533400"/>
                  <a:gd name="connsiteX24" fmla="*/ 248002 w 438150"/>
                  <a:gd name="connsiteY24" fmla="*/ 200646 h 533400"/>
                  <a:gd name="connsiteX25" fmla="*/ 248002 w 438150"/>
                  <a:gd name="connsiteY25" fmla="*/ 219696 h 533400"/>
                  <a:gd name="connsiteX26" fmla="*/ 286102 w 438150"/>
                  <a:gd name="connsiteY26" fmla="*/ 257796 h 533400"/>
                  <a:gd name="connsiteX27" fmla="*/ 248002 w 438150"/>
                  <a:gd name="connsiteY27" fmla="*/ 295896 h 533400"/>
                  <a:gd name="connsiteX28" fmla="*/ 248002 w 438150"/>
                  <a:gd name="connsiteY28" fmla="*/ 295896 h 533400"/>
                  <a:gd name="connsiteX29" fmla="*/ 171802 w 438150"/>
                  <a:gd name="connsiteY29" fmla="*/ 295896 h 533400"/>
                  <a:gd name="connsiteX30" fmla="*/ 171802 w 438150"/>
                  <a:gd name="connsiteY30" fmla="*/ 219696 h 533400"/>
                  <a:gd name="connsiteX31" fmla="*/ 248002 w 438150"/>
                  <a:gd name="connsiteY31" fmla="*/ 219696 h 533400"/>
                  <a:gd name="connsiteX32" fmla="*/ 428977 w 438150"/>
                  <a:gd name="connsiteY32" fmla="*/ 133971 h 533400"/>
                  <a:gd name="connsiteX33" fmla="*/ 314677 w 438150"/>
                  <a:gd name="connsiteY33" fmla="*/ 133971 h 533400"/>
                  <a:gd name="connsiteX34" fmla="*/ 313724 w 438150"/>
                  <a:gd name="connsiteY34" fmla="*/ 133971 h 533400"/>
                  <a:gd name="connsiteX35" fmla="*/ 305152 w 438150"/>
                  <a:gd name="connsiteY35" fmla="*/ 124446 h 533400"/>
                  <a:gd name="connsiteX36" fmla="*/ 305152 w 438150"/>
                  <a:gd name="connsiteY36" fmla="*/ 124446 h 533400"/>
                  <a:gd name="connsiteX37" fmla="*/ 305152 w 438150"/>
                  <a:gd name="connsiteY37" fmla="*/ 10146 h 533400"/>
                  <a:gd name="connsiteX38" fmla="*/ 428977 w 438150"/>
                  <a:gd name="connsiteY38" fmla="*/ 133971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438150" h="533400">
                    <a:moveTo>
                      <a:pt x="284197" y="621"/>
                    </a:moveTo>
                    <a:cubicBezTo>
                      <a:pt x="285149" y="621"/>
                      <a:pt x="286102" y="621"/>
                      <a:pt x="286102" y="621"/>
                    </a:cubicBezTo>
                    <a:lnTo>
                      <a:pt x="286102" y="124446"/>
                    </a:lnTo>
                    <a:lnTo>
                      <a:pt x="286102" y="126351"/>
                    </a:lnTo>
                    <a:cubicBezTo>
                      <a:pt x="287055" y="141591"/>
                      <a:pt x="299437" y="153021"/>
                      <a:pt x="314677" y="153021"/>
                    </a:cubicBezTo>
                    <a:lnTo>
                      <a:pt x="314677" y="153021"/>
                    </a:lnTo>
                    <a:lnTo>
                      <a:pt x="438502" y="153021"/>
                    </a:lnTo>
                    <a:cubicBezTo>
                      <a:pt x="438502" y="153974"/>
                      <a:pt x="438502" y="154926"/>
                      <a:pt x="438502" y="154926"/>
                    </a:cubicBezTo>
                    <a:lnTo>
                      <a:pt x="438502" y="505446"/>
                    </a:lnTo>
                    <a:cubicBezTo>
                      <a:pt x="438502" y="521639"/>
                      <a:pt x="426120" y="534021"/>
                      <a:pt x="409927" y="534021"/>
                    </a:cubicBezTo>
                    <a:lnTo>
                      <a:pt x="28927" y="534021"/>
                    </a:lnTo>
                    <a:cubicBezTo>
                      <a:pt x="12734" y="534021"/>
                      <a:pt x="352" y="521639"/>
                      <a:pt x="352" y="505446"/>
                    </a:cubicBezTo>
                    <a:lnTo>
                      <a:pt x="352" y="29196"/>
                    </a:lnTo>
                    <a:cubicBezTo>
                      <a:pt x="352" y="13004"/>
                      <a:pt x="12734" y="621"/>
                      <a:pt x="28927" y="621"/>
                    </a:cubicBezTo>
                    <a:lnTo>
                      <a:pt x="284197" y="621"/>
                    </a:lnTo>
                    <a:close/>
                    <a:moveTo>
                      <a:pt x="248002" y="200646"/>
                    </a:moveTo>
                    <a:lnTo>
                      <a:pt x="152752" y="200646"/>
                    </a:lnTo>
                    <a:lnTo>
                      <a:pt x="152752" y="410196"/>
                    </a:lnTo>
                    <a:lnTo>
                      <a:pt x="171802" y="410196"/>
                    </a:lnTo>
                    <a:lnTo>
                      <a:pt x="171802" y="314946"/>
                    </a:lnTo>
                    <a:lnTo>
                      <a:pt x="248002" y="314946"/>
                    </a:lnTo>
                    <a:lnTo>
                      <a:pt x="249907" y="314946"/>
                    </a:lnTo>
                    <a:cubicBezTo>
                      <a:pt x="280387" y="313994"/>
                      <a:pt x="305152" y="288276"/>
                      <a:pt x="305152" y="257796"/>
                    </a:cubicBezTo>
                    <a:cubicBezTo>
                      <a:pt x="305152" y="226364"/>
                      <a:pt x="279434" y="200646"/>
                      <a:pt x="248002" y="200646"/>
                    </a:cubicBezTo>
                    <a:lnTo>
                      <a:pt x="248002" y="200646"/>
                    </a:lnTo>
                    <a:close/>
                    <a:moveTo>
                      <a:pt x="248002" y="219696"/>
                    </a:moveTo>
                    <a:cubicBezTo>
                      <a:pt x="268957" y="219696"/>
                      <a:pt x="286102" y="236841"/>
                      <a:pt x="286102" y="257796"/>
                    </a:cubicBezTo>
                    <a:cubicBezTo>
                      <a:pt x="286102" y="278751"/>
                      <a:pt x="268957" y="295896"/>
                      <a:pt x="248002" y="295896"/>
                    </a:cubicBezTo>
                    <a:lnTo>
                      <a:pt x="248002" y="295896"/>
                    </a:lnTo>
                    <a:lnTo>
                      <a:pt x="171802" y="295896"/>
                    </a:lnTo>
                    <a:lnTo>
                      <a:pt x="171802" y="219696"/>
                    </a:lnTo>
                    <a:lnTo>
                      <a:pt x="248002" y="219696"/>
                    </a:lnTo>
                    <a:close/>
                    <a:moveTo>
                      <a:pt x="428977" y="133971"/>
                    </a:moveTo>
                    <a:lnTo>
                      <a:pt x="314677" y="133971"/>
                    </a:lnTo>
                    <a:lnTo>
                      <a:pt x="313724" y="133971"/>
                    </a:lnTo>
                    <a:cubicBezTo>
                      <a:pt x="308962" y="133019"/>
                      <a:pt x="305152" y="129209"/>
                      <a:pt x="305152" y="124446"/>
                    </a:cubicBezTo>
                    <a:lnTo>
                      <a:pt x="305152" y="124446"/>
                    </a:lnTo>
                    <a:lnTo>
                      <a:pt x="305152" y="10146"/>
                    </a:lnTo>
                    <a:lnTo>
                      <a:pt x="428977" y="133971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 anchorCtr="0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</a:p>
            </p:txBody>
          </p:sp>
        </p:grpSp>
        <p:grpSp>
          <p:nvGrpSpPr>
            <p:cNvPr id="69" name="组合 68" descr="4fbda1dc-629b-48e6-a05d-2eff2719484d"/>
            <p:cNvGrpSpPr/>
            <p:nvPr/>
          </p:nvGrpSpPr>
          <p:grpSpPr>
            <a:xfrm>
              <a:off x="5567376" y="4929993"/>
              <a:ext cx="5669302" cy="1121886"/>
              <a:chOff x="5849598" y="5012214"/>
              <a:chExt cx="5669302" cy="1121886"/>
            </a:xfrm>
          </p:grpSpPr>
          <p:sp>
            <p:nvSpPr>
              <p:cNvPr id="39" name="ComponentBackground4" descr="a87ac3a9-a184-450e-bb30-48e154cfe792"/>
              <p:cNvSpPr/>
              <p:nvPr/>
            </p:nvSpPr>
            <p:spPr>
              <a:xfrm>
                <a:off x="5849598" y="5012214"/>
                <a:ext cx="5669302" cy="1121886"/>
              </a:xfrm>
              <a:prstGeom prst="roundRect">
                <a:avLst>
                  <a:gd name="adj" fmla="val 9625"/>
                </a:avLst>
              </a:prstGeom>
              <a:solidFill>
                <a:schemeClr val="bg1"/>
              </a:solidFill>
              <a:ln w="12700" cap="flat">
                <a:solidFill>
                  <a:schemeClr val="accent1"/>
                </a:solidFill>
                <a:prstDash val="solid"/>
                <a:miter/>
              </a:ln>
              <a:effectLst>
                <a:outerShdw dist="50800" dir="2700000" algn="ctr" rotWithShape="0">
                  <a:schemeClr val="accent1"/>
                </a:outerShdw>
              </a:effectLst>
            </p:spPr>
            <p:txBody>
              <a:bodyPr rtlCol="0" anchor="ctr" anchorCtr="0"/>
              <a:lstStyle/>
              <a:p>
                <a:pPr algn="l"/>
              </a:p>
            </p:txBody>
          </p:sp>
          <p:sp>
            <p:nvSpPr>
              <p:cNvPr id="40" name="Bullet4" descr="d0599a6a-22cc-48d4-b35f-1352fdafb565"/>
              <p:cNvSpPr/>
              <p:nvPr/>
            </p:nvSpPr>
            <p:spPr>
              <a:xfrm>
                <a:off x="6961688" y="5087076"/>
                <a:ext cx="3220447" cy="44586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l"/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其他症状情况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63" name="Text4" descr="0655e57a-6b59-46c4-aeb1-c40fa370c522"/>
              <p:cNvSpPr/>
              <p:nvPr/>
            </p:nvSpPr>
            <p:spPr>
              <a:xfrm>
                <a:off x="6961688" y="5532936"/>
                <a:ext cx="4062182" cy="5336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91440" tIns="45720" rIns="91440" bIns="45720" rtlCol="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</a:defRPr>
                </a:lvl9pPr>
              </a:lstStyle>
              <a:p>
                <a:pPr algn="l">
                  <a:lnSpc>
                    <a:spcPct val="120000"/>
                  </a:lnSpc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还可能出现淋巴结肿大、眼部症状等，给患者带来多种不适。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64" name="IconBackground4" descr="d70cca50-b626-4422-aa50-62a1f572b66e"/>
              <p:cNvSpPr txBox="1"/>
              <p:nvPr/>
            </p:nvSpPr>
            <p:spPr>
              <a:xfrm>
                <a:off x="6135644" y="5262936"/>
                <a:ext cx="540000" cy="540000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</p:spPr>
            <p:txBody>
              <a:bodyPr wrap="none" lIns="108000" tIns="108000" rIns="108000" bIns="108000" rtlCol="0" anchor="ctr" anchorCtr="0">
                <a:noAutofit/>
              </a:bodyPr>
              <a:lstStyle/>
              <a:p>
                <a:pPr algn="ctr"/>
              </a:p>
            </p:txBody>
          </p:sp>
          <p:sp>
            <p:nvSpPr>
              <p:cNvPr id="65" name="Icon4" descr="44040302-2459-492d-9ca9-5f82542de7b0"/>
              <p:cNvSpPr/>
              <p:nvPr/>
            </p:nvSpPr>
            <p:spPr>
              <a:xfrm>
                <a:off x="6292530" y="5395233"/>
                <a:ext cx="226228" cy="275406"/>
              </a:xfrm>
              <a:custGeom>
                <a:avLst/>
                <a:gdLst>
                  <a:gd name="connsiteX0" fmla="*/ 284197 w 438150"/>
                  <a:gd name="connsiteY0" fmla="*/ 621 h 533400"/>
                  <a:gd name="connsiteX1" fmla="*/ 286102 w 438150"/>
                  <a:gd name="connsiteY1" fmla="*/ 621 h 533400"/>
                  <a:gd name="connsiteX2" fmla="*/ 286102 w 438150"/>
                  <a:gd name="connsiteY2" fmla="*/ 124446 h 533400"/>
                  <a:gd name="connsiteX3" fmla="*/ 286102 w 438150"/>
                  <a:gd name="connsiteY3" fmla="*/ 126351 h 533400"/>
                  <a:gd name="connsiteX4" fmla="*/ 314677 w 438150"/>
                  <a:gd name="connsiteY4" fmla="*/ 153021 h 533400"/>
                  <a:gd name="connsiteX5" fmla="*/ 314677 w 438150"/>
                  <a:gd name="connsiteY5" fmla="*/ 153021 h 533400"/>
                  <a:gd name="connsiteX6" fmla="*/ 438502 w 438150"/>
                  <a:gd name="connsiteY6" fmla="*/ 153021 h 533400"/>
                  <a:gd name="connsiteX7" fmla="*/ 438502 w 438150"/>
                  <a:gd name="connsiteY7" fmla="*/ 154926 h 533400"/>
                  <a:gd name="connsiteX8" fmla="*/ 438502 w 438150"/>
                  <a:gd name="connsiteY8" fmla="*/ 505446 h 533400"/>
                  <a:gd name="connsiteX9" fmla="*/ 409927 w 438150"/>
                  <a:gd name="connsiteY9" fmla="*/ 534021 h 533400"/>
                  <a:gd name="connsiteX10" fmla="*/ 28927 w 438150"/>
                  <a:gd name="connsiteY10" fmla="*/ 534021 h 533400"/>
                  <a:gd name="connsiteX11" fmla="*/ 352 w 438150"/>
                  <a:gd name="connsiteY11" fmla="*/ 505446 h 533400"/>
                  <a:gd name="connsiteX12" fmla="*/ 352 w 438150"/>
                  <a:gd name="connsiteY12" fmla="*/ 29196 h 533400"/>
                  <a:gd name="connsiteX13" fmla="*/ 28927 w 438150"/>
                  <a:gd name="connsiteY13" fmla="*/ 621 h 533400"/>
                  <a:gd name="connsiteX14" fmla="*/ 284197 w 438150"/>
                  <a:gd name="connsiteY14" fmla="*/ 621 h 533400"/>
                  <a:gd name="connsiteX15" fmla="*/ 248002 w 438150"/>
                  <a:gd name="connsiteY15" fmla="*/ 200646 h 533400"/>
                  <a:gd name="connsiteX16" fmla="*/ 152752 w 438150"/>
                  <a:gd name="connsiteY16" fmla="*/ 200646 h 533400"/>
                  <a:gd name="connsiteX17" fmla="*/ 152752 w 438150"/>
                  <a:gd name="connsiteY17" fmla="*/ 410196 h 533400"/>
                  <a:gd name="connsiteX18" fmla="*/ 171802 w 438150"/>
                  <a:gd name="connsiteY18" fmla="*/ 410196 h 533400"/>
                  <a:gd name="connsiteX19" fmla="*/ 171802 w 438150"/>
                  <a:gd name="connsiteY19" fmla="*/ 314946 h 533400"/>
                  <a:gd name="connsiteX20" fmla="*/ 248002 w 438150"/>
                  <a:gd name="connsiteY20" fmla="*/ 314946 h 533400"/>
                  <a:gd name="connsiteX21" fmla="*/ 249907 w 438150"/>
                  <a:gd name="connsiteY21" fmla="*/ 314946 h 533400"/>
                  <a:gd name="connsiteX22" fmla="*/ 305152 w 438150"/>
                  <a:gd name="connsiteY22" fmla="*/ 257796 h 533400"/>
                  <a:gd name="connsiteX23" fmla="*/ 248002 w 438150"/>
                  <a:gd name="connsiteY23" fmla="*/ 200646 h 533400"/>
                  <a:gd name="connsiteX24" fmla="*/ 248002 w 438150"/>
                  <a:gd name="connsiteY24" fmla="*/ 200646 h 533400"/>
                  <a:gd name="connsiteX25" fmla="*/ 248002 w 438150"/>
                  <a:gd name="connsiteY25" fmla="*/ 219696 h 533400"/>
                  <a:gd name="connsiteX26" fmla="*/ 286102 w 438150"/>
                  <a:gd name="connsiteY26" fmla="*/ 257796 h 533400"/>
                  <a:gd name="connsiteX27" fmla="*/ 248002 w 438150"/>
                  <a:gd name="connsiteY27" fmla="*/ 295896 h 533400"/>
                  <a:gd name="connsiteX28" fmla="*/ 248002 w 438150"/>
                  <a:gd name="connsiteY28" fmla="*/ 295896 h 533400"/>
                  <a:gd name="connsiteX29" fmla="*/ 171802 w 438150"/>
                  <a:gd name="connsiteY29" fmla="*/ 295896 h 533400"/>
                  <a:gd name="connsiteX30" fmla="*/ 171802 w 438150"/>
                  <a:gd name="connsiteY30" fmla="*/ 219696 h 533400"/>
                  <a:gd name="connsiteX31" fmla="*/ 248002 w 438150"/>
                  <a:gd name="connsiteY31" fmla="*/ 219696 h 533400"/>
                  <a:gd name="connsiteX32" fmla="*/ 428977 w 438150"/>
                  <a:gd name="connsiteY32" fmla="*/ 133971 h 533400"/>
                  <a:gd name="connsiteX33" fmla="*/ 314677 w 438150"/>
                  <a:gd name="connsiteY33" fmla="*/ 133971 h 533400"/>
                  <a:gd name="connsiteX34" fmla="*/ 313724 w 438150"/>
                  <a:gd name="connsiteY34" fmla="*/ 133971 h 533400"/>
                  <a:gd name="connsiteX35" fmla="*/ 305152 w 438150"/>
                  <a:gd name="connsiteY35" fmla="*/ 124446 h 533400"/>
                  <a:gd name="connsiteX36" fmla="*/ 305152 w 438150"/>
                  <a:gd name="connsiteY36" fmla="*/ 124446 h 533400"/>
                  <a:gd name="connsiteX37" fmla="*/ 305152 w 438150"/>
                  <a:gd name="connsiteY37" fmla="*/ 10146 h 533400"/>
                  <a:gd name="connsiteX38" fmla="*/ 428977 w 438150"/>
                  <a:gd name="connsiteY38" fmla="*/ 133971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438150" h="533400">
                    <a:moveTo>
                      <a:pt x="284197" y="621"/>
                    </a:moveTo>
                    <a:cubicBezTo>
                      <a:pt x="285149" y="621"/>
                      <a:pt x="286102" y="621"/>
                      <a:pt x="286102" y="621"/>
                    </a:cubicBezTo>
                    <a:lnTo>
                      <a:pt x="286102" y="124446"/>
                    </a:lnTo>
                    <a:lnTo>
                      <a:pt x="286102" y="126351"/>
                    </a:lnTo>
                    <a:cubicBezTo>
                      <a:pt x="287055" y="141591"/>
                      <a:pt x="299437" y="153021"/>
                      <a:pt x="314677" y="153021"/>
                    </a:cubicBezTo>
                    <a:lnTo>
                      <a:pt x="314677" y="153021"/>
                    </a:lnTo>
                    <a:lnTo>
                      <a:pt x="438502" y="153021"/>
                    </a:lnTo>
                    <a:cubicBezTo>
                      <a:pt x="438502" y="153974"/>
                      <a:pt x="438502" y="154926"/>
                      <a:pt x="438502" y="154926"/>
                    </a:cubicBezTo>
                    <a:lnTo>
                      <a:pt x="438502" y="505446"/>
                    </a:lnTo>
                    <a:cubicBezTo>
                      <a:pt x="438502" y="521639"/>
                      <a:pt x="426120" y="534021"/>
                      <a:pt x="409927" y="534021"/>
                    </a:cubicBezTo>
                    <a:lnTo>
                      <a:pt x="28927" y="534021"/>
                    </a:lnTo>
                    <a:cubicBezTo>
                      <a:pt x="12734" y="534021"/>
                      <a:pt x="352" y="521639"/>
                      <a:pt x="352" y="505446"/>
                    </a:cubicBezTo>
                    <a:lnTo>
                      <a:pt x="352" y="29196"/>
                    </a:lnTo>
                    <a:cubicBezTo>
                      <a:pt x="352" y="13004"/>
                      <a:pt x="12734" y="621"/>
                      <a:pt x="28927" y="621"/>
                    </a:cubicBezTo>
                    <a:lnTo>
                      <a:pt x="284197" y="621"/>
                    </a:lnTo>
                    <a:close/>
                    <a:moveTo>
                      <a:pt x="248002" y="200646"/>
                    </a:moveTo>
                    <a:lnTo>
                      <a:pt x="152752" y="200646"/>
                    </a:lnTo>
                    <a:lnTo>
                      <a:pt x="152752" y="410196"/>
                    </a:lnTo>
                    <a:lnTo>
                      <a:pt x="171802" y="410196"/>
                    </a:lnTo>
                    <a:lnTo>
                      <a:pt x="171802" y="314946"/>
                    </a:lnTo>
                    <a:lnTo>
                      <a:pt x="248002" y="314946"/>
                    </a:lnTo>
                    <a:lnTo>
                      <a:pt x="249907" y="314946"/>
                    </a:lnTo>
                    <a:cubicBezTo>
                      <a:pt x="280387" y="313994"/>
                      <a:pt x="305152" y="288276"/>
                      <a:pt x="305152" y="257796"/>
                    </a:cubicBezTo>
                    <a:cubicBezTo>
                      <a:pt x="305152" y="226364"/>
                      <a:pt x="279434" y="200646"/>
                      <a:pt x="248002" y="200646"/>
                    </a:cubicBezTo>
                    <a:lnTo>
                      <a:pt x="248002" y="200646"/>
                    </a:lnTo>
                    <a:close/>
                    <a:moveTo>
                      <a:pt x="248002" y="219696"/>
                    </a:moveTo>
                    <a:cubicBezTo>
                      <a:pt x="268957" y="219696"/>
                      <a:pt x="286102" y="236841"/>
                      <a:pt x="286102" y="257796"/>
                    </a:cubicBezTo>
                    <a:cubicBezTo>
                      <a:pt x="286102" y="278751"/>
                      <a:pt x="268957" y="295896"/>
                      <a:pt x="248002" y="295896"/>
                    </a:cubicBezTo>
                    <a:lnTo>
                      <a:pt x="248002" y="295896"/>
                    </a:lnTo>
                    <a:lnTo>
                      <a:pt x="171802" y="295896"/>
                    </a:lnTo>
                    <a:lnTo>
                      <a:pt x="171802" y="219696"/>
                    </a:lnTo>
                    <a:lnTo>
                      <a:pt x="248002" y="219696"/>
                    </a:lnTo>
                    <a:close/>
                    <a:moveTo>
                      <a:pt x="428977" y="133971"/>
                    </a:moveTo>
                    <a:lnTo>
                      <a:pt x="314677" y="133971"/>
                    </a:lnTo>
                    <a:lnTo>
                      <a:pt x="313724" y="133971"/>
                    </a:lnTo>
                    <a:cubicBezTo>
                      <a:pt x="308962" y="133019"/>
                      <a:pt x="305152" y="129209"/>
                      <a:pt x="305152" y="124446"/>
                    </a:cubicBezTo>
                    <a:lnTo>
                      <a:pt x="305152" y="124446"/>
                    </a:lnTo>
                    <a:lnTo>
                      <a:pt x="305152" y="10146"/>
                    </a:lnTo>
                    <a:lnTo>
                      <a:pt x="428977" y="133971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 anchorCtr="0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/>
              </a:p>
            </p:txBody>
          </p:sp>
        </p:grpSp>
      </p:grp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 descr="6c7ba1c0-dbe1-443f-8d95-f6079f5adcf9"/>
          <p:cNvSpPr>
            <a:spLocks noGrp="1"/>
          </p:cNvSpPr>
          <p:nvPr>
            <p:ph type="title" hasCustomPrompt="1"/>
          </p:nvPr>
        </p:nvSpPr>
        <p:spPr/>
        <p:txBody>
          <a:bodyPr anchorCtr="0"/>
          <a:lstStyle/>
          <a:p>
            <a:pPr algn="l">
              <a:lnSpc>
                <a:spcPct val="100000"/>
              </a:lnSpc>
              <a:spcBef>
                <a:spcPct val="0"/>
              </a:spcBef>
            </a:pPr>
            <a:r>
              <a:rPr lang="en-US" sz="2800" b="1" i="0" u="none">
                <a:solidFill>
                  <a:srgbClr val="2F2F2F"/>
                </a:solidFill>
                <a:ea typeface="微软雅黑" panose="020B0503020204020204" charset="-122"/>
              </a:rPr>
              <a:t>症状对比</a:t>
            </a:r>
            <a:endParaRPr lang="en-US" sz="2800" b="1" i="0" u="none">
              <a:solidFill>
                <a:srgbClr val="2F2F2F"/>
              </a:solidFill>
              <a:ea typeface="微软雅黑" panose="020B0503020204020204" charset="-122"/>
            </a:endParaRPr>
          </a:p>
        </p:txBody>
      </p:sp>
      <p:grpSp>
        <p:nvGrpSpPr>
          <p:cNvPr id="27" name="438ea046-9d4e-4b36-88da-c199d878722a.source.4.zh-Hans.pptx" descr="8f09f23d-d0a7-423b-9905-94454cfc5fb0"/>
          <p:cNvGrpSpPr/>
          <p:nvPr/>
        </p:nvGrpSpPr>
        <p:grpSpPr>
          <a:xfrm>
            <a:off x="0" y="-4990"/>
            <a:ext cx="12190318" cy="6864118"/>
            <a:chOff x="0" y="-4990"/>
            <a:chExt cx="12190318" cy="6864118"/>
          </a:xfrm>
        </p:grpSpPr>
        <p:cxnSp>
          <p:nvCxnSpPr>
            <p:cNvPr id="3" name="íşliḓé" descr="82693a00-bc9d-4309-9967-2f1f55a7bdd4"/>
            <p:cNvCxnSpPr/>
            <p:nvPr/>
          </p:nvCxnSpPr>
          <p:spPr>
            <a:xfrm flipV="1">
              <a:off x="669925" y="3069000"/>
              <a:ext cx="10850563" cy="1080000"/>
            </a:xfrm>
            <a:prstGeom prst="line">
              <a:avLst/>
            </a:prstGeom>
            <a:ln w="12700" cap="rnd">
              <a:solidFill>
                <a:schemeClr val="tx2">
                  <a:alpha val="50000"/>
                </a:schemeClr>
              </a:solidFill>
              <a:round/>
              <a:headEnd type="none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íŝliďe" descr="4faa6acd-ea93-4329-a31d-50627edb994f"/>
            <p:cNvSpPr/>
            <p:nvPr/>
          </p:nvSpPr>
          <p:spPr bwMode="auto">
            <a:xfrm>
              <a:off x="0" y="-4990"/>
              <a:ext cx="1170000" cy="2860910"/>
            </a:xfrm>
            <a:prstGeom prst="downArrow">
              <a:avLst>
                <a:gd name="adj1" fmla="val 40128"/>
                <a:gd name="adj2" fmla="val 91956"/>
              </a:avLst>
            </a:prstGeom>
            <a:solidFill>
              <a:schemeClr val="accent1">
                <a:alpha val="10000"/>
              </a:schemeClr>
            </a:solidFill>
            <a:ln w="381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algn="ctr"/>
            </a:p>
          </p:txBody>
        </p:sp>
        <p:sp>
          <p:nvSpPr>
            <p:cNvPr id="5" name="işḻïďè" descr="aef7d145-2008-48d0-a7f3-72373f78b7fb"/>
            <p:cNvSpPr/>
            <p:nvPr/>
          </p:nvSpPr>
          <p:spPr bwMode="auto">
            <a:xfrm flipV="1">
              <a:off x="11020318" y="3975398"/>
              <a:ext cx="1170000" cy="2883730"/>
            </a:xfrm>
            <a:prstGeom prst="downArrow">
              <a:avLst>
                <a:gd name="adj1" fmla="val 40128"/>
                <a:gd name="adj2" fmla="val 91956"/>
              </a:avLst>
            </a:prstGeom>
            <a:solidFill>
              <a:schemeClr val="tx2">
                <a:alpha val="10000"/>
              </a:schemeClr>
            </a:solidFill>
            <a:ln w="38100"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algn="ctr"/>
            </a:p>
          </p:txBody>
        </p:sp>
        <p:sp>
          <p:nvSpPr>
            <p:cNvPr id="6" name="iśḷíde" descr="96607d4b-2f3d-4485-b2c4-766145e3b570"/>
            <p:cNvSpPr/>
            <p:nvPr/>
          </p:nvSpPr>
          <p:spPr bwMode="auto">
            <a:xfrm>
              <a:off x="1363642" y="4044284"/>
              <a:ext cx="104716" cy="104716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algn="ctr"/>
            </a:p>
          </p:txBody>
        </p:sp>
        <p:sp>
          <p:nvSpPr>
            <p:cNvPr id="7" name="iṧľiďê" descr="b7058fba-a73c-47eb-8d81-24619bc466af"/>
            <p:cNvSpPr/>
            <p:nvPr/>
          </p:nvSpPr>
          <p:spPr bwMode="auto">
            <a:xfrm>
              <a:off x="4536805" y="3719747"/>
              <a:ext cx="104716" cy="104716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algn="ctr"/>
            </a:p>
          </p:txBody>
        </p:sp>
        <p:sp>
          <p:nvSpPr>
            <p:cNvPr id="8" name="išḷîdê" descr="d747f77b-3135-46d9-8e74-73922e9f78d4"/>
            <p:cNvSpPr/>
            <p:nvPr/>
          </p:nvSpPr>
          <p:spPr bwMode="auto">
            <a:xfrm>
              <a:off x="7709968" y="3395210"/>
              <a:ext cx="104716" cy="104716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algn="ctr"/>
            </a:p>
          </p:txBody>
        </p:sp>
        <p:sp>
          <p:nvSpPr>
            <p:cNvPr id="9" name="îŝľídê" descr="8bf1729d-b55f-42a5-b262-8f124ac40bed"/>
            <p:cNvSpPr/>
            <p:nvPr/>
          </p:nvSpPr>
          <p:spPr bwMode="auto">
            <a:xfrm>
              <a:off x="10883130" y="3070673"/>
              <a:ext cx="104716" cy="104716"/>
            </a:xfrm>
            <a:prstGeom prst="ellipse">
              <a:avLst/>
            </a:prstGeom>
            <a:solidFill>
              <a:schemeClr val="tx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 anchorCtr="0"/>
            <a:lstStyle/>
            <a:p>
              <a:pPr algn="ctr"/>
            </a:p>
          </p:txBody>
        </p:sp>
        <p:cxnSp>
          <p:nvCxnSpPr>
            <p:cNvPr id="18" name="ïṡḷîďê" descr="f64ec1a3-ad32-4431-af66-35f46dc0bee7"/>
            <p:cNvCxnSpPr>
              <a:stCxn id="8" idx="4"/>
            </p:cNvCxnSpPr>
            <p:nvPr/>
          </p:nvCxnSpPr>
          <p:spPr>
            <a:xfrm flipH="1">
              <a:off x="7753350" y="3499926"/>
              <a:ext cx="8976" cy="2640524"/>
            </a:xfrm>
            <a:prstGeom prst="line">
              <a:avLst/>
            </a:prstGeom>
            <a:ln w="12700" cap="rnd">
              <a:solidFill>
                <a:schemeClr val="tx2">
                  <a:alpha val="50000"/>
                </a:schemeClr>
              </a:solidFill>
              <a:round/>
              <a:headEnd type="none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iṧļîḑê" descr="062a0f50-b923-4cfb-8c2f-c1f82f4ba5a4"/>
            <p:cNvCxnSpPr>
              <a:stCxn id="7" idx="0"/>
            </p:cNvCxnSpPr>
            <p:nvPr/>
          </p:nvCxnSpPr>
          <p:spPr>
            <a:xfrm flipH="1" flipV="1">
              <a:off x="4586653" y="1143144"/>
              <a:ext cx="2510" cy="2576603"/>
            </a:xfrm>
            <a:prstGeom prst="line">
              <a:avLst/>
            </a:prstGeom>
            <a:ln w="12700" cap="rnd">
              <a:solidFill>
                <a:schemeClr val="tx2">
                  <a:alpha val="50000"/>
                </a:schemeClr>
              </a:solidFill>
              <a:round/>
              <a:headEnd type="none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组合 22" descr="9f4aa3e0-091b-4d1a-8bab-ac016f45c585"/>
            <p:cNvGrpSpPr/>
            <p:nvPr/>
          </p:nvGrpSpPr>
          <p:grpSpPr>
            <a:xfrm>
              <a:off x="4586653" y="1143144"/>
              <a:ext cx="3266148" cy="1226501"/>
              <a:chOff x="4586653" y="1143144"/>
              <a:chExt cx="3266148" cy="1226501"/>
            </a:xfrm>
          </p:grpSpPr>
          <p:sp>
            <p:nvSpPr>
              <p:cNvPr id="12" name="Text1" descr="0b72455f-58a6-4bdb-baf6-2115db932bc4"/>
              <p:cNvSpPr/>
              <p:nvPr/>
            </p:nvSpPr>
            <p:spPr bwMode="auto">
              <a:xfrm>
                <a:off x="4586653" y="1556025"/>
                <a:ext cx="3266148" cy="8136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0000" tIns="46800" rIns="90000" bIns="4680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登革热和基孔肯雅热都有发热、皮疹等症状，容易在初期造成诊断混淆。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3" name="Bullet1" descr="370d1f7f-eb3a-4a51-bd4a-1b16c8049f43"/>
              <p:cNvSpPr txBox="1"/>
              <p:nvPr/>
            </p:nvSpPr>
            <p:spPr bwMode="auto">
              <a:xfrm>
                <a:off x="4586653" y="1143144"/>
                <a:ext cx="3266148" cy="41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0000" tIns="46800" rIns="90000" bIns="4680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spcBef>
                    <a:spcPct val="0"/>
                  </a:spcBef>
                </a:pPr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症状相似之处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25" name="组合 24" descr="ad971d60-7758-435b-ada7-26947d7c2cf9"/>
            <p:cNvGrpSpPr/>
            <p:nvPr/>
          </p:nvGrpSpPr>
          <p:grpSpPr>
            <a:xfrm>
              <a:off x="8226987" y="1837902"/>
              <a:ext cx="3281400" cy="1226501"/>
              <a:chOff x="8226987" y="1837902"/>
              <a:chExt cx="3281400" cy="1226501"/>
            </a:xfrm>
          </p:grpSpPr>
          <p:sp>
            <p:nvSpPr>
              <p:cNvPr id="16" name="Text2" descr="cf753b8c-081c-4fdb-88ec-0ddd82c723e1"/>
              <p:cNvSpPr/>
              <p:nvPr/>
            </p:nvSpPr>
            <p:spPr bwMode="auto">
              <a:xfrm>
                <a:off x="8226987" y="2250783"/>
                <a:ext cx="3281400" cy="8136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0000" tIns="46800" rIns="90000" bIns="4680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登革热的出血倾向较为明显，基孔肯雅热的</a:t>
                </a:r>
                <a:r>
                  <a:rPr lang="zh-CN" alt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发热期较短，</a:t>
                </a: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关节疼痛更为突出且持续时间长</a:t>
                </a:r>
                <a:r>
                  <a:rPr lang="zh-CN" alt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，出血倾向较轻</a:t>
                </a: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7" name="Bullet2" descr="d3d8742b-d43f-4424-bf6f-878b3d3848de"/>
              <p:cNvSpPr txBox="1"/>
              <p:nvPr/>
            </p:nvSpPr>
            <p:spPr bwMode="auto">
              <a:xfrm>
                <a:off x="8226987" y="1837902"/>
                <a:ext cx="3281400" cy="41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0000" tIns="46800" rIns="90000" bIns="4680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spcBef>
                    <a:spcPct val="0"/>
                  </a:spcBef>
                </a:pPr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症状不同点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22" name="组合 21" descr="596d5a04-987a-440a-819f-a79238e4ffe9"/>
            <p:cNvGrpSpPr/>
            <p:nvPr/>
          </p:nvGrpSpPr>
          <p:grpSpPr>
            <a:xfrm>
              <a:off x="1294393" y="4318531"/>
              <a:ext cx="3281400" cy="1226501"/>
              <a:chOff x="1294393" y="4318531"/>
              <a:chExt cx="3281400" cy="1226501"/>
            </a:xfrm>
          </p:grpSpPr>
          <p:sp>
            <p:nvSpPr>
              <p:cNvPr id="10" name="Text3" descr="3eb4cef3-4bc2-474d-a8e5-396ab4012df6"/>
              <p:cNvSpPr/>
              <p:nvPr/>
            </p:nvSpPr>
            <p:spPr bwMode="auto">
              <a:xfrm>
                <a:off x="1294393" y="4731412"/>
                <a:ext cx="3281400" cy="8136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0000" tIns="46800" rIns="90000" bIns="4680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通过详细询问病史、症状特点及实验室检查结果，可准确区分两种疾病。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1" name="Bullet3" descr="f1d2b369-9377-4d2a-92ae-4f84eaa63f4a"/>
              <p:cNvSpPr txBox="1"/>
              <p:nvPr/>
            </p:nvSpPr>
            <p:spPr bwMode="auto">
              <a:xfrm>
                <a:off x="1294393" y="4318531"/>
                <a:ext cx="3281400" cy="41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0000" tIns="46800" rIns="90000" bIns="4680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spcBef>
                    <a:spcPct val="0"/>
                  </a:spcBef>
                </a:pPr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诊断区分要点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grpSp>
          <p:nvGrpSpPr>
            <p:cNvPr id="24" name="组合 23" descr="a1d6899e-ef87-4007-99b8-569ee4ef4ba3"/>
            <p:cNvGrpSpPr/>
            <p:nvPr/>
          </p:nvGrpSpPr>
          <p:grpSpPr>
            <a:xfrm>
              <a:off x="7768602" y="4908361"/>
              <a:ext cx="3266148" cy="1226501"/>
              <a:chOff x="7768602" y="4908361"/>
              <a:chExt cx="3266148" cy="1226501"/>
            </a:xfrm>
          </p:grpSpPr>
          <p:sp>
            <p:nvSpPr>
              <p:cNvPr id="14" name="Text4" descr="78cf8834-a421-4547-ad44-c4b14fe36484"/>
              <p:cNvSpPr/>
              <p:nvPr/>
            </p:nvSpPr>
            <p:spPr bwMode="auto">
              <a:xfrm>
                <a:off x="7768602" y="5321242"/>
                <a:ext cx="3266148" cy="8136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0000" tIns="46800" rIns="90000" bIns="46800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lnSpc>
                    <a:spcPct val="120000"/>
                  </a:lnSpc>
                  <a:spcBef>
                    <a:spcPct val="0"/>
                  </a:spcBef>
                </a:pPr>
                <a:r>
                  <a:rPr lang="en-US" sz="1200" b="0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登革热可能出现严重并发症，基孔肯雅热则以关节疼痛为主要长期影响。</a:t>
                </a:r>
                <a:endParaRPr lang="en-US" sz="1200" b="0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  <p:sp>
            <p:nvSpPr>
              <p:cNvPr id="15" name="Bullet4" descr="97cd49a9-ebc1-46e2-91b1-f935453d96f3"/>
              <p:cNvSpPr txBox="1"/>
              <p:nvPr/>
            </p:nvSpPr>
            <p:spPr bwMode="auto">
              <a:xfrm>
                <a:off x="7768602" y="4908361"/>
                <a:ext cx="3266148" cy="4128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0000" tIns="46800" rIns="90000" bIns="46800" anchor="b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l">
                  <a:spcBef>
                    <a:spcPct val="0"/>
                  </a:spcBef>
                </a:pPr>
                <a:r>
                  <a:rPr lang="en-US" sz="1800" b="1" i="0" u="none">
                    <a:solidFill>
                      <a:srgbClr val="2F2F2F"/>
                    </a:solidFill>
                    <a:ea typeface="微软雅黑" panose="020B0503020204020204" charset="-122"/>
                  </a:rPr>
                  <a:t>症状严重程度对比</a:t>
                </a:r>
                <a:endParaRPr lang="en-US" sz="1800" b="1" i="0" u="none">
                  <a:solidFill>
                    <a:srgbClr val="2F2F2F"/>
                  </a:solidFill>
                  <a:ea typeface="微软雅黑" panose="020B0503020204020204" charset="-122"/>
                </a:endParaRPr>
              </a:p>
            </p:txBody>
          </p:sp>
        </p:grpSp>
        <p:sp>
          <p:nvSpPr>
            <p:cNvPr id="20" name="Title" descr="8bc8cbab-7fd6-4b95-af81-7b55cda91709"/>
            <p:cNvSpPr txBox="1"/>
            <p:nvPr/>
          </p:nvSpPr>
          <p:spPr>
            <a:xfrm>
              <a:off x="660400" y="1130300"/>
              <a:ext cx="3652612" cy="1512539"/>
            </a:xfrm>
            <a:prstGeom prst="rect">
              <a:avLst/>
            </a:prstGeom>
            <a:noFill/>
          </p:spPr>
          <p:txBody>
            <a:bodyPr vert="horz" wrap="square" rtlCol="0" anchor="t" anchorCtr="0">
              <a:normAutofit/>
            </a:bodyPr>
            <a:lstStyle/>
            <a:p>
              <a:pPr algn="l"/>
              <a:r>
                <a:rPr lang="en-US" sz="2400" b="1" i="0" u="none">
                  <a:solidFill>
                    <a:srgbClr val="2F2F2F"/>
                  </a:solidFill>
                  <a:ea typeface="微软雅黑" panose="020B0503020204020204" charset="-122"/>
                </a:rPr>
                <a:t>清晰区分两种疾病症状</a:t>
              </a:r>
              <a:endParaRPr lang="en-US" sz="2400" b="1" i="0" u="none">
                <a:solidFill>
                  <a:srgbClr val="2F2F2F"/>
                </a:solidFill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AS_NET" val="8.0.8"/>
  <p:tag name="AS_OS" val="Microsoft Windows NT 10.0.22631.0"/>
  <p:tag name="AS_RELEASE_DATE" val="2024.08.14"/>
  <p:tag name="AS_TITLE" val="Aspose.Slides for .NET6"/>
  <p:tag name="AS_VERSION" val="24.8"/>
  <p:tag name="ISLIDE.GUIDESSETTING" val="{&quot;Id&quot;:&quot;GuidesStyle_Normal&quot;,&quot;Name&quot;:&quot;GuidesStyle_Normal&quot;,&quot;Kind&quot;:0,&quot;OldGuidesSetting&quot;:{&quot;HeaderHeight&quot;:15.0,&quot;FooterHeight&quot;:9.0,&quot;SideMargin&quot;:5.5,&quot;TopMargin&quot;:0.0,&quot;BottomMargin&quot;:0.0,&quot;IntervalMargin&quot;:1.5}}"/>
</p:tagLst>
</file>

<file path=ppt/theme/theme1.xml><?xml version="1.0" encoding="utf-8"?>
<a:theme xmlns:a="http://schemas.openxmlformats.org/drawingml/2006/main" name="Designed by iSlide">
  <a:themeElements>
    <a:clrScheme name="iSlide">
      <a:dk1>
        <a:srgbClr val="2F2F2F"/>
      </a:dk1>
      <a:lt1>
        <a:srgbClr val="FFFFFF"/>
      </a:lt1>
      <a:dk2>
        <a:srgbClr val="778495"/>
      </a:dk2>
      <a:lt2>
        <a:srgbClr val="F0F0F0"/>
      </a:lt2>
      <a:accent1>
        <a:srgbClr val="009A8C"/>
      </a:accent1>
      <a:accent2>
        <a:srgbClr val="FA5785"/>
      </a:accent2>
      <a:accent3>
        <a:srgbClr val="FFB644"/>
      </a:accent3>
      <a:accent4>
        <a:srgbClr val="72E4A6"/>
      </a:accent4>
      <a:accent5>
        <a:srgbClr val="3FC27B"/>
      </a:accent5>
      <a:accent6>
        <a:srgbClr val="B9ED54"/>
      </a:accent6>
      <a:hlink>
        <a:srgbClr val="F84D4D"/>
      </a:hlink>
      <a:folHlink>
        <a:srgbClr val="979797"/>
      </a:folHlink>
    </a:clrScheme>
    <a:fontScheme name="iSlide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iSlid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iSlide Presentation Template</Template>
  <TotalTime>0</TotalTime>
  <Words>2328</Words>
  <Application>WPS 演示</Application>
  <PresentationFormat>宽屏</PresentationFormat>
  <Paragraphs>356</Paragraphs>
  <Slides>21</Slides>
  <Notes>0</Notes>
  <HiddenSlides>7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9" baseType="lpstr">
      <vt:lpstr>Arial</vt:lpstr>
      <vt:lpstr>宋体</vt:lpstr>
      <vt:lpstr>Wingdings</vt:lpstr>
      <vt:lpstr>微软雅黑</vt:lpstr>
      <vt:lpstr>Arial</vt:lpstr>
      <vt:lpstr>Arial Unicode MS</vt:lpstr>
      <vt:lpstr>Calibri</vt:lpstr>
      <vt:lpstr>Designed by iSlide</vt:lpstr>
      <vt:lpstr>登革热与基孔肯雅热的科普知识</vt:lpstr>
      <vt:lpstr>目录</vt:lpstr>
      <vt:lpstr>疾病概述</vt:lpstr>
      <vt:lpstr>引言</vt:lpstr>
      <vt:lpstr>病原体对比</vt:lpstr>
      <vt:lpstr>症状表现</vt:lpstr>
      <vt:lpstr>登革热症状</vt:lpstr>
      <vt:lpstr>基孔肯雅热症状</vt:lpstr>
      <vt:lpstr>症状对比</vt:lpstr>
      <vt:lpstr>诊断与治疗</vt:lpstr>
      <vt:lpstr>诊断方法</vt:lpstr>
      <vt:lpstr>治疗方法</vt:lpstr>
      <vt:lpstr>预防措施</vt:lpstr>
      <vt:lpstr>预防总览</vt:lpstr>
      <vt:lpstr>清除蚊虫孳生地</vt:lpstr>
      <vt:lpstr>个人防护措施</vt:lpstr>
      <vt:lpstr>社区防控措施</vt:lpstr>
      <vt:lpstr>总结与建议</vt:lpstr>
      <vt:lpstr>总结回顾</vt:lpstr>
      <vt:lpstr>实用建议</vt:lpstr>
      <vt:lpstr>谢谢观看</vt:lpstr>
    </vt:vector>
  </TitlesOfParts>
  <Company>iSlide</Company>
  <LinksUpToDate>false</LinksUpToDate>
  <SharedDoc>false</SharedDoc>
  <HyperlinksChanged>false</HyperlinksChanged>
  <AppVersion>14.0000</AppVersion>
  <Manager>iSlide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iSlide</dc:creator>
  <cp:lastModifiedBy>相里从灵</cp:lastModifiedBy>
  <cp:revision>4</cp:revision>
  <cp:lastPrinted>2024-03-11T00:00:00Z</cp:lastPrinted>
  <dcterms:created xsi:type="dcterms:W3CDTF">2024-03-11T00:00:00Z</dcterms:created>
  <dcterms:modified xsi:type="dcterms:W3CDTF">2025-09-15T06:51:25Z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e8368e71-15c2-4b4b-aaa0-4ff971401d9f</vt:lpwstr>
  </property>
  <property fmtid="{D5CDD505-2E9C-101B-9397-08002B2CF9AE}" pid="3" name="ICV">
    <vt:lpwstr>20C89B53FAE24FA2B9BB0637C3D5082E_13</vt:lpwstr>
  </property>
  <property fmtid="{D5CDD505-2E9C-101B-9397-08002B2CF9AE}" pid="4" name="KSOProductBuildVer">
    <vt:lpwstr>2052-12.1.0.22529</vt:lpwstr>
  </property>
</Properties>
</file>